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2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7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4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5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8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5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5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99B31-90CB-4F41-A4BE-5A29D70BBA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36616-D879-4E9C-A7B3-D2DA1B84A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864" y="467591"/>
            <a:ext cx="7162800" cy="5791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44937" y="3345873"/>
            <a:ext cx="1714500" cy="66501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934" y="526474"/>
            <a:ext cx="7591425" cy="5638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08119" y="2275609"/>
            <a:ext cx="1714500" cy="2286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Holderness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Hall</dc:creator>
  <cp:lastModifiedBy>Alexander Hall</cp:lastModifiedBy>
  <cp:revision>1</cp:revision>
  <dcterms:created xsi:type="dcterms:W3CDTF">2016-04-12T20:06:12Z</dcterms:created>
  <dcterms:modified xsi:type="dcterms:W3CDTF">2016-04-12T20:06:27Z</dcterms:modified>
</cp:coreProperties>
</file>