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48" r:id="rId5"/>
    <p:sldMasterId id="2147483692" r:id="rId6"/>
    <p:sldMasterId id="2147483681" r:id="rId7"/>
  </p:sldMasterIdLst>
  <p:notesMasterIdLst>
    <p:notesMasterId r:id="rId24"/>
  </p:notesMasterIdLst>
  <p:handoutMasterIdLst>
    <p:handoutMasterId r:id="rId25"/>
  </p:handoutMasterIdLst>
  <p:sldIdLst>
    <p:sldId id="276" r:id="rId8"/>
    <p:sldId id="282" r:id="rId9"/>
    <p:sldId id="287" r:id="rId10"/>
    <p:sldId id="277" r:id="rId11"/>
    <p:sldId id="293" r:id="rId12"/>
    <p:sldId id="289" r:id="rId13"/>
    <p:sldId id="290" r:id="rId14"/>
    <p:sldId id="291" r:id="rId15"/>
    <p:sldId id="292" r:id="rId16"/>
    <p:sldId id="294" r:id="rId17"/>
    <p:sldId id="295" r:id="rId18"/>
    <p:sldId id="296" r:id="rId19"/>
    <p:sldId id="297" r:id="rId20"/>
    <p:sldId id="281" r:id="rId21"/>
    <p:sldId id="272" r:id="rId22"/>
    <p:sldId id="288"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00"/>
    <a:srgbClr val="373C3F"/>
    <a:srgbClr val="FFFFFF"/>
    <a:srgbClr val="5BAC35"/>
    <a:srgbClr val="6B6F71"/>
    <a:srgbClr val="4F81BD"/>
    <a:srgbClr val="7D8184"/>
    <a:srgbClr val="0A1926"/>
    <a:srgbClr val="E573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81477" autoAdjust="0"/>
  </p:normalViewPr>
  <p:slideViewPr>
    <p:cSldViewPr snapToGrid="0" snapToObjects="1">
      <p:cViewPr>
        <p:scale>
          <a:sx n="90" d="100"/>
          <a:sy n="90" d="100"/>
        </p:scale>
        <p:origin x="-33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192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EFD347-F7EC-433E-84E4-59984D5367B1}" type="datetimeFigureOut">
              <a:rPr lang="en-US"/>
              <a:pPr>
                <a:defRPr/>
              </a:pPr>
              <a:t>06/04/2013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38F2AD-E468-4581-AA92-B387E00A749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DF5E60-E49F-4DBD-9EF7-6325DABBD236}" type="datetimeFigureOut">
              <a:rPr lang="en-US"/>
              <a:pPr>
                <a:defRPr/>
              </a:pPr>
              <a:t>06/04/2013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C45E801-2720-4ABD-85B6-A7F9F97A293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4</a:t>
            </a:r>
          </a:p>
          <a:p>
            <a:r>
              <a:rPr lang="en-US" dirty="0" smtClean="0"/>
              <a:t>-User is BLACKBAUD\</a:t>
            </a:r>
            <a:r>
              <a:rPr lang="en-US" dirty="0" err="1" smtClean="0"/>
              <a:t>JustinHo</a:t>
            </a:r>
            <a:endParaRPr lang="en-US" dirty="0" smtClean="0"/>
          </a:p>
          <a:p>
            <a:endParaRPr lang="en-US" dirty="0" smtClean="0"/>
          </a:p>
          <a:p>
            <a:r>
              <a:rPr lang="en-US" dirty="0" smtClean="0"/>
              <a:t>-Missing feature:</a:t>
            </a:r>
          </a:p>
          <a:p>
            <a:endParaRPr lang="en-US" dirty="0" smtClean="0"/>
          </a:p>
          <a:p>
            <a:r>
              <a:rPr lang="en-US" dirty="0" smtClean="0"/>
              <a:t>Constituents</a:t>
            </a:r>
            <a:r>
              <a:rPr lang="en-US" baseline="0" dirty="0" smtClean="0"/>
              <a:t> &gt; Constituent Revenue Summary Parameters (view form)</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0EBFA-6965-4753-B2D7-8B2EFB4E7CBB}"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0EBFA-6965-4753-B2D7-8B2EFB4E7CBB}"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2.94 sample,</a:t>
            </a:r>
            <a:r>
              <a:rPr lang="en-US" baseline="0" dirty="0" smtClean="0"/>
              <a:t> walk through adding a new system role</a:t>
            </a:r>
          </a:p>
          <a:p>
            <a:r>
              <a:rPr lang="en-US" baseline="0" dirty="0" smtClean="0"/>
              <a:t>Discuss tabs of role, and adding users to it.</a:t>
            </a:r>
            <a:endParaRPr lang="en-US" dirty="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1.</a:t>
            </a:r>
          </a:p>
          <a:p>
            <a:r>
              <a:rPr lang="en-US" dirty="0" smtClean="0"/>
              <a:t>-User is BBNT\</a:t>
            </a:r>
            <a:r>
              <a:rPr lang="en-US" dirty="0" err="1" smtClean="0"/>
              <a:t>DaveJu</a:t>
            </a:r>
            <a:r>
              <a:rPr lang="en-US" smtClean="0"/>
              <a:t>.</a:t>
            </a:r>
            <a:endParaRPr lang="en-US" dirty="0" smtClean="0"/>
          </a:p>
          <a:p>
            <a:r>
              <a:rPr lang="en-US" dirty="0" smtClean="0"/>
              <a:t>-Missing task – Constituent search.  Grant it for this role.</a:t>
            </a:r>
            <a:endParaRPr lang="en-US" dirty="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2.</a:t>
            </a:r>
          </a:p>
          <a:p>
            <a:r>
              <a:rPr lang="en-US" dirty="0" smtClean="0"/>
              <a:t>-User is BLACKBAUD\</a:t>
            </a:r>
            <a:r>
              <a:rPr lang="en-US" dirty="0" err="1" smtClean="0"/>
              <a:t>JordanDe</a:t>
            </a:r>
            <a:endParaRPr lang="en-US" dirty="0" smtClean="0"/>
          </a:p>
          <a:p>
            <a:r>
              <a:rPr lang="en-US" dirty="0" smtClean="0"/>
              <a:t>-To resolve:  Log in as a system admin.</a:t>
            </a:r>
          </a:p>
          <a:p>
            <a:r>
              <a:rPr lang="en-US" dirty="0" smtClean="0"/>
              <a:t>	Go to design mode and view the actions collection for the Add button.</a:t>
            </a:r>
          </a:p>
          <a:p>
            <a:r>
              <a:rPr lang="en-US" dirty="0" smtClean="0"/>
              <a:t>	The  Address add form is “Address Add Form 2”</a:t>
            </a:r>
          </a:p>
          <a:p>
            <a:r>
              <a:rPr lang="en-US" dirty="0" smtClean="0"/>
              <a:t>	Grant this feature.</a:t>
            </a:r>
            <a:endParaRPr lang="en-US" dirty="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3.</a:t>
            </a:r>
          </a:p>
          <a:p>
            <a:r>
              <a:rPr lang="en-US" dirty="0" smtClean="0"/>
              <a:t>-User is BLACKBAUD\</a:t>
            </a:r>
            <a:r>
              <a:rPr lang="en-US" dirty="0" err="1" smtClean="0"/>
              <a:t>MichaelPe</a:t>
            </a:r>
            <a:endParaRPr lang="en-US" dirty="0" smtClean="0"/>
          </a:p>
          <a:p>
            <a:endParaRPr lang="en-US" dirty="0" smtClean="0"/>
          </a:p>
          <a:p>
            <a:r>
              <a:rPr lang="en-US" dirty="0" smtClean="0"/>
              <a:t>-Problem</a:t>
            </a:r>
            <a:r>
              <a:rPr lang="en-US" baseline="0" dirty="0" smtClean="0"/>
              <a:t> features are: </a:t>
            </a:r>
          </a:p>
          <a:p>
            <a:r>
              <a:rPr lang="en-US" baseline="0" dirty="0" smtClean="0"/>
              <a:t>Record &gt; Individual Record Add Data Form</a:t>
            </a:r>
          </a:p>
          <a:p>
            <a:r>
              <a:rPr lang="en-US" baseline="0" dirty="0" smtClean="0"/>
              <a:t>Record &gt; Organization Record Add Data Form</a:t>
            </a:r>
            <a:endParaRPr lang="en-US" dirty="0" smtClean="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4</a:t>
            </a:r>
          </a:p>
          <a:p>
            <a:r>
              <a:rPr lang="en-US" dirty="0" smtClean="0"/>
              <a:t>-User is BLACKBAUD\</a:t>
            </a:r>
            <a:r>
              <a:rPr lang="en-US" dirty="0" err="1" smtClean="0"/>
              <a:t>JustinHo</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4</a:t>
            </a:r>
          </a:p>
          <a:p>
            <a:r>
              <a:rPr lang="en-US" dirty="0" smtClean="0"/>
              <a:t>-User is BLACKBAUD\</a:t>
            </a:r>
            <a:r>
              <a:rPr lang="en-US" dirty="0" err="1" smtClean="0"/>
              <a:t>JustinHo</a:t>
            </a:r>
            <a:endParaRPr lang="en-US" dirty="0" smtClean="0"/>
          </a:p>
          <a:p>
            <a:endParaRPr lang="en-US" dirty="0" smtClean="0"/>
          </a:p>
          <a:p>
            <a:r>
              <a:rPr lang="en-US" dirty="0" smtClean="0"/>
              <a:t>(Revenue</a:t>
            </a:r>
            <a:r>
              <a:rPr lang="en-US" baseline="0" dirty="0" smtClean="0"/>
              <a:t> filters are what’s missing)</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4</a:t>
            </a:r>
          </a:p>
          <a:p>
            <a:r>
              <a:rPr lang="en-US" dirty="0" smtClean="0"/>
              <a:t>-User is BLACKBAUD\</a:t>
            </a:r>
            <a:r>
              <a:rPr lang="en-US" dirty="0" err="1" smtClean="0"/>
              <a:t>JustinHo</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Role is Class Example 4</a:t>
            </a:r>
          </a:p>
          <a:p>
            <a:r>
              <a:rPr lang="en-US" dirty="0" smtClean="0"/>
              <a:t>-User is BLACKBAUD\</a:t>
            </a:r>
            <a:r>
              <a:rPr lang="en-US" dirty="0" err="1" smtClean="0"/>
              <a:t>JustinHo</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AC45E801-2720-4ABD-85B6-A7F9F97A293F}"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descr="bb_spectrum_ppt_crop.jpg"/>
          <p:cNvPicPr>
            <a:picLocks noChangeAspect="1"/>
          </p:cNvPicPr>
          <p:nvPr userDrawn="1"/>
        </p:nvPicPr>
        <p:blipFill>
          <a:blip r:embed="rId2"/>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5" name="Picture 11" descr="bb_logo_wtag.png"/>
          <p:cNvPicPr>
            <a:picLocks noChangeAspect="1"/>
          </p:cNvPicPr>
          <p:nvPr userDrawn="1"/>
        </p:nvPicPr>
        <p:blipFill>
          <a:blip r:embed="rId3"/>
          <a:srcRect/>
          <a:stretch>
            <a:fillRect/>
          </a:stretch>
        </p:blipFill>
        <p:spPr bwMode="auto">
          <a:xfrm>
            <a:off x="6154738" y="5592763"/>
            <a:ext cx="2486025" cy="619125"/>
          </a:xfrm>
          <a:prstGeom prst="rect">
            <a:avLst/>
          </a:prstGeom>
          <a:noFill/>
          <a:ln w="9525">
            <a:noFill/>
            <a:miter lim="800000"/>
            <a:headEnd/>
            <a:tailEnd/>
          </a:ln>
        </p:spPr>
      </p:pic>
      <p:pic>
        <p:nvPicPr>
          <p:cNvPr id="8" name="Picture 12" descr="bb_arrow.png"/>
          <p:cNvPicPr>
            <a:picLocks noChangeAspect="1"/>
          </p:cNvPicPr>
          <p:nvPr userDrawn="1"/>
        </p:nvPicPr>
        <p:blipFill>
          <a:blip r:embed="rId4"/>
          <a:srcRect/>
          <a:stretch>
            <a:fillRect/>
          </a:stretch>
        </p:blipFill>
        <p:spPr bwMode="auto">
          <a:xfrm>
            <a:off x="611188" y="1928813"/>
            <a:ext cx="201612" cy="254000"/>
          </a:xfrm>
          <a:prstGeom prst="rect">
            <a:avLst/>
          </a:prstGeom>
          <a:noFill/>
          <a:ln w="9525">
            <a:noFill/>
            <a:miter lim="800000"/>
            <a:headEnd/>
            <a:tailEnd/>
          </a:ln>
        </p:spPr>
      </p:pic>
      <p:sp>
        <p:nvSpPr>
          <p:cNvPr id="9" name="Rectangle 8"/>
          <p:cNvSpPr/>
          <p:nvPr userDrawn="1"/>
        </p:nvSpPr>
        <p:spPr>
          <a:xfrm>
            <a:off x="0" y="6211888"/>
            <a:ext cx="9144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6858000"/>
          </a:xfrm>
          <a:prstGeom prst="rect">
            <a:avLst/>
          </a:prstGeom>
          <a:gradFill rotWithShape="0">
            <a:gsLst>
              <a:gs pos="0">
                <a:srgbClr val="A6A6A6"/>
              </a:gs>
              <a:gs pos="5699">
                <a:srgbClr val="D2D2D2"/>
              </a:gs>
              <a:gs pos="29015">
                <a:srgbClr val="FFFFFF"/>
              </a:gs>
              <a:gs pos="86009">
                <a:srgbClr val="FFFFFF"/>
              </a:gs>
              <a:gs pos="100000">
                <a:srgbClr val="CBCBCB"/>
              </a:gs>
            </a:gsLst>
            <a:lin ang="5400000" scaled="1"/>
          </a:gradFill>
          <a:ln w="25400" cap="flat">
            <a:noFill/>
            <a:miter lim="800000"/>
            <a:headEnd type="none" w="med" len="med"/>
            <a:tailEnd type="none" w="med" len="med"/>
          </a:ln>
        </p:spPr>
        <p:txBody>
          <a:bodyPr lIns="0" tIns="0" rIns="0" bIns="0"/>
          <a:lstStyle/>
          <a:p>
            <a:pPr fontAlgn="auto">
              <a:spcBef>
                <a:spcPts val="0"/>
              </a:spcBef>
              <a:spcAft>
                <a:spcPts val="0"/>
              </a:spcAft>
              <a:defRPr/>
            </a:pPr>
            <a:endParaRPr lang="en-US" dirty="0">
              <a:latin typeface="GillSans" pitchFamily="-108" charset="0"/>
              <a:ea typeface="ヒラギノ角ゴ ProN W3" pitchFamily="-108" charset="-128"/>
              <a:cs typeface="ヒラギノ角ゴ ProN W3" pitchFamily="-108" charset="-128"/>
              <a:sym typeface="GillSans" pitchFamily="-108" charset="0"/>
            </a:endParaRPr>
          </a:p>
        </p:txBody>
      </p:sp>
      <p:pic>
        <p:nvPicPr>
          <p:cNvPr id="5" name="Picture 4" descr="bb_spectrum_ppt_crop.jpg"/>
          <p:cNvPicPr>
            <a:picLocks noChangeAspect="1"/>
          </p:cNvPicPr>
          <p:nvPr userDrawn="1"/>
        </p:nvPicPr>
        <p:blipFill>
          <a:blip r:embed="rId2"/>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8" name="Picture 12" descr="bb_logo_wtag.png"/>
          <p:cNvPicPr>
            <a:picLocks noChangeAspect="1"/>
          </p:cNvPicPr>
          <p:nvPr userDrawn="1"/>
        </p:nvPicPr>
        <p:blipFill>
          <a:blip r:embed="rId3"/>
          <a:srcRect/>
          <a:stretch>
            <a:fillRect/>
          </a:stretch>
        </p:blipFill>
        <p:spPr bwMode="auto">
          <a:xfrm>
            <a:off x="6154738" y="5592763"/>
            <a:ext cx="2486025" cy="619125"/>
          </a:xfrm>
          <a:prstGeom prst="rect">
            <a:avLst/>
          </a:prstGeom>
          <a:noFill/>
          <a:ln w="9525">
            <a:noFill/>
            <a:miter lim="800000"/>
            <a:headEnd/>
            <a:tailEnd/>
          </a:ln>
        </p:spPr>
      </p:pic>
      <p:pic>
        <p:nvPicPr>
          <p:cNvPr id="9" name="Picture 16" descr="bb_arrow.png"/>
          <p:cNvPicPr>
            <a:picLocks noChangeAspect="1"/>
          </p:cNvPicPr>
          <p:nvPr userDrawn="1"/>
        </p:nvPicPr>
        <p:blipFill>
          <a:blip r:embed="rId4"/>
          <a:srcRect/>
          <a:stretch>
            <a:fillRect/>
          </a:stretch>
        </p:blipFill>
        <p:spPr bwMode="auto">
          <a:xfrm>
            <a:off x="611188" y="1928813"/>
            <a:ext cx="201612" cy="254000"/>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10" descr="bb_arrow.png"/>
          <p:cNvPicPr>
            <a:picLocks noChangeAspect="1"/>
          </p:cNvPicPr>
          <p:nvPr userDrawn="1"/>
        </p:nvPicPr>
        <p:blipFill>
          <a:blip r:embed="rId2"/>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pic>
        <p:nvPicPr>
          <p:cNvPr id="5"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6"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pic>
        <p:nvPicPr>
          <p:cNvPr id="7"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pic>
        <p:nvPicPr>
          <p:cNvPr id="4"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endParaRPr lang="en-US" noProof="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descr="bb_spectrum_ppt_crop.jpg"/>
          <p:cNvPicPr>
            <a:picLocks noChangeAspect="1"/>
          </p:cNvPicPr>
          <p:nvPr userDrawn="1"/>
        </p:nvPicPr>
        <p:blipFill>
          <a:blip r:embed="rId2"/>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8" name="Picture 11" descr="bb_logo_wtag.png"/>
          <p:cNvPicPr>
            <a:picLocks noChangeAspect="1"/>
          </p:cNvPicPr>
          <p:nvPr userDrawn="1"/>
        </p:nvPicPr>
        <p:blipFill>
          <a:blip r:embed="rId3"/>
          <a:srcRect/>
          <a:stretch>
            <a:fillRect/>
          </a:stretch>
        </p:blipFill>
        <p:spPr bwMode="auto">
          <a:xfrm>
            <a:off x="6154738" y="5592763"/>
            <a:ext cx="2486025" cy="619125"/>
          </a:xfrm>
          <a:prstGeom prst="rect">
            <a:avLst/>
          </a:prstGeom>
          <a:noFill/>
          <a:ln w="9525">
            <a:noFill/>
            <a:miter lim="800000"/>
            <a:headEnd/>
            <a:tailEnd/>
          </a:ln>
        </p:spPr>
      </p:pic>
      <p:pic>
        <p:nvPicPr>
          <p:cNvPr id="9" name="Picture 12" descr="bb_arrow.png"/>
          <p:cNvPicPr>
            <a:picLocks noChangeAspect="1"/>
          </p:cNvPicPr>
          <p:nvPr userDrawn="1"/>
        </p:nvPicPr>
        <p:blipFill>
          <a:blip r:embed="rId4"/>
          <a:srcRect/>
          <a:stretch>
            <a:fillRect/>
          </a:stretch>
        </p:blipFill>
        <p:spPr bwMode="auto">
          <a:xfrm>
            <a:off x="611188" y="1928813"/>
            <a:ext cx="201612" cy="254000"/>
          </a:xfrm>
          <a:prstGeom prst="rect">
            <a:avLst/>
          </a:prstGeom>
          <a:noFill/>
          <a:ln w="9525">
            <a:noFill/>
            <a:miter lim="800000"/>
            <a:headEnd/>
            <a:tailEnd/>
          </a:ln>
        </p:spPr>
      </p:pic>
      <p:sp>
        <p:nvSpPr>
          <p:cNvPr id="11" name="Rectangle 10"/>
          <p:cNvSpPr/>
          <p:nvPr userDrawn="1"/>
        </p:nvSpPr>
        <p:spPr>
          <a:xfrm>
            <a:off x="0" y="6211888"/>
            <a:ext cx="9144000" cy="646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baseline="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Content Placeholder 5"/>
          <p:cNvSpPr>
            <a:spLocks noGrp="1"/>
          </p:cNvSpPr>
          <p:nvPr>
            <p:ph sz="quarter" idx="13"/>
          </p:nvPr>
        </p:nvSpPr>
        <p:spPr>
          <a:xfrm>
            <a:off x="365169" y="5087171"/>
            <a:ext cx="3374136" cy="1124712"/>
          </a:xfrm>
        </p:spPr>
        <p:txBody>
          <a:bodyPr/>
          <a:lstStyle>
            <a:lvl1pPr>
              <a:defRPr baseline="0"/>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a:p>
        </p:txBody>
      </p:sp>
      <p:pic>
        <p:nvPicPr>
          <p:cNvPr id="5" name="Picture 16" descr="bb_arrow.png"/>
          <p:cNvPicPr>
            <a:picLocks noChangeAspect="1"/>
          </p:cNvPicPr>
          <p:nvPr userDrawn="1"/>
        </p:nvPicPr>
        <p:blipFill>
          <a:blip r:embed="rId2"/>
          <a:srcRect/>
          <a:stretch>
            <a:fillRect/>
          </a:stretch>
        </p:blipFill>
        <p:spPr bwMode="auto">
          <a:xfrm>
            <a:off x="611188" y="1928813"/>
            <a:ext cx="201612" cy="254000"/>
          </a:xfrm>
          <a:prstGeom prst="rect">
            <a:avLst/>
          </a:prstGeom>
          <a:noFill/>
          <a:ln w="9525">
            <a:noFill/>
            <a:miter lim="800000"/>
            <a:headEnd/>
            <a:tailEnd/>
          </a:ln>
        </p:spPr>
      </p:pic>
      <p:pic>
        <p:nvPicPr>
          <p:cNvPr id="8" name="Picture 7" descr="bb_spectrum_ppt_crop.jpg"/>
          <p:cNvPicPr>
            <a:picLocks noChangeAspect="1"/>
          </p:cNvPicPr>
          <p:nvPr userDrawn="1"/>
        </p:nvPicPr>
        <p:blipFill>
          <a:blip r:embed="rId3"/>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9" name="Picture 18" descr="bb_logo_wtag_white.png"/>
          <p:cNvPicPr>
            <a:picLocks noChangeAspect="1"/>
          </p:cNvPicPr>
          <p:nvPr userDrawn="1"/>
        </p:nvPicPr>
        <p:blipFill>
          <a:blip r:embed="rId4"/>
          <a:srcRect/>
          <a:stretch>
            <a:fillRect/>
          </a:stretch>
        </p:blipFill>
        <p:spPr bwMode="auto">
          <a:xfrm>
            <a:off x="6154738" y="5595938"/>
            <a:ext cx="2486025" cy="619125"/>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373C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5" descr="bb_arrow.png"/>
          <p:cNvPicPr>
            <a:picLocks noChangeAspect="1"/>
          </p:cNvPicPr>
          <p:nvPr userDrawn="1"/>
        </p:nvPicPr>
        <p:blipFill>
          <a:blip r:embed="rId2"/>
          <a:srcRect/>
          <a:stretch>
            <a:fillRect/>
          </a:stretch>
        </p:blipFill>
        <p:spPr bwMode="auto">
          <a:xfrm>
            <a:off x="611188" y="741363"/>
            <a:ext cx="201612"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15" descr="bb_arrow.png"/>
          <p:cNvPicPr>
            <a:picLocks noChangeAspect="1"/>
          </p:cNvPicPr>
          <p:nvPr userDrawn="1"/>
        </p:nvPicPr>
        <p:blipFill>
          <a:blip r:embed="rId2"/>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pic>
        <p:nvPicPr>
          <p:cNvPr id="5" name="Picture 15"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6" name="Picture 15" descr="bb_arrow.png"/>
          <p:cNvPicPr>
            <a:picLocks noChangeAspect="1"/>
          </p:cNvPicPr>
          <p:nvPr userDrawn="1"/>
        </p:nvPicPr>
        <p:blipFill>
          <a:blip r:embed="rId2"/>
          <a:srcRect/>
          <a:stretch>
            <a:fillRect/>
          </a:stretch>
        </p:blipFill>
        <p:spPr bwMode="auto">
          <a:xfrm>
            <a:off x="611188" y="741363"/>
            <a:ext cx="201612"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pic>
        <p:nvPicPr>
          <p:cNvPr id="7" name="Picture 15" descr="bb_arrow.png"/>
          <p:cNvPicPr>
            <a:picLocks noChangeAspect="1"/>
          </p:cNvPicPr>
          <p:nvPr userDrawn="1"/>
        </p:nvPicPr>
        <p:blipFill>
          <a:blip r:embed="rId2"/>
          <a:srcRect/>
          <a:stretch>
            <a:fillRect/>
          </a:stretch>
        </p:blipFill>
        <p:spPr bwMode="auto">
          <a:xfrm>
            <a:off x="611188" y="741363"/>
            <a:ext cx="201612"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373C3F"/>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chemeClr val="tx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pic>
        <p:nvPicPr>
          <p:cNvPr id="4" name="Picture 15" descr="bb_arrow.png"/>
          <p:cNvPicPr>
            <a:picLocks noChangeAspect="1"/>
          </p:cNvPicPr>
          <p:nvPr userDrawn="1"/>
        </p:nvPicPr>
        <p:blipFill>
          <a:blip r:embed="rId2"/>
          <a:srcRect/>
          <a:stretch>
            <a:fillRect/>
          </a:stretch>
        </p:blipFill>
        <p:spPr bwMode="auto">
          <a:xfrm>
            <a:off x="611188" y="741363"/>
            <a:ext cx="201612"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endParaRPr lang="en-US" noProof="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15" descr="bb_arrow.png"/>
          <p:cNvPicPr>
            <a:picLocks noChangeAspect="1"/>
          </p:cNvPicPr>
          <p:nvPr userDrawn="1"/>
        </p:nvPicPr>
        <p:blipFill>
          <a:blip r:embed="rId2"/>
          <a:srcRect/>
          <a:stretch>
            <a:fillRect/>
          </a:stretch>
        </p:blipFill>
        <p:spPr bwMode="auto">
          <a:xfrm>
            <a:off x="611188" y="741363"/>
            <a:ext cx="201612"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73C3F"/>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a:p>
        </p:txBody>
      </p:sp>
      <p:pic>
        <p:nvPicPr>
          <p:cNvPr id="5" name="Picture 4" descr="bb_spectrum_ppt_crop.jpg"/>
          <p:cNvPicPr>
            <a:picLocks noChangeAspect="1"/>
          </p:cNvPicPr>
          <p:nvPr userDrawn="1"/>
        </p:nvPicPr>
        <p:blipFill>
          <a:blip r:embed="rId2"/>
          <a:stretch>
            <a:fillRect/>
          </a:stretch>
        </p:blipFill>
        <p:spPr>
          <a:xfrm>
            <a:off x="0" y="0"/>
            <a:ext cx="9144000" cy="155575"/>
          </a:xfrm>
          <a:prstGeom prst="rect">
            <a:avLst/>
          </a:prstGeom>
          <a:effectLst>
            <a:outerShdw blurRad="50800" dist="38100" dir="5700000">
              <a:srgbClr val="000000">
                <a:alpha val="43000"/>
              </a:srgbClr>
            </a:outerShdw>
          </a:effectLst>
        </p:spPr>
      </p:pic>
      <p:pic>
        <p:nvPicPr>
          <p:cNvPr id="8" name="Picture 17" descr="bb_logo_wtag_white_grn.png"/>
          <p:cNvPicPr>
            <a:picLocks noChangeAspect="1"/>
          </p:cNvPicPr>
          <p:nvPr userDrawn="1"/>
        </p:nvPicPr>
        <p:blipFill>
          <a:blip r:embed="rId3"/>
          <a:srcRect/>
          <a:stretch>
            <a:fillRect/>
          </a:stretch>
        </p:blipFill>
        <p:spPr bwMode="auto">
          <a:xfrm>
            <a:off x="6154738" y="5595938"/>
            <a:ext cx="2486025" cy="619125"/>
          </a:xfrm>
          <a:prstGeom prst="rect">
            <a:avLst/>
          </a:prstGeom>
          <a:noFill/>
          <a:ln w="9525">
            <a:noFill/>
            <a:miter lim="800000"/>
            <a:headEnd/>
            <a:tailEnd/>
          </a:ln>
        </p:spPr>
      </p:pic>
      <p:pic>
        <p:nvPicPr>
          <p:cNvPr id="9" name="Picture 18" descr="bb_arrow_white.png"/>
          <p:cNvPicPr>
            <a:picLocks noChangeAspect="1"/>
          </p:cNvPicPr>
          <p:nvPr userDrawn="1"/>
        </p:nvPicPr>
        <p:blipFill>
          <a:blip r:embed="rId4"/>
          <a:srcRect/>
          <a:stretch>
            <a:fillRect/>
          </a:stretch>
        </p:blipFill>
        <p:spPr bwMode="auto">
          <a:xfrm>
            <a:off x="612775" y="1928813"/>
            <a:ext cx="201613" cy="254000"/>
          </a:xfrm>
          <a:prstGeom prst="rect">
            <a:avLst/>
          </a:prstGeom>
          <a:noFill/>
          <a:ln w="9525">
            <a:noFill/>
            <a:miter lim="800000"/>
            <a:headEnd/>
            <a:tailEnd/>
          </a:ln>
        </p:spPr>
      </p:pic>
      <p:sp>
        <p:nvSpPr>
          <p:cNvPr id="6" name="Title 1"/>
          <p:cNvSpPr>
            <a:spLocks noGrp="1"/>
          </p:cNvSpPr>
          <p:nvPr>
            <p:ph type="ctrTitle"/>
          </p:nvPr>
        </p:nvSpPr>
        <p:spPr>
          <a:xfrm>
            <a:off x="877824" y="1745488"/>
            <a:ext cx="7595616" cy="543052"/>
          </a:xfrm>
        </p:spPr>
        <p:txBody>
          <a:bodyPr/>
          <a:lstStyle>
            <a:lvl1pPr>
              <a:defRPr sz="3200">
                <a:solidFill>
                  <a:srgbClr val="5BAC35"/>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77824" y="2288540"/>
            <a:ext cx="7351776" cy="1752600"/>
          </a:xfrm>
        </p:spPr>
        <p:txBody>
          <a:bodyPr>
            <a:noAutofit/>
          </a:bodyPr>
          <a:lstStyle>
            <a:lvl1pPr marL="0" indent="0" algn="l">
              <a:buNone/>
              <a:defRPr sz="1800" b="1" cap="none" spc="0">
                <a:solidFill>
                  <a:srgbClr val="6B6F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5" descr="bb_arrow_white.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3" name="Content Placeholder 2"/>
          <p:cNvSpPr>
            <a:spLocks noGrp="1"/>
          </p:cNvSpPr>
          <p:nvPr>
            <p:ph idx="1"/>
          </p:nvPr>
        </p:nvSpPr>
        <p:spPr>
          <a:xfrm>
            <a:off x="841248" y="1350582"/>
            <a:ext cx="7507224" cy="47962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15" descr="bb_arrow_white.png"/>
          <p:cNvPicPr>
            <a:picLocks noChangeAspect="1"/>
          </p:cNvPicPr>
          <p:nvPr userDrawn="1"/>
        </p:nvPicPr>
        <p:blipFill>
          <a:blip r:embed="rId2"/>
          <a:srcRect/>
          <a:stretch>
            <a:fillRect/>
          </a:stretch>
        </p:blipFill>
        <p:spPr bwMode="auto">
          <a:xfrm>
            <a:off x="612775" y="3181350"/>
            <a:ext cx="201613" cy="254000"/>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pic>
        <p:nvPicPr>
          <p:cNvPr id="5" name="Picture 15" descr="bb_arrow_white.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6" name="Picture 15" descr="bb_arrow_white.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pic>
        <p:nvPicPr>
          <p:cNvPr id="7" name="Picture 15" descr="bb_arrow_white.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5BAC35"/>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pic>
        <p:nvPicPr>
          <p:cNvPr id="4" name="Picture 15" descr="bb_arrow_white.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endParaRPr lang="en-US" noProof="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15" descr="bb_arrow_white.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dirty="0" smtClean="0"/>
              <a:t>Click to edit Master title style</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ext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10" descr="bb_arrow.png"/>
          <p:cNvPicPr>
            <a:picLocks noChangeAspect="1"/>
          </p:cNvPicPr>
          <p:nvPr userDrawn="1"/>
        </p:nvPicPr>
        <p:blipFill>
          <a:blip r:embed="rId2"/>
          <a:srcRect/>
          <a:stretch>
            <a:fillRect/>
          </a:stretch>
        </p:blipFill>
        <p:spPr bwMode="auto">
          <a:xfrm>
            <a:off x="612775" y="3186113"/>
            <a:ext cx="201613" cy="252412"/>
          </a:xfrm>
          <a:prstGeom prst="rect">
            <a:avLst/>
          </a:prstGeom>
          <a:noFill/>
          <a:ln w="9525">
            <a:noFill/>
            <a:miter lim="800000"/>
            <a:headEnd/>
            <a:tailEnd/>
          </a:ln>
        </p:spPr>
      </p:pic>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 &amp; bullets">
    <p:spTree>
      <p:nvGrpSpPr>
        <p:cNvPr id="1" name=""/>
        <p:cNvGrpSpPr/>
        <p:nvPr/>
      </p:nvGrpSpPr>
      <p:grpSpPr>
        <a:xfrm>
          <a:off x="0" y="0"/>
          <a:ext cx="0" cy="0"/>
          <a:chOff x="0" y="0"/>
          <a:chExt cx="0" cy="0"/>
        </a:xfrm>
      </p:grpSpPr>
      <p:pic>
        <p:nvPicPr>
          <p:cNvPr id="5"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431799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pic>
        <p:nvPicPr>
          <p:cNvPr id="6"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3" name="Text Placeholder 2"/>
          <p:cNvSpPr>
            <a:spLocks noGrp="1"/>
          </p:cNvSpPr>
          <p:nvPr>
            <p:ph type="body" idx="1"/>
          </p:nvPr>
        </p:nvSpPr>
        <p:spPr>
          <a:xfrm>
            <a:off x="841248" y="1625601"/>
            <a:ext cx="7510272" cy="1229359"/>
          </a:xfrm>
        </p:spPr>
        <p:txBody>
          <a:bodyPr>
            <a:noAutofit/>
          </a:bodyPr>
          <a:lstStyle>
            <a:lvl1pPr marL="0" indent="0">
              <a:buNone/>
              <a:tabLst>
                <a:tab pos="914400" algn="l"/>
              </a:tabLst>
              <a:defRPr sz="1800">
                <a:solidFill>
                  <a:srgbClr val="6B6F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2854960"/>
            <a:ext cx="7510463"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es w/ subheaders">
    <p:spTree>
      <p:nvGrpSpPr>
        <p:cNvPr id="1" name=""/>
        <p:cNvGrpSpPr/>
        <p:nvPr/>
      </p:nvGrpSpPr>
      <p:grpSpPr>
        <a:xfrm>
          <a:off x="0" y="0"/>
          <a:ext cx="0" cy="0"/>
          <a:chOff x="0" y="0"/>
          <a:chExt cx="0" cy="0"/>
        </a:xfrm>
      </p:grpSpPr>
      <p:pic>
        <p:nvPicPr>
          <p:cNvPr id="7"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841375" y="124079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841375" y="163576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5"/>
          </p:nvPr>
        </p:nvSpPr>
        <p:spPr>
          <a:xfrm>
            <a:off x="841375" y="3445511"/>
            <a:ext cx="7510463" cy="384810"/>
          </a:xfrm>
        </p:spPr>
        <p:txBody>
          <a:bodyPr/>
          <a:lstStyle>
            <a:lvl1pPr marL="0" indent="0">
              <a:spcBef>
                <a:spcPts val="0"/>
              </a:spcBef>
              <a:buFontTx/>
              <a:buNone/>
              <a:defRPr sz="1800" b="1" i="0">
                <a:solidFill>
                  <a:srgbClr val="6B6F71"/>
                </a:solidFill>
                <a:latin typeface="Arial Narrow"/>
                <a:cs typeface="Arial Narrow"/>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smtClean="0"/>
              <a:t>Click to edit Master text styles</a:t>
            </a:r>
          </a:p>
        </p:txBody>
      </p:sp>
      <p:sp>
        <p:nvSpPr>
          <p:cNvPr id="12" name="Text Placeholder 10"/>
          <p:cNvSpPr>
            <a:spLocks noGrp="1"/>
          </p:cNvSpPr>
          <p:nvPr>
            <p:ph type="body" sz="quarter" idx="16"/>
          </p:nvPr>
        </p:nvSpPr>
        <p:spPr>
          <a:xfrm>
            <a:off x="841375" y="3840480"/>
            <a:ext cx="7510463" cy="1793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pic>
        <p:nvPicPr>
          <p:cNvPr id="4"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14" name="Chart Placeholder 13"/>
          <p:cNvSpPr>
            <a:spLocks noGrp="1"/>
          </p:cNvSpPr>
          <p:nvPr>
            <p:ph type="chart" sz="quarter" idx="13"/>
          </p:nvPr>
        </p:nvSpPr>
        <p:spPr>
          <a:xfrm>
            <a:off x="841375" y="1473200"/>
            <a:ext cx="7510463" cy="4581525"/>
          </a:xfrm>
        </p:spPr>
        <p:txBody>
          <a:bodyPr rtlCol="0">
            <a:noAutofit/>
          </a:bodyPr>
          <a:lstStyle/>
          <a:p>
            <a:pPr lvl="0"/>
            <a:r>
              <a:rPr lang="en-US" noProof="0" smtClean="0"/>
              <a:t>Click icon to add chart</a:t>
            </a:r>
            <a:endParaRPr lang="en-US" noProof="0"/>
          </a:p>
        </p:txBody>
      </p:sp>
      <p:sp>
        <p:nvSpPr>
          <p:cNvPr id="2" name="Title 1"/>
          <p:cNvSpPr>
            <a:spLocks noGrp="1"/>
          </p:cNvSpPr>
          <p:nvPr>
            <p:ph type="title"/>
          </p:nvPr>
        </p:nvSpPr>
        <p:spPr>
          <a:xfrm>
            <a:off x="841248" y="603505"/>
            <a:ext cx="7510272" cy="534415"/>
          </a:xfrm>
        </p:spPr>
        <p:txBody>
          <a:bodyPr/>
          <a:lstStyle>
            <a:lvl1pPr algn="l">
              <a:defRPr sz="2600" b="1" cap="all" spc="0"/>
            </a:lvl1p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ext_Head">
    <p:spTree>
      <p:nvGrpSpPr>
        <p:cNvPr id="1" name=""/>
        <p:cNvGrpSpPr/>
        <p:nvPr/>
      </p:nvGrpSpPr>
      <p:grpSpPr>
        <a:xfrm>
          <a:off x="0" y="0"/>
          <a:ext cx="0" cy="0"/>
          <a:chOff x="0" y="0"/>
          <a:chExt cx="0" cy="0"/>
        </a:xfrm>
      </p:grpSpPr>
      <p:pic>
        <p:nvPicPr>
          <p:cNvPr id="3" name="Picture 10" descr="bb_arrow.png"/>
          <p:cNvPicPr>
            <a:picLocks noChangeAspect="1"/>
          </p:cNvPicPr>
          <p:nvPr userDrawn="1"/>
        </p:nvPicPr>
        <p:blipFill>
          <a:blip r:embed="rId2"/>
          <a:srcRect/>
          <a:stretch>
            <a:fillRect/>
          </a:stretch>
        </p:blipFill>
        <p:spPr bwMode="auto">
          <a:xfrm>
            <a:off x="612775" y="741363"/>
            <a:ext cx="201613" cy="252412"/>
          </a:xfrm>
          <a:prstGeom prst="rect">
            <a:avLst/>
          </a:prstGeom>
          <a:noFill/>
          <a:ln w="9525">
            <a:noFill/>
            <a:miter lim="800000"/>
            <a:headEnd/>
            <a:tailEnd/>
          </a:ln>
        </p:spPr>
      </p:pic>
      <p:sp>
        <p:nvSpPr>
          <p:cNvPr id="2" name="Title 1"/>
          <p:cNvSpPr>
            <a:spLocks noGrp="1"/>
          </p:cNvSpPr>
          <p:nvPr>
            <p:ph type="title"/>
          </p:nvPr>
        </p:nvSpPr>
        <p:spPr>
          <a:xfrm>
            <a:off x="841248" y="603504"/>
            <a:ext cx="7507224" cy="747078"/>
          </a:xfrm>
        </p:spPr>
        <p:txBody>
          <a:bodyPr/>
          <a:lstStyle>
            <a:lvl1pPr>
              <a:defRPr spc="0"/>
            </a:lvl1pPr>
          </a:lstStyle>
          <a:p>
            <a:r>
              <a:rPr lang="en-US"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5.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5.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p:nvPicPr>
        <p:blipFill>
          <a:blip r:embed="rId12"/>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4" name="Picture 9" descr="bb_logo_notag.png"/>
          <p:cNvPicPr>
            <a:picLocks noChangeAspect="1"/>
          </p:cNvPicPr>
          <p:nvPr/>
        </p:nvPicPr>
        <p:blipFill>
          <a:blip r:embed="rId13"/>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cs typeface="+mn-cs"/>
              </a:rPr>
              <a:pPr fontAlgn="auto">
                <a:spcBef>
                  <a:spcPts val="0"/>
                </a:spcBef>
                <a:spcAft>
                  <a:spcPts val="0"/>
                </a:spcAft>
                <a:defRPr/>
              </a:pPr>
              <a:t>06/04/2013</a:t>
            </a:fld>
            <a:endParaRPr lang="en-US" sz="1000" b="1" dirty="0">
              <a:solidFill>
                <a:srgbClr val="6B6F71"/>
              </a:solidFill>
              <a:latin typeface="+mn-lt"/>
              <a:cs typeface="+mn-cs"/>
            </a:endParaRPr>
          </a:p>
        </p:txBody>
      </p:sp>
      <p:sp>
        <p:nvSpPr>
          <p:cNvPr id="15" name="TextBox 14"/>
          <p:cNvSpPr txBox="1"/>
          <p:nvPr/>
        </p:nvSpPr>
        <p:spPr>
          <a:xfrm>
            <a:off x="1371600" y="6400800"/>
            <a:ext cx="2895600" cy="365125"/>
          </a:xfrm>
          <a:prstGeom prst="rect">
            <a:avLst/>
          </a:prstGeom>
          <a:noFill/>
        </p:spPr>
        <p:txBody>
          <a:bodyPr anchor="ctr"/>
          <a:lstStyle/>
          <a:p>
            <a:pPr fontAlgn="auto">
              <a:spcBef>
                <a:spcPts val="0"/>
              </a:spcBef>
              <a:spcAft>
                <a:spcPts val="0"/>
              </a:spcAft>
              <a:defRPr/>
            </a:pPr>
            <a:endParaRPr lang="en-US" sz="1000" b="1" dirty="0">
              <a:solidFill>
                <a:srgbClr val="6B6F71"/>
              </a:solidFill>
              <a:latin typeface="+mn-lt"/>
              <a:cs typeface="+mn-cs"/>
            </a:endParaRPr>
          </a:p>
        </p:txBody>
      </p:sp>
      <p:sp>
        <p:nvSpPr>
          <p:cNvPr id="16" name="TextBox 15"/>
          <p:cNvSpPr txBox="1"/>
          <p:nvPr/>
        </p:nvSpPr>
        <p:spPr>
          <a:xfrm>
            <a:off x="4343400" y="6400800"/>
            <a:ext cx="457200" cy="369888"/>
          </a:xfrm>
          <a:prstGeom prst="rect">
            <a:avLst/>
          </a:prstGeom>
          <a:noFill/>
        </p:spPr>
        <p:txBody>
          <a:bodyPr anchor="ctr"/>
          <a:lstStyle/>
          <a:p>
            <a:pPr algn="ctr" fontAlgn="auto">
              <a:spcBef>
                <a:spcPts val="0"/>
              </a:spcBef>
              <a:spcAft>
                <a:spcPts val="0"/>
              </a:spcAft>
              <a:defRPr/>
            </a:pPr>
            <a:fld id="{523AC1B9-7AF3-42B2-8D5E-B896A02C72C7}" type="slidenum">
              <a:rPr lang="en-US" sz="1000" b="1">
                <a:solidFill>
                  <a:srgbClr val="6B6F71"/>
                </a:solidFill>
                <a:latin typeface="+mn-lt"/>
                <a:cs typeface="+mn-cs"/>
              </a:rPr>
              <a:pPr algn="ctr" fontAlgn="auto">
                <a:spcBef>
                  <a:spcPts val="0"/>
                </a:spcBef>
                <a:spcAft>
                  <a:spcPts val="0"/>
                </a:spcAft>
                <a:defRPr/>
              </a:pPr>
              <a:t>‹#›</a:t>
            </a:fld>
            <a:endParaRPr lang="en-US" sz="1000" b="1" dirty="0">
              <a:solidFill>
                <a:srgbClr val="6B6F7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57" r:id="rId10"/>
  </p:sldLayoutIdLst>
  <p:transition>
    <p:fade/>
  </p:transition>
  <p:hf hdr="0"/>
  <p:txStyles>
    <p:titleStyle>
      <a:lvl1pPr algn="l" defTabSz="457200" rtl="0" eaLnBrk="0" fontAlgn="base" hangingPunct="0">
        <a:spcBef>
          <a:spcPct val="0"/>
        </a:spcBef>
        <a:spcAft>
          <a:spcPct val="0"/>
        </a:spcAft>
        <a:defRPr sz="2600" b="1" kern="1200" cap="all" spc="300">
          <a:solidFill>
            <a:srgbClr val="5BAC35"/>
          </a:solidFill>
          <a:latin typeface="Arial Narrow"/>
          <a:ea typeface="Arial Narrow" pitchFamily="34" charset="0"/>
          <a:cs typeface="Arial Narrow"/>
        </a:defRPr>
      </a:lvl1pPr>
      <a:lvl2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9pPr>
    </p:titleStyle>
    <p:bodyStyle>
      <a:lvl1pPr marL="182563" indent="-182563" algn="l" defTabSz="457200" rtl="0" eaLnBrk="0" fontAlgn="base" hangingPunct="0">
        <a:spcBef>
          <a:spcPct val="20000"/>
        </a:spcBef>
        <a:spcAft>
          <a:spcPct val="0"/>
        </a:spcAft>
        <a:buFont typeface="Arial" pitchFamily="34" charset="0"/>
        <a:buChar char="•"/>
        <a:defRPr kern="1200">
          <a:solidFill>
            <a:srgbClr val="6B6F71"/>
          </a:solidFill>
          <a:latin typeface="Arial"/>
          <a:ea typeface="+mn-ea"/>
          <a:cs typeface="Arial"/>
        </a:defRPr>
      </a:lvl1pPr>
      <a:lvl2pPr marL="419100" indent="-219075" algn="l" defTabSz="457200" rtl="0" eaLnBrk="0" fontAlgn="base" hangingPunct="0">
        <a:spcBef>
          <a:spcPct val="20000"/>
        </a:spcBef>
        <a:spcAft>
          <a:spcPct val="0"/>
        </a:spcAft>
        <a:buFont typeface="Lucida Grande"/>
        <a:buChar char="-"/>
        <a:defRPr sz="1600" kern="1200">
          <a:solidFill>
            <a:srgbClr val="6B6F71"/>
          </a:solidFill>
          <a:latin typeface="Arial"/>
          <a:ea typeface="+mn-ea"/>
          <a:cs typeface="Arial"/>
        </a:defRPr>
      </a:lvl2pPr>
      <a:lvl3pPr marL="630238" indent="-182563" algn="l" defTabSz="457200" rtl="0" eaLnBrk="0" fontAlgn="base" hangingPunct="0">
        <a:spcBef>
          <a:spcPct val="20000"/>
        </a:spcBef>
        <a:spcAft>
          <a:spcPct val="0"/>
        </a:spcAft>
        <a:buFont typeface="Arial" pitchFamily="34" charset="0"/>
        <a:buChar char="•"/>
        <a:defRPr sz="1600" kern="1200">
          <a:solidFill>
            <a:srgbClr val="6B6F71"/>
          </a:solidFill>
          <a:latin typeface="Arial"/>
          <a:ea typeface="+mn-ea"/>
          <a:cs typeface="Arial"/>
        </a:defRPr>
      </a:lvl3pPr>
      <a:lvl4pPr marL="868363" indent="-219075" algn="l" defTabSz="457200" rtl="0" eaLnBrk="0" fontAlgn="base" hangingPunct="0">
        <a:spcBef>
          <a:spcPct val="20000"/>
        </a:spcBef>
        <a:spcAft>
          <a:spcPct val="0"/>
        </a:spcAft>
        <a:buSzPct val="100000"/>
        <a:buFont typeface="Lucida Grande"/>
        <a:buChar char="–"/>
        <a:defRPr sz="1600" kern="1200">
          <a:solidFill>
            <a:srgbClr val="6B6F71"/>
          </a:solidFill>
          <a:latin typeface="Arial"/>
          <a:ea typeface="+mn-ea"/>
          <a:cs typeface="Arial"/>
        </a:defRPr>
      </a:lvl4pPr>
      <a:lvl5pPr marL="1060450" indent="-182563" algn="l" defTabSz="457200" rtl="0" eaLnBrk="0" fontAlgn="base" hangingPunct="0">
        <a:spcBef>
          <a:spcPct val="20000"/>
        </a:spcBef>
        <a:spcAft>
          <a:spcPct val="0"/>
        </a:spcAft>
        <a:buFont typeface="Arial" pitchFamily="34" charset="0"/>
        <a:buChar char="•"/>
        <a:defRPr sz="160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075"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userDrawn="1"/>
        </p:nvPicPr>
        <p:blipFill>
          <a:blip r:embed="rId12"/>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userDrawn="1"/>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078" name="Picture 9" descr="bb_logo_notag.png"/>
          <p:cNvPicPr>
            <a:picLocks noChangeAspect="1"/>
          </p:cNvPicPr>
          <p:nvPr userDrawn="1"/>
        </p:nvPicPr>
        <p:blipFill>
          <a:blip r:embed="rId13"/>
          <a:srcRect/>
          <a:stretch>
            <a:fillRect/>
          </a:stretch>
        </p:blipFill>
        <p:spPr bwMode="auto">
          <a:xfrm>
            <a:off x="7497763" y="6437313"/>
            <a:ext cx="1258887" cy="192087"/>
          </a:xfrm>
          <a:prstGeom prst="rect">
            <a:avLst/>
          </a:prstGeom>
          <a:noFill/>
          <a:ln w="9525">
            <a:noFill/>
            <a:miter lim="800000"/>
            <a:headEnd/>
            <a:tailEnd/>
          </a:ln>
        </p:spPr>
      </p:pic>
      <p:sp>
        <p:nvSpPr>
          <p:cNvPr id="14" name="TextBox 13"/>
          <p:cNvSpPr txBox="1"/>
          <p:nvPr userDrawn="1"/>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6B6F71"/>
                </a:solidFill>
                <a:latin typeface="+mn-lt"/>
                <a:cs typeface="+mn-cs"/>
              </a:rPr>
              <a:pPr fontAlgn="auto">
                <a:spcBef>
                  <a:spcPts val="0"/>
                </a:spcBef>
                <a:spcAft>
                  <a:spcPts val="0"/>
                </a:spcAft>
                <a:defRPr/>
              </a:pPr>
              <a:t>06/04/2013</a:t>
            </a:fld>
            <a:endParaRPr lang="en-US" sz="1000" b="1" dirty="0">
              <a:solidFill>
                <a:srgbClr val="6B6F71"/>
              </a:solidFill>
              <a:latin typeface="+mn-lt"/>
              <a:cs typeface="+mn-cs"/>
            </a:endParaRPr>
          </a:p>
        </p:txBody>
      </p:sp>
      <p:sp>
        <p:nvSpPr>
          <p:cNvPr id="15" name="TextBox 14"/>
          <p:cNvSpPr txBox="1"/>
          <p:nvPr userDrawn="1"/>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6B6F71"/>
                </a:solidFill>
                <a:latin typeface="+mn-lt"/>
                <a:cs typeface="+mn-cs"/>
              </a:rPr>
              <a:t>Footer</a:t>
            </a:r>
          </a:p>
        </p:txBody>
      </p:sp>
      <p:sp>
        <p:nvSpPr>
          <p:cNvPr id="16" name="TextBox 15"/>
          <p:cNvSpPr txBox="1"/>
          <p:nvPr userDrawn="1"/>
        </p:nvSpPr>
        <p:spPr>
          <a:xfrm>
            <a:off x="4343400" y="6400800"/>
            <a:ext cx="457200" cy="369888"/>
          </a:xfrm>
          <a:prstGeom prst="rect">
            <a:avLst/>
          </a:prstGeom>
          <a:noFill/>
        </p:spPr>
        <p:txBody>
          <a:bodyPr anchor="ctr"/>
          <a:lstStyle/>
          <a:p>
            <a:pPr algn="ctr" fontAlgn="auto">
              <a:spcBef>
                <a:spcPts val="0"/>
              </a:spcBef>
              <a:spcAft>
                <a:spcPts val="0"/>
              </a:spcAft>
              <a:defRPr/>
            </a:pPr>
            <a:fld id="{48A2C34B-24CF-489B-92C3-FA2B401FCEB6}" type="slidenum">
              <a:rPr lang="en-US" sz="1000" b="1">
                <a:solidFill>
                  <a:srgbClr val="6B6F71"/>
                </a:solidFill>
                <a:latin typeface="+mn-lt"/>
                <a:cs typeface="+mn-cs"/>
              </a:rPr>
              <a:pPr algn="ctr" fontAlgn="auto">
                <a:spcBef>
                  <a:spcPts val="0"/>
                </a:spcBef>
                <a:spcAft>
                  <a:spcPts val="0"/>
                </a:spcAft>
                <a:defRPr/>
              </a:pPr>
              <a:t>‹#›</a:t>
            </a:fld>
            <a:endParaRPr lang="en-US" sz="1000" b="1" dirty="0">
              <a:solidFill>
                <a:srgbClr val="6B6F7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58" r:id="rId9"/>
  </p:sldLayoutIdLst>
  <p:transition>
    <p:fade/>
  </p:transition>
  <p:timing>
    <p:tnLst>
      <p:par>
        <p:cTn id="1" dur="indefinite" restart="never" nodeType="tmRoot"/>
      </p:par>
    </p:tnLst>
  </p:timing>
  <p:hf hdr="0"/>
  <p:txStyles>
    <p:titleStyle>
      <a:lvl1pPr algn="l" defTabSz="457200" rtl="0" eaLnBrk="0" fontAlgn="base" hangingPunct="0">
        <a:spcBef>
          <a:spcPct val="0"/>
        </a:spcBef>
        <a:spcAft>
          <a:spcPct val="0"/>
        </a:spcAft>
        <a:defRPr sz="2600" b="1" kern="1200" cap="all" spc="300">
          <a:solidFill>
            <a:srgbClr val="5BAC35"/>
          </a:solidFill>
          <a:latin typeface="Arial Narrow"/>
          <a:ea typeface="Arial Narrow" pitchFamily="34" charset="0"/>
          <a:cs typeface="Arial Narrow"/>
        </a:defRPr>
      </a:lvl1pPr>
      <a:lvl2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9pPr>
    </p:titleStyle>
    <p:bodyStyle>
      <a:lvl1pPr marL="182563" indent="-182563" algn="l" defTabSz="457200" rtl="0" eaLnBrk="0" fontAlgn="base" hangingPunct="0">
        <a:spcBef>
          <a:spcPct val="20000"/>
        </a:spcBef>
        <a:spcAft>
          <a:spcPct val="0"/>
        </a:spcAft>
        <a:buFont typeface="Arial" pitchFamily="34" charset="0"/>
        <a:buChar char="•"/>
        <a:defRPr kern="1200">
          <a:solidFill>
            <a:srgbClr val="6B6F71"/>
          </a:solidFill>
          <a:latin typeface="Arial"/>
          <a:ea typeface="+mn-ea"/>
          <a:cs typeface="Arial"/>
        </a:defRPr>
      </a:lvl1pPr>
      <a:lvl2pPr marL="419100" indent="-219075" algn="l" defTabSz="457200" rtl="0" eaLnBrk="0" fontAlgn="base" hangingPunct="0">
        <a:spcBef>
          <a:spcPct val="20000"/>
        </a:spcBef>
        <a:spcAft>
          <a:spcPct val="0"/>
        </a:spcAft>
        <a:buFont typeface="Lucida Grande"/>
        <a:buChar char="-"/>
        <a:defRPr sz="1600" kern="1200">
          <a:solidFill>
            <a:srgbClr val="6B6F71"/>
          </a:solidFill>
          <a:latin typeface="Arial"/>
          <a:ea typeface="+mn-ea"/>
          <a:cs typeface="Arial"/>
        </a:defRPr>
      </a:lvl2pPr>
      <a:lvl3pPr marL="630238" indent="-182563" algn="l" defTabSz="457200" rtl="0" eaLnBrk="0" fontAlgn="base" hangingPunct="0">
        <a:spcBef>
          <a:spcPct val="20000"/>
        </a:spcBef>
        <a:spcAft>
          <a:spcPct val="0"/>
        </a:spcAft>
        <a:buFont typeface="Arial" pitchFamily="34" charset="0"/>
        <a:buChar char="•"/>
        <a:defRPr sz="1600" kern="1200">
          <a:solidFill>
            <a:srgbClr val="6B6F71"/>
          </a:solidFill>
          <a:latin typeface="Arial"/>
          <a:ea typeface="+mn-ea"/>
          <a:cs typeface="Arial"/>
        </a:defRPr>
      </a:lvl3pPr>
      <a:lvl4pPr marL="868363" indent="-219075" algn="l" defTabSz="457200" rtl="0" eaLnBrk="0" fontAlgn="base" hangingPunct="0">
        <a:spcBef>
          <a:spcPct val="20000"/>
        </a:spcBef>
        <a:spcAft>
          <a:spcPct val="0"/>
        </a:spcAft>
        <a:buSzPct val="100000"/>
        <a:buFont typeface="Lucida Grande"/>
        <a:buChar char="–"/>
        <a:defRPr sz="1600" kern="1200">
          <a:solidFill>
            <a:srgbClr val="6B6F71"/>
          </a:solidFill>
          <a:latin typeface="Arial"/>
          <a:ea typeface="+mn-ea"/>
          <a:cs typeface="Arial"/>
        </a:defRPr>
      </a:lvl4pPr>
      <a:lvl5pPr marL="1060450" indent="-182563" algn="l" defTabSz="457200" rtl="0" eaLnBrk="0" fontAlgn="base" hangingPunct="0">
        <a:spcBef>
          <a:spcPct val="20000"/>
        </a:spcBef>
        <a:spcAft>
          <a:spcPct val="0"/>
        </a:spcAft>
        <a:buFont typeface="Arial" pitchFamily="34" charset="0"/>
        <a:buChar char="•"/>
        <a:defRPr sz="1600" kern="1200">
          <a:solidFill>
            <a:srgbClr val="6B6F7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5BAC35"/>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userDrawn="1"/>
        </p:nvPicPr>
        <p:blipFill>
          <a:blip r:embed="rId12"/>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userDrawn="1"/>
        </p:nvCxnSpPr>
        <p:spPr>
          <a:xfrm>
            <a:off x="-109538" y="6346825"/>
            <a:ext cx="9398001" cy="1588"/>
          </a:xfrm>
          <a:prstGeom prst="line">
            <a:avLst/>
          </a:prstGeom>
          <a:ln w="12700" cap="rnd" cmpd="sng" algn="ctr">
            <a:solidFill>
              <a:srgbClr val="373C3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03" name="Picture 11" descr="bb_logo_notag_white.png"/>
          <p:cNvPicPr>
            <a:picLocks noChangeAspect="1"/>
          </p:cNvPicPr>
          <p:nvPr userDrawn="1"/>
        </p:nvPicPr>
        <p:blipFill>
          <a:blip r:embed="rId13"/>
          <a:srcRect/>
          <a:stretch>
            <a:fillRect/>
          </a:stretch>
        </p:blipFill>
        <p:spPr bwMode="auto">
          <a:xfrm>
            <a:off x="7497763" y="6437313"/>
            <a:ext cx="1258887" cy="192087"/>
          </a:xfrm>
          <a:prstGeom prst="rect">
            <a:avLst/>
          </a:prstGeom>
          <a:noFill/>
          <a:ln w="9525">
            <a:noFill/>
            <a:miter lim="800000"/>
            <a:headEnd/>
            <a:tailEnd/>
          </a:ln>
        </p:spPr>
      </p:pic>
      <p:sp>
        <p:nvSpPr>
          <p:cNvPr id="13" name="TextBox 12"/>
          <p:cNvSpPr txBox="1"/>
          <p:nvPr userDrawn="1"/>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rgbClr val="FFFFFF"/>
                </a:solidFill>
                <a:latin typeface="+mn-lt"/>
                <a:cs typeface="+mn-cs"/>
              </a:rPr>
              <a:pPr fontAlgn="auto">
                <a:spcBef>
                  <a:spcPts val="0"/>
                </a:spcBef>
                <a:spcAft>
                  <a:spcPts val="0"/>
                </a:spcAft>
                <a:defRPr/>
              </a:pPr>
              <a:t>06/04/2013</a:t>
            </a:fld>
            <a:endParaRPr lang="en-US" sz="1000" b="1" dirty="0">
              <a:solidFill>
                <a:srgbClr val="FFFFFF"/>
              </a:solidFill>
              <a:latin typeface="+mn-lt"/>
              <a:cs typeface="+mn-cs"/>
            </a:endParaRPr>
          </a:p>
        </p:txBody>
      </p:sp>
      <p:sp>
        <p:nvSpPr>
          <p:cNvPr id="14" name="TextBox 13"/>
          <p:cNvSpPr txBox="1"/>
          <p:nvPr userDrawn="1"/>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373C3F"/>
                </a:solidFill>
                <a:latin typeface="+mn-lt"/>
                <a:cs typeface="+mn-cs"/>
              </a:rPr>
              <a:t>Footer</a:t>
            </a:r>
          </a:p>
        </p:txBody>
      </p:sp>
      <p:sp>
        <p:nvSpPr>
          <p:cNvPr id="15" name="TextBox 14"/>
          <p:cNvSpPr txBox="1"/>
          <p:nvPr userDrawn="1"/>
        </p:nvSpPr>
        <p:spPr>
          <a:xfrm>
            <a:off x="4343400" y="6400800"/>
            <a:ext cx="457200" cy="369888"/>
          </a:xfrm>
          <a:prstGeom prst="rect">
            <a:avLst/>
          </a:prstGeom>
          <a:noFill/>
        </p:spPr>
        <p:txBody>
          <a:bodyPr anchor="ctr"/>
          <a:lstStyle/>
          <a:p>
            <a:pPr algn="ctr" fontAlgn="auto">
              <a:spcBef>
                <a:spcPts val="0"/>
              </a:spcBef>
              <a:spcAft>
                <a:spcPts val="0"/>
              </a:spcAft>
              <a:defRPr/>
            </a:pPr>
            <a:fld id="{537AD4CD-E625-4396-9C31-F1A0D663E899}" type="slidenum">
              <a:rPr lang="en-US" sz="1000" b="1">
                <a:solidFill>
                  <a:srgbClr val="373C3F"/>
                </a:solidFill>
                <a:latin typeface="+mn-lt"/>
                <a:cs typeface="+mn-cs"/>
              </a:rPr>
              <a:pPr algn="ctr" fontAlgn="auto">
                <a:spcBef>
                  <a:spcPts val="0"/>
                </a:spcBef>
                <a:spcAft>
                  <a:spcPts val="0"/>
                </a:spcAft>
                <a:defRPr/>
              </a:pPr>
              <a:t>‹#›</a:t>
            </a:fld>
            <a:endParaRPr lang="en-US" sz="1000" b="1" dirty="0">
              <a:solidFill>
                <a:srgbClr val="373C3F"/>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59" r:id="rId9"/>
  </p:sldLayoutIdLst>
  <p:transition>
    <p:fade/>
  </p:transition>
  <p:hf hdr="0"/>
  <p:txStyles>
    <p:titleStyle>
      <a:lvl1pPr algn="l" defTabSz="457200" rtl="0" eaLnBrk="0" fontAlgn="base" hangingPunct="0">
        <a:spcBef>
          <a:spcPct val="0"/>
        </a:spcBef>
        <a:spcAft>
          <a:spcPct val="0"/>
        </a:spcAft>
        <a:defRPr sz="2600" b="1" kern="1200" cap="all" spc="300">
          <a:solidFill>
            <a:schemeClr val="bg1"/>
          </a:solidFill>
          <a:latin typeface="Arial Narrow"/>
          <a:ea typeface="Arial Narrow" pitchFamily="34" charset="0"/>
          <a:cs typeface="Arial Narrow"/>
        </a:defRPr>
      </a:lvl1pPr>
      <a:lvl2pPr algn="l" defTabSz="457200" rtl="0" eaLnBrk="0" fontAlgn="base" hangingPunct="0">
        <a:spcBef>
          <a:spcPct val="0"/>
        </a:spcBef>
        <a:spcAft>
          <a:spcPct val="0"/>
        </a:spcAft>
        <a:defRPr sz="2600" b="1">
          <a:solidFill>
            <a:schemeClr val="bg1"/>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2600" b="1">
          <a:solidFill>
            <a:schemeClr val="bg1"/>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2600" b="1">
          <a:solidFill>
            <a:schemeClr val="bg1"/>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2600" b="1">
          <a:solidFill>
            <a:schemeClr val="bg1"/>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2600" b="1">
          <a:solidFill>
            <a:schemeClr val="bg1"/>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2600" b="1">
          <a:solidFill>
            <a:schemeClr val="bg1"/>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2600" b="1">
          <a:solidFill>
            <a:schemeClr val="bg1"/>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2600" b="1">
          <a:solidFill>
            <a:schemeClr val="bg1"/>
          </a:solidFill>
          <a:latin typeface="Arial Narrow" pitchFamily="34" charset="0"/>
          <a:ea typeface="Arial Narrow" pitchFamily="34" charset="0"/>
          <a:cs typeface="Arial Narrow" pitchFamily="34" charset="0"/>
        </a:defRPr>
      </a:lvl9pPr>
    </p:titleStyle>
    <p:bodyStyle>
      <a:lvl1pPr marL="182563" indent="-182563" algn="l" defTabSz="457200" rtl="0" eaLnBrk="0" fontAlgn="base" hangingPunct="0">
        <a:spcBef>
          <a:spcPct val="20000"/>
        </a:spcBef>
        <a:spcAft>
          <a:spcPct val="0"/>
        </a:spcAft>
        <a:buFont typeface="Arial" pitchFamily="34" charset="0"/>
        <a:buChar char="•"/>
        <a:defRPr kern="1200">
          <a:solidFill>
            <a:srgbClr val="FFFFFF"/>
          </a:solidFill>
          <a:latin typeface="Arial"/>
          <a:ea typeface="+mn-ea"/>
          <a:cs typeface="Arial"/>
        </a:defRPr>
      </a:lvl1pPr>
      <a:lvl2pPr marL="419100" indent="-219075" algn="l" defTabSz="457200" rtl="0" eaLnBrk="0" fontAlgn="base" hangingPunct="0">
        <a:spcBef>
          <a:spcPct val="20000"/>
        </a:spcBef>
        <a:spcAft>
          <a:spcPct val="0"/>
        </a:spcAft>
        <a:buFont typeface="Lucida Grande"/>
        <a:buChar char="-"/>
        <a:defRPr sz="1600" kern="1200">
          <a:solidFill>
            <a:srgbClr val="FFFFFF"/>
          </a:solidFill>
          <a:latin typeface="Arial"/>
          <a:ea typeface="+mn-ea"/>
          <a:cs typeface="Arial"/>
        </a:defRPr>
      </a:lvl2pPr>
      <a:lvl3pPr marL="630238" indent="-182563" algn="l" defTabSz="457200" rtl="0" eaLnBrk="0" fontAlgn="base" hangingPunct="0">
        <a:spcBef>
          <a:spcPct val="20000"/>
        </a:spcBef>
        <a:spcAft>
          <a:spcPct val="0"/>
        </a:spcAft>
        <a:buFont typeface="Arial" pitchFamily="34" charset="0"/>
        <a:buChar char="•"/>
        <a:defRPr sz="1600" kern="1200">
          <a:solidFill>
            <a:srgbClr val="FFFFFF"/>
          </a:solidFill>
          <a:latin typeface="Arial"/>
          <a:ea typeface="+mn-ea"/>
          <a:cs typeface="Arial"/>
        </a:defRPr>
      </a:lvl3pPr>
      <a:lvl4pPr marL="868363" indent="-219075" algn="l" defTabSz="457200" rtl="0" eaLnBrk="0" fontAlgn="base" hangingPunct="0">
        <a:spcBef>
          <a:spcPct val="20000"/>
        </a:spcBef>
        <a:spcAft>
          <a:spcPct val="0"/>
        </a:spcAft>
        <a:buSzPct val="100000"/>
        <a:buFont typeface="Lucida Grande"/>
        <a:buChar char="–"/>
        <a:defRPr sz="1600" kern="1200">
          <a:solidFill>
            <a:srgbClr val="FFFFFF"/>
          </a:solidFill>
          <a:latin typeface="Arial"/>
          <a:ea typeface="+mn-ea"/>
          <a:cs typeface="Arial"/>
        </a:defRPr>
      </a:lvl4pPr>
      <a:lvl5pPr marL="1060450" indent="-182563" algn="l" defTabSz="457200" rtl="0" eaLnBrk="0" fontAlgn="base" hangingPunct="0">
        <a:spcBef>
          <a:spcPct val="20000"/>
        </a:spcBef>
        <a:spcAft>
          <a:spcPct val="0"/>
        </a:spcAft>
        <a:buFont typeface="Arial" pitchFamily="34" charset="0"/>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373C3F"/>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41375" y="1116013"/>
            <a:ext cx="7507288" cy="746125"/>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841375" y="1874838"/>
            <a:ext cx="7507288" cy="427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bb_spectrum_ppt_crop.jpg"/>
          <p:cNvPicPr>
            <a:picLocks noChangeAspect="1"/>
          </p:cNvPicPr>
          <p:nvPr userDrawn="1"/>
        </p:nvPicPr>
        <p:blipFill>
          <a:blip r:embed="rId12"/>
          <a:stretch>
            <a:fillRect/>
          </a:stretch>
        </p:blipFill>
        <p:spPr>
          <a:xfrm>
            <a:off x="0" y="0"/>
            <a:ext cx="9144000" cy="155575"/>
          </a:xfrm>
          <a:prstGeom prst="rect">
            <a:avLst/>
          </a:prstGeom>
          <a:effectLst>
            <a:outerShdw blurRad="50800" dist="38100" dir="5700000">
              <a:srgbClr val="000000">
                <a:alpha val="43000"/>
              </a:srgbClr>
            </a:outerShdw>
          </a:effectLst>
        </p:spPr>
      </p:pic>
      <p:cxnSp>
        <p:nvCxnSpPr>
          <p:cNvPr id="9" name="Straight Connector 8"/>
          <p:cNvCxnSpPr/>
          <p:nvPr userDrawn="1"/>
        </p:nvCxnSpPr>
        <p:spPr>
          <a:xfrm>
            <a:off x="-109538" y="6346825"/>
            <a:ext cx="9398001" cy="1588"/>
          </a:xfrm>
          <a:prstGeom prst="line">
            <a:avLst/>
          </a:prstGeom>
          <a:ln w="12700" cap="rnd" cmpd="sng" algn="ctr">
            <a:solidFill>
              <a:schemeClr val="bg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127" name="Picture 11" descr="bb_logo_notag_white.png"/>
          <p:cNvPicPr>
            <a:picLocks noChangeAspect="1"/>
          </p:cNvPicPr>
          <p:nvPr userDrawn="1"/>
        </p:nvPicPr>
        <p:blipFill>
          <a:blip r:embed="rId13"/>
          <a:srcRect/>
          <a:stretch>
            <a:fillRect/>
          </a:stretch>
        </p:blipFill>
        <p:spPr bwMode="auto">
          <a:xfrm>
            <a:off x="7497763" y="6437313"/>
            <a:ext cx="1258887" cy="192087"/>
          </a:xfrm>
          <a:prstGeom prst="rect">
            <a:avLst/>
          </a:prstGeom>
          <a:noFill/>
          <a:ln w="9525">
            <a:noFill/>
            <a:miter lim="800000"/>
            <a:headEnd/>
            <a:tailEnd/>
          </a:ln>
        </p:spPr>
      </p:pic>
      <p:sp>
        <p:nvSpPr>
          <p:cNvPr id="13" name="TextBox 12"/>
          <p:cNvSpPr txBox="1"/>
          <p:nvPr userDrawn="1"/>
        </p:nvSpPr>
        <p:spPr>
          <a:xfrm>
            <a:off x="357188" y="6400800"/>
            <a:ext cx="1014412" cy="365125"/>
          </a:xfrm>
          <a:prstGeom prst="rect">
            <a:avLst/>
          </a:prstGeom>
          <a:noFill/>
        </p:spPr>
        <p:txBody>
          <a:bodyPr anchor="ctr"/>
          <a:lstStyle/>
          <a:p>
            <a:pPr fontAlgn="auto">
              <a:spcBef>
                <a:spcPts val="0"/>
              </a:spcBef>
              <a:spcAft>
                <a:spcPts val="0"/>
              </a:spcAft>
              <a:defRPr/>
            </a:pPr>
            <a:fld id="{D0BA1F1C-67BF-5C4A-9165-8621CFBAC045}" type="datetime1">
              <a:rPr lang="en-US" sz="1000" b="1">
                <a:solidFill>
                  <a:schemeClr val="bg1"/>
                </a:solidFill>
                <a:latin typeface="+mn-lt"/>
                <a:cs typeface="+mn-cs"/>
              </a:rPr>
              <a:pPr fontAlgn="auto">
                <a:spcBef>
                  <a:spcPts val="0"/>
                </a:spcBef>
                <a:spcAft>
                  <a:spcPts val="0"/>
                </a:spcAft>
                <a:defRPr/>
              </a:pPr>
              <a:t>06/04/2013</a:t>
            </a:fld>
            <a:endParaRPr lang="en-US" sz="1000" b="1" dirty="0">
              <a:solidFill>
                <a:schemeClr val="bg1"/>
              </a:solidFill>
              <a:latin typeface="+mn-lt"/>
              <a:cs typeface="+mn-cs"/>
            </a:endParaRPr>
          </a:p>
        </p:txBody>
      </p:sp>
      <p:sp>
        <p:nvSpPr>
          <p:cNvPr id="14" name="TextBox 13"/>
          <p:cNvSpPr txBox="1"/>
          <p:nvPr userDrawn="1"/>
        </p:nvSpPr>
        <p:spPr>
          <a:xfrm>
            <a:off x="1371600" y="6400800"/>
            <a:ext cx="2895600" cy="365125"/>
          </a:xfrm>
          <a:prstGeom prst="rect">
            <a:avLst/>
          </a:prstGeom>
          <a:noFill/>
        </p:spPr>
        <p:txBody>
          <a:bodyPr anchor="ctr"/>
          <a:lstStyle/>
          <a:p>
            <a:pPr fontAlgn="auto">
              <a:spcBef>
                <a:spcPts val="0"/>
              </a:spcBef>
              <a:spcAft>
                <a:spcPts val="0"/>
              </a:spcAft>
              <a:defRPr/>
            </a:pPr>
            <a:r>
              <a:rPr lang="en-US" sz="1000" b="1" dirty="0">
                <a:solidFill>
                  <a:srgbClr val="FFFFFF"/>
                </a:solidFill>
                <a:latin typeface="+mn-lt"/>
                <a:cs typeface="+mn-cs"/>
              </a:rPr>
              <a:t>Footer</a:t>
            </a:r>
          </a:p>
        </p:txBody>
      </p:sp>
      <p:sp>
        <p:nvSpPr>
          <p:cNvPr id="15" name="TextBox 14"/>
          <p:cNvSpPr txBox="1"/>
          <p:nvPr userDrawn="1"/>
        </p:nvSpPr>
        <p:spPr>
          <a:xfrm>
            <a:off x="4343400" y="6400800"/>
            <a:ext cx="457200" cy="369888"/>
          </a:xfrm>
          <a:prstGeom prst="rect">
            <a:avLst/>
          </a:prstGeom>
          <a:noFill/>
        </p:spPr>
        <p:txBody>
          <a:bodyPr anchor="ctr"/>
          <a:lstStyle/>
          <a:p>
            <a:pPr algn="ctr" fontAlgn="auto">
              <a:spcBef>
                <a:spcPts val="0"/>
              </a:spcBef>
              <a:spcAft>
                <a:spcPts val="0"/>
              </a:spcAft>
              <a:defRPr/>
            </a:pPr>
            <a:fld id="{091CD29C-043E-492A-B5A4-B0305E4A5704}" type="slidenum">
              <a:rPr lang="en-US" sz="1000" b="1">
                <a:solidFill>
                  <a:srgbClr val="FFFFFF"/>
                </a:solidFill>
                <a:latin typeface="+mn-lt"/>
                <a:cs typeface="+mn-cs"/>
              </a:rPr>
              <a:pPr algn="ctr" fontAlgn="auto">
                <a:spcBef>
                  <a:spcPts val="0"/>
                </a:spcBef>
                <a:spcAft>
                  <a:spcPts val="0"/>
                </a:spcAft>
                <a:defRPr/>
              </a:pPr>
              <a:t>‹#›</a:t>
            </a:fld>
            <a:endParaRPr lang="en-US" sz="1000" b="1" dirty="0">
              <a:solidFill>
                <a:srgbClr val="FFFFFF"/>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60" r:id="rId9"/>
  </p:sldLayoutIdLst>
  <p:transition>
    <p:fade/>
  </p:transition>
  <p:hf hdr="0"/>
  <p:txStyles>
    <p:titleStyle>
      <a:lvl1pPr algn="l" defTabSz="457200" rtl="0" eaLnBrk="0" fontAlgn="base" hangingPunct="0">
        <a:spcBef>
          <a:spcPct val="0"/>
        </a:spcBef>
        <a:spcAft>
          <a:spcPct val="0"/>
        </a:spcAft>
        <a:defRPr sz="2600" b="1" kern="1200" cap="all" spc="300">
          <a:solidFill>
            <a:srgbClr val="5BAC35"/>
          </a:solidFill>
          <a:latin typeface="Arial Narrow"/>
          <a:ea typeface="Arial Narrow" pitchFamily="34" charset="0"/>
          <a:cs typeface="Arial Narrow"/>
        </a:defRPr>
      </a:lvl1pPr>
      <a:lvl2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sz="2600" b="1">
          <a:solidFill>
            <a:srgbClr val="5BAC35"/>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sz="2600" b="1">
          <a:solidFill>
            <a:srgbClr val="5BAC35"/>
          </a:solidFill>
          <a:latin typeface="Arial Narrow" pitchFamily="34" charset="0"/>
          <a:ea typeface="Arial Narrow" pitchFamily="34" charset="0"/>
          <a:cs typeface="Arial Narrow" pitchFamily="34" charset="0"/>
        </a:defRPr>
      </a:lvl9pPr>
    </p:titleStyle>
    <p:bodyStyle>
      <a:lvl1pPr marL="182563" indent="-182563" algn="l" defTabSz="457200" rtl="0" eaLnBrk="0" fontAlgn="base" hangingPunct="0">
        <a:spcBef>
          <a:spcPct val="20000"/>
        </a:spcBef>
        <a:spcAft>
          <a:spcPct val="0"/>
        </a:spcAft>
        <a:buFont typeface="Arial" pitchFamily="34" charset="0"/>
        <a:buChar char="•"/>
        <a:defRPr kern="1200">
          <a:solidFill>
            <a:srgbClr val="FFFFFF"/>
          </a:solidFill>
          <a:latin typeface="Arial"/>
          <a:ea typeface="+mn-ea"/>
          <a:cs typeface="Arial"/>
        </a:defRPr>
      </a:lvl1pPr>
      <a:lvl2pPr marL="419100" indent="-219075" algn="l" defTabSz="457200" rtl="0" eaLnBrk="0" fontAlgn="base" hangingPunct="0">
        <a:spcBef>
          <a:spcPct val="20000"/>
        </a:spcBef>
        <a:spcAft>
          <a:spcPct val="0"/>
        </a:spcAft>
        <a:buFont typeface="Lucida Grande"/>
        <a:buChar char="-"/>
        <a:defRPr sz="1600" kern="1200">
          <a:solidFill>
            <a:srgbClr val="FFFFFF"/>
          </a:solidFill>
          <a:latin typeface="Arial"/>
          <a:ea typeface="+mn-ea"/>
          <a:cs typeface="Arial"/>
        </a:defRPr>
      </a:lvl2pPr>
      <a:lvl3pPr marL="630238" indent="-182563" algn="l" defTabSz="457200" rtl="0" eaLnBrk="0" fontAlgn="base" hangingPunct="0">
        <a:spcBef>
          <a:spcPct val="20000"/>
        </a:spcBef>
        <a:spcAft>
          <a:spcPct val="0"/>
        </a:spcAft>
        <a:buFont typeface="Arial" pitchFamily="34" charset="0"/>
        <a:buChar char="•"/>
        <a:defRPr sz="1600" kern="1200">
          <a:solidFill>
            <a:srgbClr val="FFFFFF"/>
          </a:solidFill>
          <a:latin typeface="Arial"/>
          <a:ea typeface="+mn-ea"/>
          <a:cs typeface="Arial"/>
        </a:defRPr>
      </a:lvl3pPr>
      <a:lvl4pPr marL="868363" indent="-219075" algn="l" defTabSz="457200" rtl="0" eaLnBrk="0" fontAlgn="base" hangingPunct="0">
        <a:spcBef>
          <a:spcPct val="20000"/>
        </a:spcBef>
        <a:spcAft>
          <a:spcPct val="0"/>
        </a:spcAft>
        <a:buSzPct val="100000"/>
        <a:buFont typeface="Lucida Grande"/>
        <a:buChar char="–"/>
        <a:defRPr sz="1600" kern="1200">
          <a:solidFill>
            <a:srgbClr val="FFFFFF"/>
          </a:solidFill>
          <a:latin typeface="Arial"/>
          <a:ea typeface="+mn-ea"/>
          <a:cs typeface="Arial"/>
        </a:defRPr>
      </a:lvl4pPr>
      <a:lvl5pPr marL="1060450" indent="-182563" algn="l" defTabSz="457200" rtl="0" eaLnBrk="0" fontAlgn="base" hangingPunct="0">
        <a:spcBef>
          <a:spcPct val="20000"/>
        </a:spcBef>
        <a:spcAft>
          <a:spcPct val="0"/>
        </a:spcAft>
        <a:buFont typeface="Arial" pitchFamily="34" charset="0"/>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Troubleshooting Permissions Issues</a:t>
            </a:r>
            <a:endParaRPr lang="en-US" dirty="0"/>
          </a:p>
        </p:txBody>
      </p:sp>
      <p:sp>
        <p:nvSpPr>
          <p:cNvPr id="3" name="TextBox 2"/>
          <p:cNvSpPr txBox="1"/>
          <p:nvPr/>
        </p:nvSpPr>
        <p:spPr>
          <a:xfrm>
            <a:off x="841248" y="3898900"/>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Your Trainers: Caroline Boegel &amp; Michael Ward</a:t>
            </a:r>
            <a:endParaRPr lang="en-US" sz="2800" b="1"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12028"/>
            <a:ext cx="7185152" cy="338554"/>
          </a:xfrm>
          <a:prstGeom prst="rect">
            <a:avLst/>
          </a:prstGeom>
          <a:noFill/>
        </p:spPr>
        <p:txBody>
          <a:bodyPr wrap="square" rtlCol="0">
            <a:spAutoFit/>
          </a:bodyPr>
          <a:lstStyle/>
          <a:p>
            <a:pPr algn="ctr"/>
            <a:r>
              <a:rPr lang="en-US" sz="1600" b="1" dirty="0" smtClean="0">
                <a:latin typeface="Calibri" pitchFamily="34" charset="0"/>
                <a:cs typeface="Calibri" pitchFamily="34" charset="0"/>
              </a:rPr>
              <a:t>You as Administrator, in Click Once</a:t>
            </a:r>
            <a:endParaRPr lang="en-US" sz="1600" b="1" dirty="0">
              <a:latin typeface="Calibri" pitchFamily="34" charset="0"/>
              <a:cs typeface="Calibri" pitchFamily="34" charset="0"/>
            </a:endParaRPr>
          </a:p>
        </p:txBody>
      </p:sp>
      <p:sp>
        <p:nvSpPr>
          <p:cNvPr id="6" name="Content Placeholder 5"/>
          <p:cNvSpPr>
            <a:spLocks noGrp="1"/>
          </p:cNvSpPr>
          <p:nvPr>
            <p:ph idx="1"/>
          </p:nvPr>
        </p:nvSpPr>
        <p:spPr>
          <a:xfrm>
            <a:off x="159489" y="1828800"/>
            <a:ext cx="8846288" cy="574158"/>
          </a:xfrm>
        </p:spPr>
        <p:txBody>
          <a:bodyPr/>
          <a:lstStyle/>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1026" name="Picture 2"/>
          <p:cNvPicPr>
            <a:picLocks noChangeAspect="1" noChangeArrowheads="1"/>
          </p:cNvPicPr>
          <p:nvPr/>
        </p:nvPicPr>
        <p:blipFill>
          <a:blip r:embed="rId3"/>
          <a:srcRect/>
          <a:stretch>
            <a:fillRect/>
          </a:stretch>
        </p:blipFill>
        <p:spPr bwMode="auto">
          <a:xfrm>
            <a:off x="1041989" y="1480150"/>
            <a:ext cx="7568197" cy="4519895"/>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12028"/>
            <a:ext cx="7185152" cy="338554"/>
          </a:xfrm>
          <a:prstGeom prst="rect">
            <a:avLst/>
          </a:prstGeom>
          <a:noFill/>
        </p:spPr>
        <p:txBody>
          <a:bodyPr wrap="square" rtlCol="0">
            <a:spAutoFit/>
          </a:bodyPr>
          <a:lstStyle/>
          <a:p>
            <a:pPr algn="ctr"/>
            <a:r>
              <a:rPr lang="en-US" sz="1600" b="1" dirty="0" smtClean="0">
                <a:latin typeface="Calibri" pitchFamily="34" charset="0"/>
                <a:cs typeface="Calibri" pitchFamily="34" charset="0"/>
              </a:rPr>
              <a:t>Non-Administrator User, in Click Once</a:t>
            </a:r>
            <a:endParaRPr lang="en-US" sz="1600" b="1" dirty="0">
              <a:latin typeface="Calibri" pitchFamily="34" charset="0"/>
              <a:cs typeface="Calibri" pitchFamily="34" charset="0"/>
            </a:endParaRPr>
          </a:p>
        </p:txBody>
      </p:sp>
      <p:sp>
        <p:nvSpPr>
          <p:cNvPr id="6" name="Content Placeholder 5"/>
          <p:cNvSpPr>
            <a:spLocks noGrp="1"/>
          </p:cNvSpPr>
          <p:nvPr>
            <p:ph idx="1"/>
          </p:nvPr>
        </p:nvSpPr>
        <p:spPr>
          <a:xfrm>
            <a:off x="159489" y="1828800"/>
            <a:ext cx="8846288" cy="574158"/>
          </a:xfrm>
        </p:spPr>
        <p:txBody>
          <a:bodyPr/>
          <a:lstStyle/>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2050" name="Picture 2"/>
          <p:cNvPicPr>
            <a:picLocks noChangeAspect="1" noChangeArrowheads="1"/>
          </p:cNvPicPr>
          <p:nvPr/>
        </p:nvPicPr>
        <p:blipFill>
          <a:blip r:embed="rId3"/>
          <a:srcRect/>
          <a:stretch>
            <a:fillRect/>
          </a:stretch>
        </p:blipFill>
        <p:spPr bwMode="auto">
          <a:xfrm>
            <a:off x="841248" y="1350582"/>
            <a:ext cx="7904275" cy="4720609"/>
          </a:xfrm>
          <a:prstGeom prst="rect">
            <a:avLst/>
          </a:prstGeom>
          <a:noFill/>
          <a:ln w="9525">
            <a:noFill/>
            <a:miter lim="800000"/>
            <a:headEnd/>
            <a:tailEnd/>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12028"/>
            <a:ext cx="7185152" cy="338554"/>
          </a:xfrm>
          <a:prstGeom prst="rect">
            <a:avLst/>
          </a:prstGeom>
          <a:noFill/>
        </p:spPr>
        <p:txBody>
          <a:bodyPr wrap="square" rtlCol="0">
            <a:spAutoFit/>
          </a:bodyPr>
          <a:lstStyle/>
          <a:p>
            <a:pPr algn="ctr"/>
            <a:r>
              <a:rPr lang="en-US" sz="1600" b="1" dirty="0" smtClean="0">
                <a:latin typeface="Calibri" pitchFamily="34" charset="0"/>
                <a:cs typeface="Calibri" pitchFamily="34" charset="0"/>
              </a:rPr>
              <a:t>You as Administrator, in Web Shell</a:t>
            </a:r>
            <a:endParaRPr lang="en-US" sz="1600" b="1" dirty="0">
              <a:latin typeface="Calibri" pitchFamily="34" charset="0"/>
              <a:cs typeface="Calibri" pitchFamily="34" charset="0"/>
            </a:endParaRPr>
          </a:p>
        </p:txBody>
      </p:sp>
      <p:sp>
        <p:nvSpPr>
          <p:cNvPr id="6" name="Content Placeholder 5"/>
          <p:cNvSpPr>
            <a:spLocks noGrp="1"/>
          </p:cNvSpPr>
          <p:nvPr>
            <p:ph idx="1"/>
          </p:nvPr>
        </p:nvSpPr>
        <p:spPr>
          <a:xfrm>
            <a:off x="159489" y="1828800"/>
            <a:ext cx="8846288" cy="574158"/>
          </a:xfrm>
        </p:spPr>
        <p:txBody>
          <a:bodyPr/>
          <a:lstStyle/>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3074" name="Picture 2"/>
          <p:cNvPicPr>
            <a:picLocks noChangeAspect="1" noChangeArrowheads="1"/>
          </p:cNvPicPr>
          <p:nvPr/>
        </p:nvPicPr>
        <p:blipFill>
          <a:blip r:embed="rId3"/>
          <a:srcRect t="11710" b="3488"/>
          <a:stretch>
            <a:fillRect/>
          </a:stretch>
        </p:blipFill>
        <p:spPr bwMode="auto">
          <a:xfrm>
            <a:off x="331917" y="1488558"/>
            <a:ext cx="8444152" cy="4550735"/>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12028"/>
            <a:ext cx="7185152" cy="338554"/>
          </a:xfrm>
          <a:prstGeom prst="rect">
            <a:avLst/>
          </a:prstGeom>
          <a:noFill/>
        </p:spPr>
        <p:txBody>
          <a:bodyPr wrap="square" rtlCol="0">
            <a:spAutoFit/>
          </a:bodyPr>
          <a:lstStyle/>
          <a:p>
            <a:pPr algn="ctr"/>
            <a:r>
              <a:rPr lang="en-US" sz="1600" b="1" dirty="0" smtClean="0">
                <a:latin typeface="Calibri" pitchFamily="34" charset="0"/>
                <a:cs typeface="Calibri" pitchFamily="34" charset="0"/>
              </a:rPr>
              <a:t>Non-Administrator User, in Web Shell</a:t>
            </a:r>
            <a:endParaRPr lang="en-US" sz="1600" b="1" dirty="0">
              <a:latin typeface="Calibri" pitchFamily="34" charset="0"/>
              <a:cs typeface="Calibri" pitchFamily="34" charset="0"/>
            </a:endParaRPr>
          </a:p>
        </p:txBody>
      </p:sp>
      <p:sp>
        <p:nvSpPr>
          <p:cNvPr id="6" name="Content Placeholder 5"/>
          <p:cNvSpPr>
            <a:spLocks noGrp="1"/>
          </p:cNvSpPr>
          <p:nvPr>
            <p:ph idx="1"/>
          </p:nvPr>
        </p:nvSpPr>
        <p:spPr>
          <a:xfrm>
            <a:off x="159489" y="1828800"/>
            <a:ext cx="8846288" cy="574158"/>
          </a:xfrm>
        </p:spPr>
        <p:txBody>
          <a:bodyPr/>
          <a:lstStyle/>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4098" name="Picture 2"/>
          <p:cNvPicPr>
            <a:picLocks noChangeAspect="1" noChangeArrowheads="1"/>
          </p:cNvPicPr>
          <p:nvPr/>
        </p:nvPicPr>
        <p:blipFill>
          <a:blip r:embed="rId3"/>
          <a:srcRect t="10760"/>
          <a:stretch>
            <a:fillRect/>
          </a:stretch>
        </p:blipFill>
        <p:spPr bwMode="auto">
          <a:xfrm>
            <a:off x="427216" y="1350582"/>
            <a:ext cx="8174524" cy="4635986"/>
          </a:xfrm>
          <a:prstGeom prst="rect">
            <a:avLst/>
          </a:prstGeom>
          <a:noFill/>
          <a:ln w="9525">
            <a:noFill/>
            <a:miter lim="800000"/>
            <a:headEnd/>
            <a:tailEnd/>
          </a:ln>
        </p:spPr>
      </p:pic>
      <p:sp>
        <p:nvSpPr>
          <p:cNvPr id="9" name="TextBox 8"/>
          <p:cNvSpPr txBox="1"/>
          <p:nvPr/>
        </p:nvSpPr>
        <p:spPr>
          <a:xfrm>
            <a:off x="706569" y="5986568"/>
            <a:ext cx="7185152" cy="338554"/>
          </a:xfrm>
          <a:prstGeom prst="rect">
            <a:avLst/>
          </a:prstGeom>
          <a:noFill/>
        </p:spPr>
        <p:txBody>
          <a:bodyPr wrap="square" rtlCol="0">
            <a:spAutoFit/>
          </a:bodyPr>
          <a:lstStyle/>
          <a:p>
            <a:pPr algn="ctr"/>
            <a:r>
              <a:rPr lang="en-US" sz="1600" b="1" dirty="0" smtClean="0">
                <a:solidFill>
                  <a:schemeClr val="bg2"/>
                </a:solidFill>
                <a:latin typeface="Calibri" pitchFamily="34" charset="0"/>
                <a:cs typeface="Calibri" pitchFamily="34" charset="0"/>
              </a:rPr>
              <a:t>What’s missing?  Where do we start this time?</a:t>
            </a:r>
            <a:endParaRPr lang="en-US" sz="1600" b="1" dirty="0">
              <a:solidFill>
                <a:schemeClr val="bg2"/>
              </a:solidFill>
              <a:latin typeface="Calibri" pitchFamily="34" charset="0"/>
              <a:cs typeface="Calibri"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What if I do all of this, and still Can’t figure out the problem??</a:t>
            </a:r>
            <a:endParaRPr lang="en-US" dirty="0"/>
          </a:p>
        </p:txBody>
      </p:sp>
      <p:sp>
        <p:nvSpPr>
          <p:cNvPr id="10" name="Content Placeholder 1"/>
          <p:cNvSpPr txBox="1">
            <a:spLocks/>
          </p:cNvSpPr>
          <p:nvPr/>
        </p:nvSpPr>
        <p:spPr bwMode="auto">
          <a:xfrm>
            <a:off x="574548" y="1612192"/>
            <a:ext cx="7947152" cy="46082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indent="-182563" eaLnBrk="0" hangingPunct="0">
              <a:spcBef>
                <a:spcPct val="20000"/>
              </a:spcBef>
              <a:buFont typeface="Arial" pitchFamily="34" charset="0"/>
              <a:buChar char="•"/>
            </a:pPr>
            <a:r>
              <a:rPr kumimoji="0" lang="en-US" b="0" i="0" u="none" strike="noStrike" kern="1200" cap="none" spc="0" normalizeH="0" baseline="0" noProof="0" dirty="0" smtClean="0">
                <a:ln>
                  <a:noFill/>
                </a:ln>
                <a:solidFill>
                  <a:srgbClr val="6B6F71"/>
                </a:solidFill>
                <a:effectLst/>
                <a:uLnTx/>
                <a:uFillTx/>
                <a:latin typeface="Calibri" pitchFamily="34" charset="0"/>
                <a:ea typeface="+mn-ea"/>
                <a:cs typeface="Calibri" pitchFamily="34" charset="0"/>
              </a:rPr>
              <a:t>Contact</a:t>
            </a:r>
            <a:r>
              <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rPr>
              <a:t> Support!  We’re here to help.  </a:t>
            </a:r>
          </a:p>
          <a:p>
            <a:pPr marL="182563" indent="-182563" eaLnBrk="0" hangingPunct="0">
              <a:spcBef>
                <a:spcPct val="20000"/>
              </a:spcBef>
              <a:buFont typeface="Arial" pitchFamily="34" charset="0"/>
              <a:buChar char="•"/>
            </a:pPr>
            <a:endPar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endParaRPr>
          </a:p>
          <a:p>
            <a:pPr marL="182563" indent="-182563" eaLnBrk="0" hangingPunct="0">
              <a:spcBef>
                <a:spcPct val="20000"/>
              </a:spcBef>
              <a:buFont typeface="Arial" pitchFamily="34" charset="0"/>
              <a:buChar char="•"/>
            </a:pPr>
            <a:r>
              <a:rPr lang="en-US" baseline="0" dirty="0" smtClean="0">
                <a:solidFill>
                  <a:srgbClr val="6B6F71"/>
                </a:solidFill>
                <a:latin typeface="Calibri" pitchFamily="34" charset="0"/>
                <a:cs typeface="Calibri" pitchFamily="34" charset="0"/>
              </a:rPr>
              <a:t>Things to include in your case (to help us fix it for you faster):</a:t>
            </a:r>
          </a:p>
          <a:p>
            <a:pPr marL="182563" indent="-182563" eaLnBrk="0" hangingPunct="0">
              <a:spcBef>
                <a:spcPct val="20000"/>
              </a:spcBef>
              <a:buFont typeface="Arial" pitchFamily="34" charset="0"/>
              <a:buChar char="•"/>
            </a:pPr>
            <a:endParaRPr lang="en-US" baseline="0" dirty="0" smtClean="0">
              <a:solidFill>
                <a:srgbClr val="6B6F71"/>
              </a:solidFill>
              <a:latin typeface="Calibri" pitchFamily="34" charset="0"/>
              <a:cs typeface="Calibri" pitchFamily="34" charset="0"/>
            </a:endParaRPr>
          </a:p>
          <a:p>
            <a:pPr marL="800100" lvl="1" indent="-342900" eaLnBrk="0" hangingPunct="0">
              <a:spcBef>
                <a:spcPct val="20000"/>
              </a:spcBef>
              <a:buAutoNum type="arabicPeriod"/>
            </a:pPr>
            <a:r>
              <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rPr>
              <a:t>Export the system roles you’re testing with and attach them to the case.</a:t>
            </a:r>
          </a:p>
          <a:p>
            <a:pPr marL="800100" lvl="1" indent="-342900" eaLnBrk="0" hangingPunct="0">
              <a:spcBef>
                <a:spcPct val="20000"/>
              </a:spcBef>
              <a:buAutoNum type="arabicPeriod"/>
            </a:pPr>
            <a:endParaRPr lang="en-US" dirty="0" smtClean="0">
              <a:solidFill>
                <a:srgbClr val="6B6F71"/>
              </a:solidFill>
              <a:latin typeface="Calibri" pitchFamily="34" charset="0"/>
              <a:cs typeface="Calibri" pitchFamily="34" charset="0"/>
            </a:endParaRPr>
          </a:p>
          <a:p>
            <a:pPr marL="800100" lvl="1" indent="-342900" eaLnBrk="0" hangingPunct="0">
              <a:spcBef>
                <a:spcPct val="20000"/>
              </a:spcBef>
              <a:buAutoNum type="arabicPeriod"/>
            </a:pPr>
            <a:r>
              <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rPr>
              <a:t>What’s the problem?  Error message, or something missing or not working?</a:t>
            </a:r>
          </a:p>
          <a:p>
            <a:pPr marL="800100" lvl="1" indent="-342900" eaLnBrk="0" hangingPunct="0">
              <a:spcBef>
                <a:spcPct val="20000"/>
              </a:spcBef>
              <a:buAutoNum type="arabicPeriod"/>
            </a:pPr>
            <a:endPar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endParaRPr>
          </a:p>
          <a:p>
            <a:pPr marL="800100" lvl="1" indent="-342900" eaLnBrk="0" hangingPunct="0">
              <a:spcBef>
                <a:spcPct val="20000"/>
              </a:spcBef>
            </a:pPr>
            <a:r>
              <a:rPr lang="en-US" baseline="0" dirty="0" smtClean="0">
                <a:solidFill>
                  <a:srgbClr val="6B6F71"/>
                </a:solidFill>
                <a:latin typeface="Calibri" pitchFamily="34" charset="0"/>
                <a:cs typeface="Calibri" pitchFamily="34" charset="0"/>
              </a:rPr>
              <a:t>3.  Step-by-step</a:t>
            </a:r>
            <a:r>
              <a:rPr lang="en-US" dirty="0" smtClean="0">
                <a:solidFill>
                  <a:srgbClr val="6B6F71"/>
                </a:solidFill>
                <a:latin typeface="Calibri" pitchFamily="34" charset="0"/>
                <a:cs typeface="Calibri" pitchFamily="34" charset="0"/>
              </a:rPr>
              <a:t> instructions to view the problem.</a:t>
            </a:r>
          </a:p>
          <a:p>
            <a:pPr marL="800100" lvl="1" indent="-342900" eaLnBrk="0" hangingPunct="0">
              <a:spcBef>
                <a:spcPct val="20000"/>
              </a:spcBef>
              <a:buAutoNum type="arabicPeriod" startAt="2"/>
            </a:pPr>
            <a:endParaRPr lang="en-US" dirty="0" smtClean="0">
              <a:solidFill>
                <a:srgbClr val="6B6F71"/>
              </a:solidFill>
              <a:latin typeface="Calibri" pitchFamily="34" charset="0"/>
              <a:cs typeface="Calibri" pitchFamily="34" charset="0"/>
            </a:endParaRPr>
          </a:p>
          <a:p>
            <a:pPr marL="639763" lvl="1" indent="-182563" eaLnBrk="0" hangingPunct="0">
              <a:spcBef>
                <a:spcPct val="20000"/>
              </a:spcBef>
            </a:pPr>
            <a:r>
              <a:rPr lang="en-US" dirty="0" smtClean="0">
                <a:solidFill>
                  <a:srgbClr val="6B6F71"/>
                </a:solidFill>
                <a:latin typeface="Calibri" pitchFamily="34" charset="0"/>
                <a:cs typeface="Calibri" pitchFamily="34" charset="0"/>
              </a:rPr>
              <a:t>4.  </a:t>
            </a:r>
            <a:r>
              <a:rPr kumimoji="0" lang="en-US" b="0" i="0" u="none" strike="noStrike" kern="1200" cap="none" spc="0" normalizeH="0" baseline="0" noProof="0" dirty="0" smtClean="0">
                <a:ln>
                  <a:noFill/>
                </a:ln>
                <a:solidFill>
                  <a:srgbClr val="6B6F71"/>
                </a:solidFill>
                <a:effectLst/>
                <a:uLnTx/>
                <a:uFillTx/>
                <a:latin typeface="Calibri" pitchFamily="34" charset="0"/>
                <a:ea typeface="+mn-ea"/>
                <a:cs typeface="Calibri" pitchFamily="34" charset="0"/>
              </a:rPr>
              <a:t>Let</a:t>
            </a:r>
            <a:r>
              <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rPr>
              <a:t> us know what you’ve tried so far!</a:t>
            </a:r>
          </a:p>
          <a:p>
            <a:pPr marL="1096963" lvl="2" indent="-182563" eaLnBrk="0" hangingPunct="0">
              <a:spcBef>
                <a:spcPct val="20000"/>
              </a:spcBef>
              <a:buFont typeface="Arial" pitchFamily="34" charset="0"/>
              <a:buChar char="•"/>
            </a:pPr>
            <a:r>
              <a:rPr lang="en-US" baseline="0" dirty="0" smtClean="0">
                <a:solidFill>
                  <a:srgbClr val="6B6F71"/>
                </a:solidFill>
                <a:latin typeface="Calibri" pitchFamily="34" charset="0"/>
                <a:cs typeface="Calibri" pitchFamily="34" charset="0"/>
              </a:rPr>
              <a:t>Created</a:t>
            </a:r>
            <a:r>
              <a:rPr lang="en-US" dirty="0" smtClean="0">
                <a:solidFill>
                  <a:srgbClr val="6B6F71"/>
                </a:solidFill>
                <a:latin typeface="Calibri" pitchFamily="34" charset="0"/>
                <a:cs typeface="Calibri" pitchFamily="34" charset="0"/>
              </a:rPr>
              <a:t> a role with </a:t>
            </a:r>
            <a:r>
              <a:rPr lang="en-US" b="1" dirty="0" smtClean="0">
                <a:solidFill>
                  <a:srgbClr val="6B6F71"/>
                </a:solidFill>
                <a:latin typeface="Calibri" pitchFamily="34" charset="0"/>
                <a:cs typeface="Calibri" pitchFamily="34" charset="0"/>
              </a:rPr>
              <a:t>ALL Rights </a:t>
            </a:r>
            <a:r>
              <a:rPr lang="en-US" dirty="0" smtClean="0">
                <a:solidFill>
                  <a:srgbClr val="6B6F71"/>
                </a:solidFill>
                <a:latin typeface="Calibri" pitchFamily="34" charset="0"/>
                <a:cs typeface="Calibri" pitchFamily="34" charset="0"/>
              </a:rPr>
              <a:t>and tested that?</a:t>
            </a:r>
          </a:p>
          <a:p>
            <a:pPr marL="1096963" lvl="2" indent="-182563" eaLnBrk="0" hangingPunct="0">
              <a:spcBef>
                <a:spcPct val="20000"/>
              </a:spcBef>
              <a:buFont typeface="Arial" pitchFamily="34" charset="0"/>
              <a:buChar char="•"/>
            </a:pPr>
            <a:r>
              <a:rPr kumimoji="0" lang="en-US" b="0" i="0" u="none" strike="noStrike" kern="1200" cap="none" spc="0" normalizeH="0" baseline="0" noProof="0" dirty="0" smtClean="0">
                <a:ln>
                  <a:noFill/>
                </a:ln>
                <a:solidFill>
                  <a:srgbClr val="6B6F71"/>
                </a:solidFill>
                <a:effectLst/>
                <a:uLnTx/>
                <a:uFillTx/>
                <a:latin typeface="Calibri" pitchFamily="34" charset="0"/>
                <a:ea typeface="+mn-ea"/>
                <a:cs typeface="Calibri" pitchFamily="34" charset="0"/>
              </a:rPr>
              <a:t>Have</a:t>
            </a:r>
            <a:r>
              <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rPr>
              <a:t> you tested in Web Shell and Click Once?</a:t>
            </a:r>
          </a:p>
          <a:p>
            <a:pPr marL="1096963" lvl="2" indent="-182563" eaLnBrk="0" hangingPunct="0">
              <a:spcBef>
                <a:spcPct val="20000"/>
              </a:spcBef>
              <a:buFont typeface="Arial" pitchFamily="34" charset="0"/>
              <a:buChar char="•"/>
            </a:pPr>
            <a:endParaRPr kumimoji="0" lang="en-US" b="0" i="0" u="none" strike="noStrike" kern="1200" cap="none" spc="0" normalizeH="0" baseline="0" noProof="0" dirty="0">
              <a:ln>
                <a:noFill/>
              </a:ln>
              <a:solidFill>
                <a:srgbClr val="6B6F71"/>
              </a:solidFill>
              <a:effectLst/>
              <a:uLnTx/>
              <a:uFillTx/>
              <a:latin typeface="Calibri" pitchFamily="34" charset="0"/>
              <a:ea typeface="+mn-ea"/>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841375" y="1350963"/>
            <a:ext cx="7507288" cy="4795837"/>
          </a:xfrm>
        </p:spPr>
        <p:txBody>
          <a:bodyPr/>
          <a:lstStyle/>
          <a:p>
            <a:pPr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
        <p:nvSpPr>
          <p:cNvPr id="3" name="Title 2"/>
          <p:cNvSpPr>
            <a:spLocks noGrp="1"/>
          </p:cNvSpPr>
          <p:nvPr>
            <p:ph type="title"/>
          </p:nvPr>
        </p:nvSpPr>
        <p:spPr>
          <a:xfrm>
            <a:off x="841375" y="603250"/>
            <a:ext cx="7507288" cy="747713"/>
          </a:xfrm>
        </p:spPr>
        <p:txBody>
          <a:bodyPr/>
          <a:lstStyle/>
          <a:p>
            <a:pPr eaLnBrk="1" fontAlgn="auto" hangingPunct="1">
              <a:spcAft>
                <a:spcPts val="0"/>
              </a:spcAft>
              <a:defRPr/>
            </a:pPr>
            <a:r>
              <a:rPr lang="en-US" dirty="0" smtClean="0">
                <a:ea typeface="+mj-ea"/>
              </a:rPr>
              <a:t>Want some Practice to share with your HelpDesk and other users?</a:t>
            </a:r>
            <a:br>
              <a:rPr lang="en-US" dirty="0" smtClean="0">
                <a:ea typeface="+mj-ea"/>
              </a:rPr>
            </a:br>
            <a:r>
              <a:rPr lang="en-US" dirty="0" smtClean="0">
                <a:ea typeface="+mj-ea"/>
              </a:rPr>
              <a:t/>
            </a:r>
            <a:br>
              <a:rPr lang="en-US" dirty="0" smtClean="0">
                <a:ea typeface="+mj-ea"/>
              </a:rPr>
            </a:br>
            <a:r>
              <a:rPr lang="en-US" dirty="0" smtClean="0">
                <a:ea typeface="+mj-ea"/>
              </a:rPr>
              <a:t/>
            </a:r>
            <a:br>
              <a:rPr lang="en-US" dirty="0" smtClean="0">
                <a:ea typeface="+mj-ea"/>
              </a:rPr>
            </a:br>
            <a:endParaRPr lang="en-US" dirty="0">
              <a:ea typeface="+mj-ea"/>
            </a:endParaRPr>
          </a:p>
        </p:txBody>
      </p:sp>
      <p:sp>
        <p:nvSpPr>
          <p:cNvPr id="5" name="Content Placeholder 1"/>
          <p:cNvSpPr txBox="1">
            <a:spLocks/>
          </p:cNvSpPr>
          <p:nvPr/>
        </p:nvSpPr>
        <p:spPr bwMode="auto">
          <a:xfrm>
            <a:off x="841439" y="1920240"/>
            <a:ext cx="7507224" cy="404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Char char="•"/>
              <a:tabLst/>
              <a:defRPr/>
            </a:pPr>
            <a:r>
              <a:rPr lang="en-US" dirty="0" smtClean="0">
                <a:solidFill>
                  <a:srgbClr val="6B6F71"/>
                </a:solidFill>
                <a:latin typeface="Calibri" pitchFamily="34" charset="0"/>
                <a:cs typeface="Calibri" pitchFamily="34" charset="0"/>
              </a:rPr>
              <a:t>We’ll be sending a follow up email after the meeting.  This presentation and all system roles used will be attached.  You can take the following steps:</a:t>
            </a: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endParaRPr>
          </a:p>
          <a:p>
            <a:pPr marL="800100" lvl="1" indent="-342900" eaLnBrk="0" hangingPunct="0">
              <a:spcBef>
                <a:spcPct val="20000"/>
              </a:spcBef>
              <a:buAutoNum type="arabicPeriod"/>
              <a:defRPr/>
            </a:pPr>
            <a:r>
              <a:rPr lang="en-US" noProof="0" dirty="0" smtClean="0">
                <a:solidFill>
                  <a:srgbClr val="6B6F71"/>
                </a:solidFill>
                <a:latin typeface="Calibri" pitchFamily="34" charset="0"/>
                <a:cs typeface="Calibri" pitchFamily="34" charset="0"/>
              </a:rPr>
              <a:t>Upload the system roles to a non-production environment.</a:t>
            </a:r>
          </a:p>
          <a:p>
            <a:pPr marL="800100" lvl="1" indent="-342900" eaLnBrk="0" hangingPunct="0">
              <a:spcBef>
                <a:spcPct val="20000"/>
              </a:spcBef>
              <a:buAutoNum type="arabicPeriod"/>
              <a:defRPr/>
            </a:pPr>
            <a:r>
              <a:rPr kumimoji="0" lang="en-US" b="0" i="0" u="none" strike="noStrike" kern="1200" cap="none" spc="0" normalizeH="0" dirty="0" smtClean="0">
                <a:ln>
                  <a:noFill/>
                </a:ln>
                <a:solidFill>
                  <a:srgbClr val="6B6F71"/>
                </a:solidFill>
                <a:effectLst/>
                <a:uLnTx/>
                <a:uFillTx/>
                <a:latin typeface="Calibri" pitchFamily="34" charset="0"/>
                <a:ea typeface="+mn-ea"/>
                <a:cs typeface="Calibri" pitchFamily="34" charset="0"/>
              </a:rPr>
              <a:t>Assign them to a test user account.</a:t>
            </a:r>
          </a:p>
          <a:p>
            <a:pPr marL="800100" lvl="1" indent="-342900" eaLnBrk="0" hangingPunct="0">
              <a:spcBef>
                <a:spcPct val="20000"/>
              </a:spcBef>
              <a:buAutoNum type="arabicPeriod"/>
              <a:defRPr/>
            </a:pPr>
            <a:r>
              <a:rPr lang="en-US" noProof="0" dirty="0" smtClean="0">
                <a:solidFill>
                  <a:srgbClr val="6B6F71"/>
                </a:solidFill>
                <a:latin typeface="Calibri" pitchFamily="34" charset="0"/>
                <a:cs typeface="Calibri" pitchFamily="34" charset="0"/>
              </a:rPr>
              <a:t>Duplicate the error as described.</a:t>
            </a:r>
          </a:p>
          <a:p>
            <a:pPr marL="800100" lvl="1" indent="-342900" eaLnBrk="0" hangingPunct="0">
              <a:spcBef>
                <a:spcPct val="20000"/>
              </a:spcBef>
              <a:buAutoNum type="arabicPeriod"/>
              <a:defRPr/>
            </a:pPr>
            <a:r>
              <a:rPr kumimoji="0" lang="en-US" b="0" i="0" u="none" strike="noStrike" kern="1200" cap="none" spc="0" normalizeH="0" dirty="0" smtClean="0">
                <a:ln>
                  <a:noFill/>
                </a:ln>
                <a:solidFill>
                  <a:srgbClr val="6B6F71"/>
                </a:solidFill>
                <a:effectLst/>
                <a:uLnTx/>
                <a:uFillTx/>
                <a:latin typeface="Calibri" pitchFamily="34" charset="0"/>
                <a:ea typeface="+mn-ea"/>
                <a:cs typeface="Calibri" pitchFamily="34" charset="0"/>
              </a:rPr>
              <a:t>Use what you’ve learned to troubleshoot and resolve the permissions problem!</a:t>
            </a:r>
            <a:endParaRPr kumimoji="0" lang="en-US" b="0" i="0" u="none" strike="noStrike" kern="1200" cap="none" spc="0" normalizeH="0" noProof="0" dirty="0" smtClean="0">
              <a:ln>
                <a:noFill/>
              </a:ln>
              <a:solidFill>
                <a:srgbClr val="6B6F71"/>
              </a:solidFill>
              <a:effectLst/>
              <a:uLnTx/>
              <a:uFillTx/>
              <a:latin typeface="Calibri" pitchFamily="34" charset="0"/>
              <a:ea typeface="+mn-ea"/>
              <a:cs typeface="Calibri" pitchFamily="34" charset="0"/>
            </a:endParaRPr>
          </a:p>
          <a:p>
            <a:pPr marL="639763" lvl="1" indent="-182563" eaLnBrk="0" hangingPunct="0">
              <a:spcBef>
                <a:spcPct val="20000"/>
              </a:spcBef>
              <a:buFont typeface="Arial" pitchFamily="34" charset="0"/>
              <a:buChar char="•"/>
            </a:pPr>
            <a:endParaRPr kumimoji="0" lang="en-US" b="0" i="0" u="none" strike="noStrike" kern="1200" cap="none" spc="0" normalizeH="0" baseline="0" noProof="0" dirty="0">
              <a:ln>
                <a:noFill/>
              </a:ln>
              <a:solidFill>
                <a:srgbClr val="6B6F71"/>
              </a:solidFill>
              <a:effectLst/>
              <a:uLnTx/>
              <a:uFillTx/>
              <a:latin typeface="Calibri" pitchFamily="34" charset="0"/>
              <a:ea typeface="+mn-ea"/>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841375" y="1350963"/>
            <a:ext cx="7507288" cy="4795837"/>
          </a:xfrm>
        </p:spPr>
        <p:txBody>
          <a:bodyPr/>
          <a:lstStyle/>
          <a:p>
            <a:pPr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
        <p:nvSpPr>
          <p:cNvPr id="3" name="Title 2"/>
          <p:cNvSpPr>
            <a:spLocks noGrp="1"/>
          </p:cNvSpPr>
          <p:nvPr>
            <p:ph type="title"/>
          </p:nvPr>
        </p:nvSpPr>
        <p:spPr>
          <a:xfrm>
            <a:off x="841375" y="1562986"/>
            <a:ext cx="7507288" cy="1079499"/>
          </a:xfrm>
        </p:spPr>
        <p:txBody>
          <a:bodyPr/>
          <a:lstStyle/>
          <a:p>
            <a:pPr algn="ctr" eaLnBrk="1" fontAlgn="auto" hangingPunct="1">
              <a:spcAft>
                <a:spcPts val="0"/>
              </a:spcAft>
              <a:defRPr/>
            </a:pPr>
            <a:r>
              <a:rPr lang="en-US" dirty="0" smtClean="0">
                <a:ea typeface="+mj-ea"/>
              </a:rPr>
              <a:t>Questions?  Concerns?  Comments?</a:t>
            </a:r>
            <a:br>
              <a:rPr lang="en-US" dirty="0" smtClean="0">
                <a:ea typeface="+mj-ea"/>
              </a:rPr>
            </a:br>
            <a:r>
              <a:rPr lang="en-US" dirty="0" smtClean="0">
                <a:ea typeface="+mj-ea"/>
              </a:rPr>
              <a:t/>
            </a:r>
            <a:br>
              <a:rPr lang="en-US" dirty="0" smtClean="0">
                <a:ea typeface="+mj-ea"/>
              </a:rPr>
            </a:br>
            <a:r>
              <a:rPr lang="en-US" dirty="0" smtClean="0">
                <a:ea typeface="+mj-ea"/>
              </a:rPr>
              <a:t/>
            </a:r>
            <a:br>
              <a:rPr lang="en-US" dirty="0" smtClean="0">
                <a:ea typeface="+mj-ea"/>
              </a:rPr>
            </a:br>
            <a:endParaRPr lang="en-US" dirty="0">
              <a:ea typeface="+mj-ea"/>
            </a:endParaRPr>
          </a:p>
        </p:txBody>
      </p:sp>
      <p:sp>
        <p:nvSpPr>
          <p:cNvPr id="5" name="Content Placeholder 1"/>
          <p:cNvSpPr txBox="1">
            <a:spLocks/>
          </p:cNvSpPr>
          <p:nvPr/>
        </p:nvSpPr>
        <p:spPr bwMode="auto">
          <a:xfrm>
            <a:off x="841439" y="1920240"/>
            <a:ext cx="7507224" cy="404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39763" lvl="1" indent="-182563" eaLnBrk="0" hangingPunct="0">
              <a:spcBef>
                <a:spcPct val="20000"/>
              </a:spcBef>
              <a:buFont typeface="Arial" pitchFamily="34" charset="0"/>
              <a:buChar char="•"/>
            </a:pPr>
            <a:endParaRPr kumimoji="0" lang="en-US" b="0" i="0" u="none" strike="noStrike" kern="1200" cap="none" spc="0" normalizeH="0" baseline="0" noProof="0" dirty="0">
              <a:ln>
                <a:noFill/>
              </a:ln>
              <a:solidFill>
                <a:srgbClr val="6B6F71"/>
              </a:solidFill>
              <a:effectLst/>
              <a:uLnTx/>
              <a:uFillTx/>
              <a:latin typeface="Calibri" pitchFamily="34" charset="0"/>
              <a:ea typeface="+mn-ea"/>
              <a:cs typeface="Calibri" pitchFamily="34" charset="0"/>
            </a:endParaRPr>
          </a:p>
        </p:txBody>
      </p:sp>
      <p:sp>
        <p:nvSpPr>
          <p:cNvPr id="6" name="Content Placeholder 1"/>
          <p:cNvSpPr txBox="1">
            <a:spLocks/>
          </p:cNvSpPr>
          <p:nvPr/>
        </p:nvSpPr>
        <p:spPr bwMode="auto">
          <a:xfrm>
            <a:off x="575561" y="2955851"/>
            <a:ext cx="7507224" cy="1325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39763" lvl="1" indent="-182563" algn="ctr" eaLnBrk="0" hangingPunct="0">
              <a:spcBef>
                <a:spcPct val="20000"/>
              </a:spcBef>
            </a:pPr>
            <a:r>
              <a:rPr lang="en-US" dirty="0" smtClean="0">
                <a:solidFill>
                  <a:srgbClr val="6B6F71"/>
                </a:solidFill>
                <a:latin typeface="Calibri" pitchFamily="34" charset="0"/>
                <a:cs typeface="Calibri" pitchFamily="34" charset="0"/>
              </a:rPr>
              <a:t>If you’d prefer, feel free to contact me directly at: caroline.boegel@blackbaud.com</a:t>
            </a:r>
            <a:endParaRPr kumimoji="0" lang="en-US" b="0" i="0" u="none" strike="noStrike" kern="1200" cap="none" spc="0" normalizeH="0" baseline="0" noProof="0" dirty="0">
              <a:ln>
                <a:noFill/>
              </a:ln>
              <a:solidFill>
                <a:srgbClr val="6B6F71"/>
              </a:solidFill>
              <a:effectLst/>
              <a:uLnTx/>
              <a:uFillTx/>
              <a:latin typeface="Calibri" pitchFamily="34" charset="0"/>
              <a:ea typeface="+mn-ea"/>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1248" y="1752600"/>
            <a:ext cx="7507224" cy="3005518"/>
          </a:xfrm>
        </p:spPr>
        <p:txBody>
          <a:bodyPr/>
          <a:lstStyle/>
          <a:p>
            <a:pPr>
              <a:buNone/>
            </a:pPr>
            <a:r>
              <a:rPr lang="en-US" sz="2300" b="1" dirty="0" smtClean="0">
                <a:latin typeface="Calibri" pitchFamily="34" charset="0"/>
                <a:cs typeface="Calibri" pitchFamily="34" charset="0"/>
              </a:rPr>
              <a:t>By the end of this session, users will:</a:t>
            </a:r>
          </a:p>
          <a:p>
            <a:pPr fontAlgn="ctr">
              <a:buNone/>
            </a:pPr>
            <a:endParaRPr lang="en-US" dirty="0" smtClean="0">
              <a:latin typeface="Calibri" pitchFamily="34" charset="0"/>
              <a:cs typeface="Calibri" pitchFamily="34" charset="0"/>
            </a:endParaRPr>
          </a:p>
          <a:p>
            <a:pPr marL="342900" indent="-342900" fontAlgn="ctr">
              <a:buAutoNum type="arabicPeriod"/>
            </a:pPr>
            <a:r>
              <a:rPr lang="en-US" dirty="0" smtClean="0">
                <a:latin typeface="Calibri" pitchFamily="34" charset="0"/>
                <a:cs typeface="Calibri" pitchFamily="34" charset="0"/>
              </a:rPr>
              <a:t>Be able to identify and create system roles.</a:t>
            </a:r>
          </a:p>
          <a:p>
            <a:pPr marL="342900" indent="-342900" fontAlgn="ctr">
              <a:buAutoNum type="arabicPeriod"/>
            </a:pPr>
            <a:endParaRPr lang="en-US" dirty="0" smtClean="0">
              <a:latin typeface="Calibri" pitchFamily="34" charset="0"/>
              <a:cs typeface="Calibri" pitchFamily="34" charset="0"/>
            </a:endParaRPr>
          </a:p>
          <a:p>
            <a:pPr marL="342900" indent="-342900" fontAlgn="ctr">
              <a:buAutoNum type="arabicPeriod"/>
            </a:pPr>
            <a:r>
              <a:rPr lang="en-US" dirty="0" smtClean="0">
                <a:latin typeface="Calibri" pitchFamily="34" charset="0"/>
                <a:cs typeface="Calibri" pitchFamily="34" charset="0"/>
              </a:rPr>
              <a:t>Be able to list strategies for troubleshooting permissions problems.</a:t>
            </a:r>
          </a:p>
          <a:p>
            <a:pPr marL="342900" indent="-342900" fontAlgn="ctr">
              <a:buAutoNum type="arabicPeriod"/>
            </a:pPr>
            <a:endParaRPr lang="en-US" dirty="0" smtClean="0">
              <a:latin typeface="Calibri" pitchFamily="34" charset="0"/>
              <a:cs typeface="Calibri" pitchFamily="34" charset="0"/>
            </a:endParaRPr>
          </a:p>
          <a:p>
            <a:pPr marL="342900" indent="-342900" fontAlgn="ctr">
              <a:buAutoNum type="arabicPeriod"/>
            </a:pPr>
            <a:r>
              <a:rPr lang="en-US" dirty="0" smtClean="0">
                <a:latin typeface="Calibri" pitchFamily="34" charset="0"/>
                <a:cs typeface="Calibri" pitchFamily="34" charset="0"/>
              </a:rPr>
              <a:t>Be able to resolve a variety of permissions errors and problems.</a:t>
            </a:r>
          </a:p>
          <a:p>
            <a:pPr marL="342900" indent="-342900" fontAlgn="ctr">
              <a:buAutoNum type="arabicPeriod"/>
            </a:pPr>
            <a:endParaRPr lang="en-US" dirty="0" smtClean="0">
              <a:latin typeface="Calibri" pitchFamily="34" charset="0"/>
              <a:cs typeface="Calibri" pitchFamily="34" charset="0"/>
            </a:endParaRPr>
          </a:p>
          <a:p>
            <a:pPr marL="342900" indent="-342900" fontAlgn="ctr">
              <a:buAutoNum type="arabicPeriod"/>
            </a:pPr>
            <a:endParaRPr lang="en-US" dirty="0"/>
          </a:p>
        </p:txBody>
      </p:sp>
      <p:sp>
        <p:nvSpPr>
          <p:cNvPr id="3" name="Title 2"/>
          <p:cNvSpPr>
            <a:spLocks noGrp="1"/>
          </p:cNvSpPr>
          <p:nvPr>
            <p:ph type="title"/>
          </p:nvPr>
        </p:nvSpPr>
        <p:spPr>
          <a:xfrm>
            <a:off x="841248" y="800100"/>
            <a:ext cx="7507224" cy="747078"/>
          </a:xfrm>
        </p:spPr>
        <p:txBody>
          <a:bodyPr/>
          <a:lstStyle/>
          <a:p>
            <a:pPr algn="ctr"/>
            <a:r>
              <a:rPr lang="en-US" dirty="0" smtClean="0"/>
              <a:t>Objectives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1248" y="1600200"/>
            <a:ext cx="7507224" cy="4358640"/>
          </a:xfrm>
        </p:spPr>
        <p:txBody>
          <a:bodyPr/>
          <a:lstStyle/>
          <a:p>
            <a:r>
              <a:rPr lang="en-US" dirty="0" smtClean="0">
                <a:latin typeface="Calibri" pitchFamily="34" charset="0"/>
                <a:cs typeface="Calibri" pitchFamily="34" charset="0"/>
              </a:rPr>
              <a:t>Central management system where we configure all of the items and features to which a role has access.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Allows us to assign the same set of permissions to a group of users efficiently and consistently.</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Users can have as many roles as needed.</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Let’s take a look at creating a role:</a:t>
            </a:r>
            <a:endParaRPr lang="en-US"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System Roles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Identifying Permissions problems</a:t>
            </a:r>
            <a:endParaRPr lang="en-US" dirty="0"/>
          </a:p>
        </p:txBody>
      </p:sp>
      <p:sp>
        <p:nvSpPr>
          <p:cNvPr id="34" name="TextBox 33"/>
          <p:cNvSpPr txBox="1"/>
          <p:nvPr/>
        </p:nvSpPr>
        <p:spPr>
          <a:xfrm>
            <a:off x="841248" y="1218502"/>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What to look for?</a:t>
            </a:r>
            <a:endParaRPr lang="en-US" sz="2800" b="1" dirty="0">
              <a:latin typeface="Calibri" pitchFamily="34" charset="0"/>
              <a:cs typeface="Calibri" pitchFamily="34" charset="0"/>
            </a:endParaRPr>
          </a:p>
        </p:txBody>
      </p:sp>
      <p:sp>
        <p:nvSpPr>
          <p:cNvPr id="35" name="Content Placeholder 1"/>
          <p:cNvSpPr>
            <a:spLocks noGrp="1"/>
          </p:cNvSpPr>
          <p:nvPr>
            <p:ph idx="1"/>
          </p:nvPr>
        </p:nvSpPr>
        <p:spPr>
          <a:xfrm>
            <a:off x="841248" y="1920240"/>
            <a:ext cx="7507224" cy="4358640"/>
          </a:xfrm>
        </p:spPr>
        <p:txBody>
          <a:bodyPr/>
          <a:lstStyle/>
          <a:p>
            <a:r>
              <a:rPr lang="en-US" sz="1550" dirty="0" smtClean="0">
                <a:latin typeface="Calibri" pitchFamily="34" charset="0"/>
                <a:cs typeface="Calibri" pitchFamily="34" charset="0"/>
              </a:rPr>
              <a:t>Users can’t see a specific form or task</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Error: The current user does not have rights to use this datalist.</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Error: The current user does not have rights to use this form.</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Error: The current user does not have rights to use this feature in the context of this specific record.</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In Web Shell, users can’t see a form that they used to be able to see in Click Once.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Identifying Permissions problems</a:t>
            </a:r>
            <a:endParaRPr lang="en-US" dirty="0"/>
          </a:p>
        </p:txBody>
      </p:sp>
      <p:sp>
        <p:nvSpPr>
          <p:cNvPr id="34" name="TextBox 33"/>
          <p:cNvSpPr txBox="1"/>
          <p:nvPr/>
        </p:nvSpPr>
        <p:spPr>
          <a:xfrm>
            <a:off x="841248" y="1218502"/>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How to troubleshoot? (*overview)</a:t>
            </a:r>
            <a:endParaRPr lang="en-US" sz="2800" b="1" dirty="0">
              <a:latin typeface="Calibri" pitchFamily="34" charset="0"/>
              <a:cs typeface="Calibri" pitchFamily="34" charset="0"/>
            </a:endParaRPr>
          </a:p>
        </p:txBody>
      </p:sp>
      <p:sp>
        <p:nvSpPr>
          <p:cNvPr id="35" name="Content Placeholder 1"/>
          <p:cNvSpPr>
            <a:spLocks noGrp="1"/>
          </p:cNvSpPr>
          <p:nvPr>
            <p:ph idx="1"/>
          </p:nvPr>
        </p:nvSpPr>
        <p:spPr>
          <a:xfrm>
            <a:off x="841248" y="1920240"/>
            <a:ext cx="7507224" cy="4358640"/>
          </a:xfrm>
        </p:spPr>
        <p:txBody>
          <a:bodyPr/>
          <a:lstStyle/>
          <a:p>
            <a:r>
              <a:rPr lang="en-US" sz="1550" dirty="0" smtClean="0">
                <a:latin typeface="Calibri" pitchFamily="34" charset="0"/>
                <a:cs typeface="Calibri" pitchFamily="34" charset="0"/>
              </a:rPr>
              <a:t>Ensure that functionality is available for a system administrator</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Check in Design Mode to see if the missing piece is defined there.</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Create an “ALL RIGHTS” role and grant all tasks and features to it – that way, you can always grant this role for a user to confirm that the missing piece is something that you can assign to the user.</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Create a “TEST” role that you can use to add to users that are missing a permission that they need.  We don’t want to start changing our existing system roles in order to troubleshoot – use a system role that is purely for testing purposes, so you can add and remove features as needed.</a:t>
            </a:r>
          </a:p>
          <a:p>
            <a:endParaRPr lang="en-US" sz="1550" dirty="0" smtClean="0">
              <a:latin typeface="Calibri" pitchFamily="34" charset="0"/>
              <a:cs typeface="Calibri" pitchFamily="34" charset="0"/>
            </a:endParaRPr>
          </a:p>
          <a:p>
            <a:r>
              <a:rPr lang="en-US" sz="1550" dirty="0" smtClean="0">
                <a:latin typeface="Calibri" pitchFamily="34" charset="0"/>
                <a:cs typeface="Calibri" pitchFamily="34" charset="0"/>
              </a:rPr>
              <a:t>While there are strategies to discover to exact missing features, sometimes we just need to use trial and error (that’s how we do it in Support, too!)</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88972"/>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Example #1</a:t>
            </a:r>
            <a:endParaRPr lang="en-US" sz="2800" b="1" dirty="0">
              <a:latin typeface="Calibri" pitchFamily="34" charset="0"/>
              <a:cs typeface="Calibri" pitchFamily="34" charset="0"/>
            </a:endParaRPr>
          </a:p>
        </p:txBody>
      </p:sp>
      <p:sp>
        <p:nvSpPr>
          <p:cNvPr id="6" name="Content Placeholder 5"/>
          <p:cNvSpPr>
            <a:spLocks noGrp="1"/>
          </p:cNvSpPr>
          <p:nvPr>
            <p:ph idx="1"/>
          </p:nvPr>
        </p:nvSpPr>
        <p:spPr>
          <a:xfrm>
            <a:off x="841248" y="1546152"/>
            <a:ext cx="7507224" cy="391140"/>
          </a:xfrm>
        </p:spPr>
        <p:txBody>
          <a:bodyPr/>
          <a:lstStyle/>
          <a:p>
            <a:pPr>
              <a:buNone/>
            </a:pPr>
            <a:r>
              <a:rPr lang="en-US" dirty="0" smtClean="0"/>
              <a:t>We have a user who only works in the Constituents functional area, but when they log in, they’re unable to see the Constituent search:</a:t>
            </a:r>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1028" name="Picture 4"/>
          <p:cNvPicPr>
            <a:picLocks noChangeAspect="1" noChangeArrowheads="1"/>
          </p:cNvPicPr>
          <p:nvPr/>
        </p:nvPicPr>
        <p:blipFill>
          <a:blip r:embed="rId3"/>
          <a:srcRect/>
          <a:stretch>
            <a:fillRect/>
          </a:stretch>
        </p:blipFill>
        <p:spPr bwMode="auto">
          <a:xfrm>
            <a:off x="1088366" y="2184400"/>
            <a:ext cx="6309008" cy="3441700"/>
          </a:xfrm>
          <a:prstGeom prst="rect">
            <a:avLst/>
          </a:prstGeom>
          <a:noFill/>
          <a:ln w="9525">
            <a:noFill/>
            <a:miter lim="800000"/>
            <a:headEnd/>
            <a:tailEnd/>
          </a:ln>
        </p:spPr>
      </p:pic>
      <p:sp>
        <p:nvSpPr>
          <p:cNvPr id="12" name="Content Placeholder 5"/>
          <p:cNvSpPr txBox="1">
            <a:spLocks/>
          </p:cNvSpPr>
          <p:nvPr/>
        </p:nvSpPr>
        <p:spPr bwMode="auto">
          <a:xfrm>
            <a:off x="841248" y="57912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smtClean="0">
                <a:ln>
                  <a:noFill/>
                </a:ln>
                <a:solidFill>
                  <a:srgbClr val="6B6F71"/>
                </a:solidFill>
                <a:effectLst/>
                <a:uLnTx/>
                <a:uFillTx/>
                <a:latin typeface="Arial"/>
                <a:ea typeface="+mn-ea"/>
                <a:cs typeface="Arial"/>
              </a:rPr>
              <a:t>Where do we start??</a:t>
            </a: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88972"/>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Example #2</a:t>
            </a:r>
            <a:endParaRPr lang="en-US" sz="2800" b="1" dirty="0">
              <a:latin typeface="Calibri" pitchFamily="34" charset="0"/>
              <a:cs typeface="Calibri" pitchFamily="34" charset="0"/>
            </a:endParaRPr>
          </a:p>
        </p:txBody>
      </p:sp>
      <p:sp>
        <p:nvSpPr>
          <p:cNvPr id="6" name="Content Placeholder 5"/>
          <p:cNvSpPr>
            <a:spLocks noGrp="1"/>
          </p:cNvSpPr>
          <p:nvPr>
            <p:ph idx="1"/>
          </p:nvPr>
        </p:nvSpPr>
        <p:spPr>
          <a:xfrm>
            <a:off x="159489" y="1612192"/>
            <a:ext cx="8846288" cy="391140"/>
          </a:xfrm>
        </p:spPr>
        <p:txBody>
          <a:bodyPr/>
          <a:lstStyle/>
          <a:p>
            <a:pPr algn="ctr">
              <a:buNone/>
            </a:pPr>
            <a:r>
              <a:rPr lang="en-US" dirty="0" smtClean="0"/>
              <a:t>We have a user who needs to be able to add new addresses to constituents, but they don’t see the “Address” option when they click the Add button on the constituent’s Contact tab:</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2" name="Content Placeholder 5"/>
          <p:cNvSpPr txBox="1">
            <a:spLocks/>
          </p:cNvSpPr>
          <p:nvPr/>
        </p:nvSpPr>
        <p:spPr bwMode="auto">
          <a:xfrm>
            <a:off x="841248" y="57912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smtClean="0">
                <a:ln>
                  <a:noFill/>
                </a:ln>
                <a:solidFill>
                  <a:srgbClr val="6B6F71"/>
                </a:solidFill>
                <a:effectLst/>
                <a:uLnTx/>
                <a:uFillTx/>
                <a:latin typeface="Arial"/>
                <a:ea typeface="+mn-ea"/>
                <a:cs typeface="Arial"/>
              </a:rPr>
              <a:t>Where would you</a:t>
            </a:r>
            <a:r>
              <a:rPr kumimoji="0" lang="en-US" sz="1800" b="0" i="0" u="none" strike="noStrike" kern="1200" cap="none" spc="0" normalizeH="0" noProof="0" dirty="0" smtClean="0">
                <a:ln>
                  <a:noFill/>
                </a:ln>
                <a:solidFill>
                  <a:srgbClr val="6B6F71"/>
                </a:solidFill>
                <a:effectLst/>
                <a:uLnTx/>
                <a:uFillTx/>
                <a:latin typeface="Arial"/>
                <a:ea typeface="+mn-ea"/>
                <a:cs typeface="Arial"/>
              </a:rPr>
              <a:t> look</a:t>
            </a:r>
            <a:r>
              <a:rPr kumimoji="0" lang="en-US" sz="1800" b="0" i="0" u="none" strike="noStrike" kern="1200" cap="none" spc="0" normalizeH="0" baseline="0" noProof="0" dirty="0" smtClean="0">
                <a:ln>
                  <a:noFill/>
                </a:ln>
                <a:solidFill>
                  <a:srgbClr val="6B6F71"/>
                </a:solidFill>
                <a:effectLst/>
                <a:uLnTx/>
                <a:uFillTx/>
                <a:latin typeface="Arial"/>
                <a:ea typeface="+mn-ea"/>
                <a:cs typeface="Arial"/>
              </a:rPr>
              <a:t> first?</a:t>
            </a: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2052" name="Picture 4"/>
          <p:cNvPicPr>
            <a:picLocks noChangeAspect="1" noChangeArrowheads="1"/>
          </p:cNvPicPr>
          <p:nvPr/>
        </p:nvPicPr>
        <p:blipFill>
          <a:blip r:embed="rId3"/>
          <a:srcRect t="11010" b="4732"/>
          <a:stretch>
            <a:fillRect/>
          </a:stretch>
        </p:blipFill>
        <p:spPr bwMode="auto">
          <a:xfrm>
            <a:off x="1683029" y="2642486"/>
            <a:ext cx="5723782" cy="3148714"/>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827362"/>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Example #3</a:t>
            </a:r>
            <a:endParaRPr lang="en-US" sz="2800" b="1" dirty="0">
              <a:latin typeface="Calibri" pitchFamily="34" charset="0"/>
              <a:cs typeface="Calibri" pitchFamily="34" charset="0"/>
            </a:endParaRPr>
          </a:p>
        </p:txBody>
      </p:sp>
      <p:sp>
        <p:nvSpPr>
          <p:cNvPr id="6" name="Content Placeholder 5"/>
          <p:cNvSpPr>
            <a:spLocks noGrp="1"/>
          </p:cNvSpPr>
          <p:nvPr>
            <p:ph idx="1"/>
          </p:nvPr>
        </p:nvSpPr>
        <p:spPr>
          <a:xfrm>
            <a:off x="159489" y="1350582"/>
            <a:ext cx="8846288" cy="391140"/>
          </a:xfrm>
        </p:spPr>
        <p:txBody>
          <a:bodyPr/>
          <a:lstStyle/>
          <a:p>
            <a:pPr algn="ctr">
              <a:buNone/>
            </a:pPr>
            <a:r>
              <a:rPr lang="en-US" dirty="0" smtClean="0"/>
              <a:t>Let’s try something a little more complicated now.  What if we can’t find what we need in Design Mode?</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2" name="Content Placeholder 5"/>
          <p:cNvSpPr txBox="1">
            <a:spLocks/>
          </p:cNvSpPr>
          <p:nvPr/>
        </p:nvSpPr>
        <p:spPr bwMode="auto">
          <a:xfrm>
            <a:off x="841248" y="5984949"/>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smtClean="0">
                <a:ln>
                  <a:noFill/>
                </a:ln>
                <a:solidFill>
                  <a:srgbClr val="6B6F71"/>
                </a:solidFill>
                <a:effectLst/>
                <a:uLnTx/>
                <a:uFillTx/>
                <a:latin typeface="Arial"/>
                <a:ea typeface="+mn-ea"/>
                <a:cs typeface="Arial"/>
              </a:rPr>
              <a:t>Where would you</a:t>
            </a:r>
            <a:r>
              <a:rPr kumimoji="0" lang="en-US" sz="1800" b="0" i="0" u="none" strike="noStrike" kern="1200" cap="none" spc="0" normalizeH="0" noProof="0" dirty="0" smtClean="0">
                <a:ln>
                  <a:noFill/>
                </a:ln>
                <a:solidFill>
                  <a:srgbClr val="6B6F71"/>
                </a:solidFill>
                <a:effectLst/>
                <a:uLnTx/>
                <a:uFillTx/>
                <a:latin typeface="Arial"/>
                <a:ea typeface="+mn-ea"/>
                <a:cs typeface="Arial"/>
              </a:rPr>
              <a:t> look</a:t>
            </a:r>
            <a:r>
              <a:rPr kumimoji="0" lang="en-US" sz="1800" b="0" i="0" u="none" strike="noStrike" kern="1200" cap="none" spc="0" normalizeH="0" baseline="0" noProof="0" dirty="0" smtClean="0">
                <a:ln>
                  <a:noFill/>
                </a:ln>
                <a:solidFill>
                  <a:srgbClr val="6B6F71"/>
                </a:solidFill>
                <a:effectLst/>
                <a:uLnTx/>
                <a:uFillTx/>
                <a:latin typeface="Arial"/>
                <a:ea typeface="+mn-ea"/>
                <a:cs typeface="Arial"/>
              </a:rPr>
              <a:t> first?</a:t>
            </a: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9" name="Content Placeholder 5"/>
          <p:cNvSpPr txBox="1">
            <a:spLocks/>
          </p:cNvSpPr>
          <p:nvPr/>
        </p:nvSpPr>
        <p:spPr bwMode="auto">
          <a:xfrm>
            <a:off x="159489" y="1988287"/>
            <a:ext cx="8846288" cy="765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defTabSz="457200" rtl="0" eaLnBrk="0" fontAlgn="base" latinLnBrk="0" hangingPunct="0">
              <a:lnSpc>
                <a:spcPct val="100000"/>
              </a:lnSpc>
              <a:spcBef>
                <a:spcPct val="20000"/>
              </a:spcBef>
              <a:spcAft>
                <a:spcPct val="0"/>
              </a:spcAft>
              <a:buClrTx/>
              <a:buSzTx/>
              <a:buFont typeface="Arial" pitchFamily="34" charset="0"/>
              <a:buNone/>
              <a:tabLst/>
              <a:defRPr/>
            </a:pPr>
            <a:r>
              <a:rPr lang="en-US" sz="1200" dirty="0" smtClean="0">
                <a:solidFill>
                  <a:schemeClr val="tx2"/>
                </a:solidFill>
                <a:latin typeface="Arial"/>
                <a:cs typeface="Arial"/>
              </a:rPr>
              <a:t>Our data entry person is adding volunteers to the database.  Some already exist as constituents, and some do not.  So sometimes, we need to search to see if the constituent exists, and if not, add them.  However, the button to add new individuals or organizations is missing!</a:t>
            </a:r>
          </a:p>
          <a:p>
            <a:pPr marL="685800" lvl="1" indent="-228600" eaLnBrk="0" hangingPunct="0">
              <a:spcBef>
                <a:spcPct val="20000"/>
              </a:spcBef>
              <a:buFont typeface="+mj-lt"/>
              <a:buAutoNum type="arabicPeriod"/>
            </a:pPr>
            <a:r>
              <a:rPr kumimoji="0" lang="en-US" sz="1200" b="0" i="0" u="none" strike="noStrike" kern="1200" cap="none" spc="0" normalizeH="0" baseline="0" noProof="0" dirty="0" smtClean="0">
                <a:ln>
                  <a:noFill/>
                </a:ln>
                <a:solidFill>
                  <a:schemeClr val="tx2"/>
                </a:solidFill>
                <a:effectLst/>
                <a:uLnTx/>
                <a:uFillTx/>
                <a:latin typeface="Arial"/>
                <a:ea typeface="+mn-ea"/>
                <a:cs typeface="Arial"/>
              </a:rPr>
              <a:t>Go to Volunteers &gt; Add a volunteer.</a:t>
            </a:r>
          </a:p>
          <a:p>
            <a:pPr marL="685800" lvl="1" indent="-228600" eaLnBrk="0" hangingPunct="0">
              <a:spcBef>
                <a:spcPct val="20000"/>
              </a:spcBef>
              <a:buFont typeface="+mj-lt"/>
              <a:buAutoNum type="arabicPeriod"/>
            </a:pPr>
            <a:r>
              <a:rPr lang="en-US" sz="1200" dirty="0" smtClean="0">
                <a:solidFill>
                  <a:schemeClr val="tx2"/>
                </a:solidFill>
                <a:latin typeface="Arial"/>
                <a:cs typeface="Arial"/>
              </a:rPr>
              <a:t>Click the Search icon for a record.</a:t>
            </a:r>
          </a:p>
          <a:p>
            <a:pPr marL="685800" lvl="1" indent="-228600" eaLnBrk="0" hangingPunct="0">
              <a:spcBef>
                <a:spcPct val="20000"/>
              </a:spcBef>
              <a:buFont typeface="+mj-lt"/>
              <a:buAutoNum type="arabicPeriod"/>
            </a:pPr>
            <a:r>
              <a:rPr kumimoji="0" lang="en-US" sz="1200" b="0" i="0" u="none" strike="noStrike" kern="1200" cap="none" spc="0" normalizeH="0" baseline="0" noProof="0" dirty="0" smtClean="0">
                <a:ln>
                  <a:noFill/>
                </a:ln>
                <a:solidFill>
                  <a:schemeClr val="tx2"/>
                </a:solidFill>
                <a:effectLst/>
                <a:uLnTx/>
                <a:uFillTx/>
                <a:latin typeface="Arial"/>
                <a:ea typeface="+mn-ea"/>
                <a:cs typeface="Arial"/>
              </a:rPr>
              <a:t>Your record isn’t there, so you need to add a </a:t>
            </a:r>
          </a:p>
          <a:p>
            <a:pPr marL="685800" lvl="1" indent="-228600" eaLnBrk="0" hangingPunct="0">
              <a:spcBef>
                <a:spcPct val="20000"/>
              </a:spcBef>
            </a:pPr>
            <a:r>
              <a:rPr lang="en-US" sz="1200" dirty="0" smtClean="0">
                <a:solidFill>
                  <a:schemeClr val="tx2"/>
                </a:solidFill>
                <a:latin typeface="Arial"/>
                <a:cs typeface="Arial"/>
              </a:rPr>
              <a:t>	</a:t>
            </a:r>
            <a:r>
              <a:rPr kumimoji="0" lang="en-US" sz="1200" b="0" i="0" u="none" strike="noStrike" kern="1200" cap="none" spc="0" normalizeH="0" baseline="0" noProof="0" dirty="0" smtClean="0">
                <a:ln>
                  <a:noFill/>
                </a:ln>
                <a:solidFill>
                  <a:schemeClr val="tx2"/>
                </a:solidFill>
                <a:effectLst/>
                <a:uLnTx/>
                <a:uFillTx/>
                <a:latin typeface="Arial"/>
                <a:ea typeface="+mn-ea"/>
                <a:cs typeface="Arial"/>
              </a:rPr>
              <a:t>new Individual – note that the Add button is not </a:t>
            </a:r>
          </a:p>
          <a:p>
            <a:pPr marL="685800" lvl="1" indent="-228600" eaLnBrk="0" hangingPunct="0">
              <a:spcBef>
                <a:spcPct val="20000"/>
              </a:spcBef>
            </a:pPr>
            <a:r>
              <a:rPr lang="en-US" sz="1200" dirty="0" smtClean="0">
                <a:solidFill>
                  <a:schemeClr val="tx2"/>
                </a:solidFill>
                <a:latin typeface="Arial"/>
                <a:cs typeface="Arial"/>
              </a:rPr>
              <a:t>	</a:t>
            </a:r>
            <a:r>
              <a:rPr kumimoji="0" lang="en-US" sz="1200" b="0" i="0" u="none" strike="noStrike" kern="1200" cap="none" spc="0" normalizeH="0" baseline="0" noProof="0" dirty="0" smtClean="0">
                <a:ln>
                  <a:noFill/>
                </a:ln>
                <a:solidFill>
                  <a:schemeClr val="tx2"/>
                </a:solidFill>
                <a:effectLst/>
                <a:uLnTx/>
                <a:uFillTx/>
                <a:latin typeface="Arial"/>
                <a:ea typeface="+mn-ea"/>
                <a:cs typeface="Arial"/>
              </a:rPr>
              <a:t>available!</a:t>
            </a:r>
          </a:p>
          <a:p>
            <a:pPr marL="685800" lvl="1" indent="-228600" eaLnBrk="0" hangingPunct="0">
              <a:spcBef>
                <a:spcPct val="20000"/>
              </a:spcBef>
              <a:buFont typeface="+mj-lt"/>
              <a:buAutoNum type="arabicPeriod"/>
            </a:pPr>
            <a:endParaRPr kumimoji="0" lang="en-US" sz="1200" b="0" i="0" u="none" strike="noStrike" kern="1200" cap="none" spc="0" normalizeH="0" baseline="0" noProof="0" dirty="0" smtClean="0">
              <a:ln>
                <a:noFill/>
              </a:ln>
              <a:solidFill>
                <a:schemeClr val="bg2"/>
              </a:solidFill>
              <a:effectLst/>
              <a:uLnTx/>
              <a:uFillTx/>
              <a:latin typeface="Arial"/>
              <a:ea typeface="+mn-ea"/>
              <a:cs typeface="Arial"/>
            </a:endParaRPr>
          </a:p>
          <a:p>
            <a:pPr marL="182563" marR="0" lvl="0" indent="-182563"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pic>
        <p:nvPicPr>
          <p:cNvPr id="1026" name="Picture 2"/>
          <p:cNvPicPr>
            <a:picLocks noChangeAspect="1" noChangeArrowheads="1"/>
          </p:cNvPicPr>
          <p:nvPr/>
        </p:nvPicPr>
        <p:blipFill>
          <a:blip r:embed="rId3"/>
          <a:srcRect/>
          <a:stretch>
            <a:fillRect/>
          </a:stretch>
        </p:blipFill>
        <p:spPr bwMode="auto">
          <a:xfrm>
            <a:off x="841248" y="3934440"/>
            <a:ext cx="2057687" cy="220758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294259" y="2583712"/>
            <a:ext cx="4642754" cy="3261832"/>
          </a:xfrm>
          <a:prstGeom prst="rect">
            <a:avLst/>
          </a:prstGeom>
          <a:noFill/>
          <a:ln w="9525">
            <a:noFill/>
            <a:miter lim="800000"/>
            <a:headEnd/>
            <a:tailEnd/>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dive in!</a:t>
            </a:r>
            <a:endParaRPr lang="en-US" dirty="0"/>
          </a:p>
        </p:txBody>
      </p:sp>
      <p:sp>
        <p:nvSpPr>
          <p:cNvPr id="5" name="TextBox 4"/>
          <p:cNvSpPr txBox="1"/>
          <p:nvPr/>
        </p:nvSpPr>
        <p:spPr>
          <a:xfrm>
            <a:off x="841248" y="1088972"/>
            <a:ext cx="7185152"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Example #4</a:t>
            </a:r>
            <a:endParaRPr lang="en-US" sz="2800" b="1" dirty="0">
              <a:latin typeface="Calibri" pitchFamily="34" charset="0"/>
              <a:cs typeface="Calibri" pitchFamily="34" charset="0"/>
            </a:endParaRPr>
          </a:p>
        </p:txBody>
      </p:sp>
      <p:sp>
        <p:nvSpPr>
          <p:cNvPr id="6" name="Content Placeholder 5"/>
          <p:cNvSpPr>
            <a:spLocks noGrp="1"/>
          </p:cNvSpPr>
          <p:nvPr>
            <p:ph idx="1"/>
          </p:nvPr>
        </p:nvSpPr>
        <p:spPr>
          <a:xfrm>
            <a:off x="159489" y="1828800"/>
            <a:ext cx="8846288" cy="3797300"/>
          </a:xfrm>
        </p:spPr>
        <p:txBody>
          <a:bodyPr/>
          <a:lstStyle/>
          <a:p>
            <a:r>
              <a:rPr lang="en-US" sz="1600" dirty="0" smtClean="0">
                <a:solidFill>
                  <a:schemeClr val="bg2"/>
                </a:solidFill>
              </a:rPr>
              <a:t>There are some features that were built uniquely for the Web Shell.  There are new forms and features that had to be built to be compatible with the web-based version of the application, so sometimes we’ll see something completely different in Click Once and in Web Shell.  </a:t>
            </a:r>
          </a:p>
          <a:p>
            <a:pPr lvl="1"/>
            <a:r>
              <a:rPr lang="en-US" dirty="0" smtClean="0">
                <a:solidFill>
                  <a:schemeClr val="bg2"/>
                </a:solidFill>
              </a:rPr>
              <a:t>The new Events landing page is a good example!</a:t>
            </a:r>
          </a:p>
          <a:p>
            <a:pPr>
              <a:buNone/>
            </a:pPr>
            <a:endParaRPr lang="en-US" sz="1600" dirty="0" smtClean="0">
              <a:solidFill>
                <a:schemeClr val="bg2"/>
              </a:solidFill>
            </a:endParaRPr>
          </a:p>
          <a:p>
            <a:pPr>
              <a:buNone/>
            </a:pPr>
            <a:endParaRPr lang="en-US" sz="1600" dirty="0" smtClean="0">
              <a:solidFill>
                <a:schemeClr val="bg2"/>
              </a:solidFill>
            </a:endParaRPr>
          </a:p>
          <a:p>
            <a:r>
              <a:rPr lang="en-US" sz="1600" dirty="0" smtClean="0">
                <a:solidFill>
                  <a:schemeClr val="bg2"/>
                </a:solidFill>
              </a:rPr>
              <a:t>If you think you’ve found the missing feature and your user still doesn’t see what they need, make sure you check to see whether they’re using Click Once or Web Shell!  It’s worth being aware of from the beginning, just so you don’t waste time troubleshooting the wrong thing.</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5"/>
          <p:cNvSpPr txBox="1">
            <a:spLocks/>
          </p:cNvSpPr>
          <p:nvPr/>
        </p:nvSpPr>
        <p:spPr bwMode="auto">
          <a:xfrm>
            <a:off x="841248" y="2997200"/>
            <a:ext cx="7507224" cy="262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2" name="Content Placeholder 5"/>
          <p:cNvSpPr txBox="1">
            <a:spLocks/>
          </p:cNvSpPr>
          <p:nvPr/>
        </p:nvSpPr>
        <p:spPr bwMode="auto">
          <a:xfrm>
            <a:off x="841248" y="50292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smtClean="0">
                <a:ln>
                  <a:noFill/>
                </a:ln>
                <a:solidFill>
                  <a:srgbClr val="6B6F71"/>
                </a:solidFill>
                <a:effectLst/>
                <a:uLnTx/>
                <a:uFillTx/>
                <a:latin typeface="Arial"/>
                <a:ea typeface="+mn-ea"/>
                <a:cs typeface="Arial"/>
              </a:rPr>
              <a:t>Let’s take a look</a:t>
            </a:r>
            <a:r>
              <a:rPr kumimoji="0" lang="en-US" sz="1800" b="0" i="0" u="none" strike="noStrike" kern="1200" cap="none" spc="0" normalizeH="0" noProof="0" dirty="0" smtClean="0">
                <a:ln>
                  <a:noFill/>
                </a:ln>
                <a:solidFill>
                  <a:srgbClr val="6B6F71"/>
                </a:solidFill>
                <a:effectLst/>
                <a:uLnTx/>
                <a:uFillTx/>
                <a:latin typeface="Arial"/>
                <a:ea typeface="+mn-ea"/>
                <a:cs typeface="Arial"/>
              </a:rPr>
              <a:t>!</a:t>
            </a: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
        <p:nvSpPr>
          <p:cNvPr id="10" name="Content Placeholder 5"/>
          <p:cNvSpPr txBox="1">
            <a:spLocks/>
          </p:cNvSpPr>
          <p:nvPr/>
        </p:nvSpPr>
        <p:spPr bwMode="auto">
          <a:xfrm>
            <a:off x="841248" y="3543300"/>
            <a:ext cx="7507224" cy="391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smtClean="0">
              <a:ln>
                <a:noFill/>
              </a:ln>
              <a:solidFill>
                <a:srgbClr val="6B6F71"/>
              </a:solidFill>
              <a:effectLst/>
              <a:uLnTx/>
              <a:uFillTx/>
              <a:latin typeface="Arial"/>
              <a:ea typeface="+mn-ea"/>
              <a:cs typeface="Arial"/>
            </a:endParaRPr>
          </a:p>
          <a:p>
            <a:pPr marL="182563" marR="0" lvl="0" indent="-182563"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1200" cap="none" spc="0" normalizeH="0" baseline="0" noProof="0" dirty="0">
              <a:ln>
                <a:noFill/>
              </a:ln>
              <a:solidFill>
                <a:srgbClr val="6B6F71"/>
              </a:solidFill>
              <a:effectLst/>
              <a:uLnTx/>
              <a:uFillTx/>
              <a:latin typeface="Arial"/>
              <a:ea typeface="+mn-ea"/>
              <a:cs typeface="Arial"/>
            </a:endParaRPr>
          </a:p>
        </p:txBody>
      </p:sp>
    </p:spTree>
  </p:cSld>
  <p:clrMapOvr>
    <a:masterClrMapping/>
  </p:clrMapOvr>
  <p:transition>
    <p:fade/>
  </p:transition>
</p:sld>
</file>

<file path=ppt/theme/theme1.xml><?xml version="1.0" encoding="utf-8"?>
<a:theme xmlns:a="http://schemas.openxmlformats.org/drawingml/2006/main" name="White">
  <a:themeElements>
    <a:clrScheme name="Blackbaud">
      <a:dk1>
        <a:sysClr val="windowText" lastClr="000000"/>
      </a:dk1>
      <a:lt1>
        <a:srgbClr val="FFFFFF"/>
      </a:lt1>
      <a:dk2>
        <a:srgbClr val="50535A"/>
      </a:dk2>
      <a:lt2>
        <a:srgbClr val="8CBE4F"/>
      </a:lt2>
      <a:accent1>
        <a:srgbClr val="8CBE4F"/>
      </a:accent1>
      <a:accent2>
        <a:srgbClr val="50535A"/>
      </a:accent2>
      <a:accent3>
        <a:srgbClr val="DA7E31"/>
      </a:accent3>
      <a:accent4>
        <a:srgbClr val="35ABA0"/>
      </a:accent4>
      <a:accent5>
        <a:srgbClr val="747DBA"/>
      </a:accent5>
      <a:accent6>
        <a:srgbClr val="34B1EC"/>
      </a:accent6>
      <a:hlink>
        <a:srgbClr val="50535A"/>
      </a:hlink>
      <a:folHlink>
        <a:srgbClr val="5053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dient">
  <a:themeElements>
    <a:clrScheme name="Blackbaud">
      <a:dk1>
        <a:sysClr val="windowText" lastClr="000000"/>
      </a:dk1>
      <a:lt1>
        <a:srgbClr val="FFFFFF"/>
      </a:lt1>
      <a:dk2>
        <a:srgbClr val="50535A"/>
      </a:dk2>
      <a:lt2>
        <a:srgbClr val="8CBE4F"/>
      </a:lt2>
      <a:accent1>
        <a:srgbClr val="8CBE4F"/>
      </a:accent1>
      <a:accent2>
        <a:srgbClr val="50535A"/>
      </a:accent2>
      <a:accent3>
        <a:srgbClr val="DA7E31"/>
      </a:accent3>
      <a:accent4>
        <a:srgbClr val="35ABA0"/>
      </a:accent4>
      <a:accent5>
        <a:srgbClr val="747DBA"/>
      </a:accent5>
      <a:accent6>
        <a:srgbClr val="34B1EC"/>
      </a:accent6>
      <a:hlink>
        <a:srgbClr val="50535A"/>
      </a:hlink>
      <a:folHlink>
        <a:srgbClr val="5053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een">
  <a:themeElements>
    <a:clrScheme name="Blackbaud">
      <a:dk1>
        <a:sysClr val="windowText" lastClr="000000"/>
      </a:dk1>
      <a:lt1>
        <a:srgbClr val="FFFFFF"/>
      </a:lt1>
      <a:dk2>
        <a:srgbClr val="50535A"/>
      </a:dk2>
      <a:lt2>
        <a:srgbClr val="8CBE4F"/>
      </a:lt2>
      <a:accent1>
        <a:srgbClr val="8CBE4F"/>
      </a:accent1>
      <a:accent2>
        <a:srgbClr val="50535A"/>
      </a:accent2>
      <a:accent3>
        <a:srgbClr val="DA7E31"/>
      </a:accent3>
      <a:accent4>
        <a:srgbClr val="35ABA0"/>
      </a:accent4>
      <a:accent5>
        <a:srgbClr val="747DBA"/>
      </a:accent5>
      <a:accent6>
        <a:srgbClr val="34B1EC"/>
      </a:accent6>
      <a:hlink>
        <a:srgbClr val="50535A"/>
      </a:hlink>
      <a:folHlink>
        <a:srgbClr val="5053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a:themeElements>
    <a:clrScheme name="Blackbaud">
      <a:dk1>
        <a:sysClr val="windowText" lastClr="000000"/>
      </a:dk1>
      <a:lt1>
        <a:srgbClr val="FFFFFF"/>
      </a:lt1>
      <a:dk2>
        <a:srgbClr val="50535A"/>
      </a:dk2>
      <a:lt2>
        <a:srgbClr val="8CBE4F"/>
      </a:lt2>
      <a:accent1>
        <a:srgbClr val="8CBE4F"/>
      </a:accent1>
      <a:accent2>
        <a:srgbClr val="50535A"/>
      </a:accent2>
      <a:accent3>
        <a:srgbClr val="DA7E31"/>
      </a:accent3>
      <a:accent4>
        <a:srgbClr val="35ABA0"/>
      </a:accent4>
      <a:accent5>
        <a:srgbClr val="747DBA"/>
      </a:accent5>
      <a:accent6>
        <a:srgbClr val="34B1EC"/>
      </a:accent6>
      <a:hlink>
        <a:srgbClr val="50535A"/>
      </a:hlink>
      <a:folHlink>
        <a:srgbClr val="5053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B61097FC3AB46B97409BA3D21D408" ma:contentTypeVersion="0" ma:contentTypeDescription="Create a new document." ma:contentTypeScope="" ma:versionID="806f511f3f57742be32afccc48556ac1">
  <xsd:schema xmlns:xsd="http://www.w3.org/2001/XMLSchema" xmlns:p="http://schemas.microsoft.com/office/2006/metadata/properties" targetNamespace="http://schemas.microsoft.com/office/2006/metadata/properties" ma:root="true" ma:fieldsID="2df880f3c1f4e0f7d82d1960f6448d5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0896F1A-8F75-4848-822E-5F71FEB72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65E3DBE-219D-4AA6-89FE-56AC924CCBA2}">
  <ds:schemaRefs>
    <ds:schemaRef ds:uri="http://schemas.microsoft.com/sharepoint/v3/contenttype/forms"/>
  </ds:schemaRefs>
</ds:datastoreItem>
</file>

<file path=customXml/itemProps3.xml><?xml version="1.0" encoding="utf-8"?>
<ds:datastoreItem xmlns:ds="http://schemas.openxmlformats.org/officeDocument/2006/customXml" ds:itemID="{D891F92E-F84B-45D1-9822-0E60B8AFFED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bb_white.xml</Template>
  <TotalTime>6681</TotalTime>
  <Words>1139</Words>
  <Application>Microsoft Office PowerPoint</Application>
  <PresentationFormat>On-screen Show (4:3)</PresentationFormat>
  <Paragraphs>162</Paragraphs>
  <Slides>16</Slides>
  <Notes>12</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White</vt:lpstr>
      <vt:lpstr>Gradient</vt:lpstr>
      <vt:lpstr>Green</vt:lpstr>
      <vt:lpstr>Gray</vt:lpstr>
      <vt:lpstr>Troubleshooting Permissions Issues</vt:lpstr>
      <vt:lpstr>Objectives</vt:lpstr>
      <vt:lpstr>System Roles</vt:lpstr>
      <vt:lpstr>Identifying Permissions problems</vt:lpstr>
      <vt:lpstr>Identifying Permissions problems</vt:lpstr>
      <vt:lpstr>Let’s dive in!</vt:lpstr>
      <vt:lpstr>Let’s dive in!</vt:lpstr>
      <vt:lpstr>Let’s dive in!</vt:lpstr>
      <vt:lpstr>Let’s dive in!</vt:lpstr>
      <vt:lpstr>Let’s dive in!</vt:lpstr>
      <vt:lpstr>Let’s dive in!</vt:lpstr>
      <vt:lpstr>Let’s dive in!</vt:lpstr>
      <vt:lpstr>Let’s dive in!</vt:lpstr>
      <vt:lpstr>What if I do all of this, and still Can’t figure out the problem??</vt:lpstr>
      <vt:lpstr>Want some Practice to share with your HelpDesk and other users?   </vt:lpstr>
      <vt:lpstr>Questions?  Concerns?  Comments?   </vt:lpstr>
    </vt:vector>
  </TitlesOfParts>
  <Company>Blackbaud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Upgrade Presentation</dc:title>
  <dc:creator>Blackbaud Professional Services</dc:creator>
  <cp:lastModifiedBy>CarolineBo</cp:lastModifiedBy>
  <cp:revision>365</cp:revision>
  <cp:lastPrinted>2010-12-01T18:24:18Z</cp:lastPrinted>
  <dcterms:created xsi:type="dcterms:W3CDTF">2010-12-01T19:38:30Z</dcterms:created>
  <dcterms:modified xsi:type="dcterms:W3CDTF">2013-06-04T13:24:59Z</dcterms:modified>
  <cp:contentType>Knowledge Center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0x0101000CFB61097FC3AB46B97409BA3D21D408</vt:lpwstr>
  </property>
  <property fmtid="{D5CDD505-2E9C-101B-9397-08002B2CF9AE}" pid="3" name="Document/Wiki Owner">
    <vt:lpwstr/>
  </property>
  <property fmtid="{D5CDD505-2E9C-101B-9397-08002B2CF9AE}" pid="4" name="KM Tag">
    <vt:lpwstr/>
  </property>
  <property fmtid="{D5CDD505-2E9C-101B-9397-08002B2CF9AE}" pid="5" name="Branded">
    <vt:lpwstr>1</vt:lpwstr>
  </property>
  <property fmtid="{D5CDD505-2E9C-101B-9397-08002B2CF9AE}" pid="6" name="Enterprise Methodology">
    <vt:lpwstr>1</vt:lpwstr>
  </property>
  <property fmtid="{D5CDD505-2E9C-101B-9397-08002B2CF9AE}" pid="7" name="Market">
    <vt:lpwstr>;#US;#</vt:lpwstr>
  </property>
  <property fmtid="{D5CDD505-2E9C-101B-9397-08002B2CF9AE}" pid="8" name="Vertical/Niche">
    <vt:lpwstr/>
  </property>
  <property fmtid="{D5CDD505-2E9C-101B-9397-08002B2CF9AE}" pid="9" name="Document Category">
    <vt:lpwstr>Customer Deliverable Template</vt:lpwstr>
  </property>
  <property fmtid="{D5CDD505-2E9C-101B-9397-08002B2CF9AE}" pid="10" name="Document Status">
    <vt:lpwstr>Final Copy</vt:lpwstr>
  </property>
  <property fmtid="{D5CDD505-2E9C-101B-9397-08002B2CF9AE}" pid="11" name="FOCuS">
    <vt:lpwstr>0</vt:lpwstr>
  </property>
  <property fmtid="{D5CDD505-2E9C-101B-9397-08002B2CF9AE}" pid="12" name="Product">
    <vt:lpwstr>;#BBDM;#BBEC;#</vt:lpwstr>
  </property>
  <property fmtid="{D5CDD505-2E9C-101B-9397-08002B2CF9AE}" pid="13" name="Practice Area">
    <vt:lpwstr>;#Strategic Services;#PMO;#</vt:lpwstr>
  </property>
  <property fmtid="{D5CDD505-2E9C-101B-9397-08002B2CF9AE}" pid="14" name="Design Group">
    <vt:lpwstr/>
  </property>
  <property fmtid="{D5CDD505-2E9C-101B-9397-08002B2CF9AE}" pid="15" name="BB Audience">
    <vt:lpwstr/>
  </property>
  <property fmtid="{D5CDD505-2E9C-101B-9397-08002B2CF9AE}" pid="16" name="Project Audience">
    <vt:lpwstr/>
  </property>
  <property fmtid="{D5CDD505-2E9C-101B-9397-08002B2CF9AE}" pid="17" name="Package/FPE Name">
    <vt:lpwstr/>
  </property>
  <property fmtid="{D5CDD505-2E9C-101B-9397-08002B2CF9AE}" pid="18" name="Project Type">
    <vt:lpwstr>TM</vt:lpwstr>
  </property>
  <property fmtid="{D5CDD505-2E9C-101B-9397-08002B2CF9AE}" pid="19" name="Delivery Method">
    <vt:lpwstr/>
  </property>
  <property fmtid="{D5CDD505-2E9C-101B-9397-08002B2CF9AE}" pid="20" name="Swimlane">
    <vt:lpwstr>Project and Quality Management</vt:lpwstr>
  </property>
  <property fmtid="{D5CDD505-2E9C-101B-9397-08002B2CF9AE}" pid="21" name="Project Scale">
    <vt:lpwstr>;#Large;#</vt:lpwstr>
  </property>
  <property fmtid="{D5CDD505-2E9C-101B-9397-08002B2CF9AE}" pid="22" name="Legacy System">
    <vt:lpwstr/>
  </property>
  <property fmtid="{D5CDD505-2E9C-101B-9397-08002B2CF9AE}" pid="23" name="Deliverable Type">
    <vt:lpwstr>Project Kick-off PPT</vt:lpwstr>
  </property>
  <property fmtid="{D5CDD505-2E9C-101B-9397-08002B2CF9AE}" pid="24" name="Product Module">
    <vt:lpwstr/>
  </property>
  <property fmtid="{D5CDD505-2E9C-101B-9397-08002B2CF9AE}" pid="25" name="Phase">
    <vt:lpwstr>1 Define and Plan</vt:lpwstr>
  </property>
  <property fmtid="{D5CDD505-2E9C-101B-9397-08002B2CF9AE}" pid="26" name="PublishExpirationDate">
    <vt:lpwstr/>
  </property>
  <property fmtid="{D5CDD505-2E9C-101B-9397-08002B2CF9AE}" pid="27" name="PublishStartDate">
    <vt:lpwstr/>
  </property>
  <property fmtid="{D5CDD505-2E9C-101B-9397-08002B2CF9AE}" pid="28" name="Business Unit">
    <vt:lpwstr>ECBU</vt:lpwstr>
  </property>
</Properties>
</file>