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03" r:id="rId4"/>
    <p:sldMasterId id="2147483648" r:id="rId5"/>
    <p:sldMasterId id="2147483692" r:id="rId6"/>
    <p:sldMasterId id="2147483681" r:id="rId7"/>
  </p:sldMasterIdLst>
  <p:notesMasterIdLst>
    <p:notesMasterId r:id="rId20"/>
  </p:notesMasterIdLst>
  <p:handoutMasterIdLst>
    <p:handoutMasterId r:id="rId21"/>
  </p:handoutMasterIdLst>
  <p:sldIdLst>
    <p:sldId id="276" r:id="rId8"/>
    <p:sldId id="295" r:id="rId9"/>
    <p:sldId id="296" r:id="rId10"/>
    <p:sldId id="298" r:id="rId11"/>
    <p:sldId id="299" r:id="rId12"/>
    <p:sldId id="300" r:id="rId13"/>
    <p:sldId id="306" r:id="rId14"/>
    <p:sldId id="307" r:id="rId15"/>
    <p:sldId id="308" r:id="rId16"/>
    <p:sldId id="309" r:id="rId17"/>
    <p:sldId id="305" r:id="rId18"/>
    <p:sldId id="288" r:id="rId1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6B6F71"/>
    <a:srgbClr val="FF6600"/>
    <a:srgbClr val="373C3F"/>
    <a:srgbClr val="FFFFFF"/>
    <a:srgbClr val="5BAC35"/>
    <a:srgbClr val="4F81BD"/>
    <a:srgbClr val="7D8184"/>
    <a:srgbClr val="0A1926"/>
    <a:srgbClr val="E573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101" autoAdjust="0"/>
    <p:restoredTop sz="84470" autoAdjust="0"/>
  </p:normalViewPr>
  <p:slideViewPr>
    <p:cSldViewPr snapToGrid="0" snapToObjects="1">
      <p:cViewPr varScale="1">
        <p:scale>
          <a:sx n="72" d="100"/>
          <a:sy n="72" d="100"/>
        </p:scale>
        <p:origin x="-6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6" d="100"/>
          <a:sy n="86" d="100"/>
        </p:scale>
        <p:origin x="-192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0EFD347-F7EC-433E-84E4-59984D5367B1}" type="datetimeFigureOut">
              <a:rPr lang="en-US"/>
              <a:pPr>
                <a:defRPr/>
              </a:pPr>
              <a:t>05/27/2014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D38F2AD-E468-4581-AA92-B387E00A74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2736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0DF5E60-E49F-4DBD-9EF7-6325DABBD236}" type="datetimeFigureOut">
              <a:rPr lang="en-US"/>
              <a:pPr>
                <a:defRPr/>
              </a:pPr>
              <a:t>05/27/2014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C45E801-2720-4ABD-85B6-A7F9F97A29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8141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45E801-2720-4ABD-85B6-A7F9F97A293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4435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Caroline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45E801-2720-4ABD-85B6-A7F9F97A293F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4899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45E801-2720-4ABD-85B6-A7F9F97A293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618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D7D565-6AE2-4C22-87E6-93E63E65C64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5078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6665922-81D4-4E0E-89B4-B67C7978D3C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7048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F0EBFA-6965-4753-B2D7-8B2EFB4E7CB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12248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7.png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b_spectrum_ppt_crop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155575"/>
          </a:xfrm>
          <a:prstGeom prst="rect">
            <a:avLst/>
          </a:prstGeom>
          <a:effectLst>
            <a:outerShdw blurRad="50800" dist="38100" dir="5700000">
              <a:srgbClr val="000000">
                <a:alpha val="43000"/>
              </a:srgbClr>
            </a:outerShdw>
          </a:effectLst>
        </p:spPr>
      </p:pic>
      <p:pic>
        <p:nvPicPr>
          <p:cNvPr id="5" name="Picture 11" descr="bb_logo_wtag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154738" y="5592763"/>
            <a:ext cx="24860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b_arrow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611188" y="1928813"/>
            <a:ext cx="2016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 userDrawn="1"/>
        </p:nvSpPr>
        <p:spPr>
          <a:xfrm>
            <a:off x="0" y="6211888"/>
            <a:ext cx="9144000" cy="6461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877824" y="1745488"/>
            <a:ext cx="7595616" cy="543052"/>
          </a:xfrm>
        </p:spPr>
        <p:txBody>
          <a:bodyPr/>
          <a:lstStyle>
            <a:lvl1pPr>
              <a:defRPr sz="3200">
                <a:solidFill>
                  <a:srgbClr val="5BAC3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877824" y="2288540"/>
            <a:ext cx="7351776" cy="1752600"/>
          </a:xfrm>
        </p:spPr>
        <p:txBody>
          <a:bodyPr>
            <a:noAutofit/>
          </a:bodyPr>
          <a:lstStyle>
            <a:lvl1pPr marL="0" indent="0" algn="l">
              <a:buNone/>
              <a:defRPr sz="1800" b="1" cap="none" spc="0">
                <a:solidFill>
                  <a:srgbClr val="373C3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ext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A6A6A6"/>
              </a:gs>
              <a:gs pos="5699">
                <a:srgbClr val="D2D2D2"/>
              </a:gs>
              <a:gs pos="29015">
                <a:srgbClr val="FFFFFF"/>
              </a:gs>
              <a:gs pos="86009">
                <a:srgbClr val="FFFFFF"/>
              </a:gs>
              <a:gs pos="100000">
                <a:srgbClr val="CBCBCB"/>
              </a:gs>
            </a:gsLst>
            <a:lin ang="5400000" scaled="1"/>
          </a:gra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GillSans" pitchFamily="-108" charset="0"/>
              <a:ea typeface="ヒラギノ角ゴ ProN W3" pitchFamily="-108" charset="-128"/>
              <a:cs typeface="ヒラギノ角ゴ ProN W3" pitchFamily="-108" charset="-128"/>
              <a:sym typeface="GillSans" pitchFamily="-108" charset="0"/>
            </a:endParaRPr>
          </a:p>
        </p:txBody>
      </p:sp>
      <p:pic>
        <p:nvPicPr>
          <p:cNvPr id="5" name="Picture 4" descr="bb_spectrum_ppt_crop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155575"/>
          </a:xfrm>
          <a:prstGeom prst="rect">
            <a:avLst/>
          </a:prstGeom>
          <a:effectLst>
            <a:outerShdw blurRad="50800" dist="38100" dir="5700000">
              <a:srgbClr val="000000">
                <a:alpha val="43000"/>
              </a:srgbClr>
            </a:outerShdw>
          </a:effectLst>
        </p:spPr>
      </p:pic>
      <p:pic>
        <p:nvPicPr>
          <p:cNvPr id="8" name="Picture 12" descr="bb_logo_wtag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154738" y="5592763"/>
            <a:ext cx="24860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6" descr="bb_arrow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611188" y="1928813"/>
            <a:ext cx="2016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877824" y="1745488"/>
            <a:ext cx="7595616" cy="543052"/>
          </a:xfrm>
        </p:spPr>
        <p:txBody>
          <a:bodyPr/>
          <a:lstStyle>
            <a:lvl1pPr>
              <a:defRPr sz="3200">
                <a:solidFill>
                  <a:srgbClr val="5BAC3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877824" y="2288540"/>
            <a:ext cx="7351776" cy="1752600"/>
          </a:xfrm>
        </p:spPr>
        <p:txBody>
          <a:bodyPr>
            <a:noAutofit/>
          </a:bodyPr>
          <a:lstStyle>
            <a:lvl1pPr marL="0" indent="0" algn="l">
              <a:buNone/>
              <a:defRPr sz="1800" b="1" cap="none" spc="0">
                <a:solidFill>
                  <a:srgbClr val="373C3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b_arrow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12775" y="741363"/>
            <a:ext cx="201613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350582"/>
            <a:ext cx="7507224" cy="479621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841248" y="603504"/>
            <a:ext cx="7507224" cy="747078"/>
          </a:xfrm>
        </p:spPr>
        <p:txBody>
          <a:bodyPr/>
          <a:lstStyle>
            <a:lvl1pPr>
              <a:defRPr spc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 descr="bb_arrow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12775" y="3186113"/>
            <a:ext cx="201613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3054096"/>
            <a:ext cx="7507224" cy="104038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head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bb_arrow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12775" y="741363"/>
            <a:ext cx="201613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603505"/>
            <a:ext cx="7510272" cy="534415"/>
          </a:xfrm>
        </p:spPr>
        <p:txBody>
          <a:bodyPr/>
          <a:lstStyle>
            <a:lvl1pPr algn="l">
              <a:defRPr sz="2600" b="1" cap="all" spc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625601"/>
            <a:ext cx="7510272" cy="4317999"/>
          </a:xfrm>
        </p:spPr>
        <p:txBody>
          <a:bodyPr>
            <a:noAutofit/>
          </a:bodyPr>
          <a:lstStyle>
            <a:lvl1pPr marL="0" indent="0">
              <a:buNone/>
              <a:tabLst>
                <a:tab pos="914400" algn="l"/>
              </a:tabLst>
              <a:defRPr sz="1800">
                <a:solidFill>
                  <a:srgbClr val="6B6F7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841375" y="1240791"/>
            <a:ext cx="7510463" cy="38481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800" b="1" i="0">
                <a:solidFill>
                  <a:srgbClr val="6B6F71"/>
                </a:solidFill>
                <a:latin typeface="Arial Narrow"/>
                <a:cs typeface="Arial Narrow"/>
              </a:defRPr>
            </a:lvl1pPr>
            <a:lvl2pPr marL="0" indent="0">
              <a:spcBef>
                <a:spcPts val="0"/>
              </a:spcBef>
              <a:buFontTx/>
              <a:buNone/>
              <a:defRPr/>
            </a:lvl2pPr>
            <a:lvl3pPr marL="0" indent="0">
              <a:spcBef>
                <a:spcPts val="0"/>
              </a:spcBef>
              <a:buFontTx/>
              <a:buNone/>
              <a:defRPr/>
            </a:lvl3pPr>
            <a:lvl4pPr marL="0" indent="0">
              <a:spcBef>
                <a:spcPts val="0"/>
              </a:spcBef>
              <a:buFontTx/>
              <a:buNone/>
              <a:defRPr/>
            </a:lvl4pPr>
            <a:lvl5pPr marL="0" indent="0">
              <a:spcBef>
                <a:spcPts val="0"/>
              </a:spcBef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 descr="bb_arrow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12775" y="741363"/>
            <a:ext cx="201613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603505"/>
            <a:ext cx="7510272" cy="534415"/>
          </a:xfrm>
        </p:spPr>
        <p:txBody>
          <a:bodyPr/>
          <a:lstStyle>
            <a:lvl1pPr algn="l">
              <a:defRPr sz="2600" b="1" cap="all" spc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625601"/>
            <a:ext cx="7510272" cy="1229359"/>
          </a:xfrm>
        </p:spPr>
        <p:txBody>
          <a:bodyPr>
            <a:noAutofit/>
          </a:bodyPr>
          <a:lstStyle>
            <a:lvl1pPr marL="0" indent="0">
              <a:buNone/>
              <a:tabLst>
                <a:tab pos="914400" algn="l"/>
              </a:tabLst>
              <a:defRPr sz="1800">
                <a:solidFill>
                  <a:srgbClr val="6B6F7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841375" y="1240791"/>
            <a:ext cx="7510463" cy="38481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800" b="1" i="0">
                <a:solidFill>
                  <a:srgbClr val="6B6F71"/>
                </a:solidFill>
                <a:latin typeface="Arial Narrow"/>
                <a:cs typeface="Arial Narrow"/>
              </a:defRPr>
            </a:lvl1pPr>
            <a:lvl2pPr marL="0" indent="0">
              <a:spcBef>
                <a:spcPts val="0"/>
              </a:spcBef>
              <a:buFontTx/>
              <a:buNone/>
              <a:defRPr/>
            </a:lvl2pPr>
            <a:lvl3pPr marL="0" indent="0">
              <a:spcBef>
                <a:spcPts val="0"/>
              </a:spcBef>
              <a:buFontTx/>
              <a:buNone/>
              <a:defRPr/>
            </a:lvl3pPr>
            <a:lvl4pPr marL="0" indent="0">
              <a:spcBef>
                <a:spcPts val="0"/>
              </a:spcBef>
              <a:buFontTx/>
              <a:buNone/>
              <a:defRPr/>
            </a:lvl4pPr>
            <a:lvl5pPr marL="0" indent="0">
              <a:spcBef>
                <a:spcPts val="0"/>
              </a:spcBef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841375" y="2854960"/>
            <a:ext cx="7510463" cy="3200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es w/ sub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 descr="bb_arrow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12775" y="741363"/>
            <a:ext cx="201613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603505"/>
            <a:ext cx="7510272" cy="534415"/>
          </a:xfrm>
        </p:spPr>
        <p:txBody>
          <a:bodyPr/>
          <a:lstStyle>
            <a:lvl1pPr algn="l">
              <a:defRPr sz="2600" b="1" cap="all" spc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841375" y="1240791"/>
            <a:ext cx="7510463" cy="38481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800" b="1" i="0">
                <a:solidFill>
                  <a:srgbClr val="6B6F71"/>
                </a:solidFill>
                <a:latin typeface="Arial Narrow"/>
                <a:cs typeface="Arial Narrow"/>
              </a:defRPr>
            </a:lvl1pPr>
            <a:lvl2pPr marL="0" indent="0">
              <a:spcBef>
                <a:spcPts val="0"/>
              </a:spcBef>
              <a:buFontTx/>
              <a:buNone/>
              <a:defRPr/>
            </a:lvl2pPr>
            <a:lvl3pPr marL="0" indent="0">
              <a:spcBef>
                <a:spcPts val="0"/>
              </a:spcBef>
              <a:buFontTx/>
              <a:buNone/>
              <a:defRPr/>
            </a:lvl3pPr>
            <a:lvl4pPr marL="0" indent="0">
              <a:spcBef>
                <a:spcPts val="0"/>
              </a:spcBef>
              <a:buFontTx/>
              <a:buNone/>
              <a:defRPr/>
            </a:lvl4pPr>
            <a:lvl5pPr marL="0" indent="0">
              <a:spcBef>
                <a:spcPts val="0"/>
              </a:spcBef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841375" y="1635760"/>
            <a:ext cx="7510463" cy="179324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841375" y="3445511"/>
            <a:ext cx="7510463" cy="38481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800" b="1" i="0">
                <a:solidFill>
                  <a:srgbClr val="6B6F71"/>
                </a:solidFill>
                <a:latin typeface="Arial Narrow"/>
                <a:cs typeface="Arial Narrow"/>
              </a:defRPr>
            </a:lvl1pPr>
            <a:lvl2pPr marL="0" indent="0">
              <a:spcBef>
                <a:spcPts val="0"/>
              </a:spcBef>
              <a:buFontTx/>
              <a:buNone/>
              <a:defRPr/>
            </a:lvl2pPr>
            <a:lvl3pPr marL="0" indent="0">
              <a:spcBef>
                <a:spcPts val="0"/>
              </a:spcBef>
              <a:buFontTx/>
              <a:buNone/>
              <a:defRPr/>
            </a:lvl3pPr>
            <a:lvl4pPr marL="0" indent="0">
              <a:spcBef>
                <a:spcPts val="0"/>
              </a:spcBef>
              <a:buFontTx/>
              <a:buNone/>
              <a:defRPr/>
            </a:lvl4pPr>
            <a:lvl5pPr marL="0" indent="0">
              <a:spcBef>
                <a:spcPts val="0"/>
              </a:spcBef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841375" y="3840480"/>
            <a:ext cx="7510463" cy="179324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b_arrow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12775" y="741363"/>
            <a:ext cx="201613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Chart Placeholder 13"/>
          <p:cNvSpPr>
            <a:spLocks noGrp="1"/>
          </p:cNvSpPr>
          <p:nvPr>
            <p:ph type="chart" sz="quarter" idx="13"/>
          </p:nvPr>
        </p:nvSpPr>
        <p:spPr>
          <a:xfrm>
            <a:off x="841375" y="1473200"/>
            <a:ext cx="7510463" cy="4581525"/>
          </a:xfr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603505"/>
            <a:ext cx="7510272" cy="534415"/>
          </a:xfrm>
        </p:spPr>
        <p:txBody>
          <a:bodyPr/>
          <a:lstStyle>
            <a:lvl1pPr algn="l">
              <a:defRPr sz="2600" b="1" cap="all" spc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ext_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 descr="bb_arrow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12775" y="741363"/>
            <a:ext cx="201613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603504"/>
            <a:ext cx="7507224" cy="747078"/>
          </a:xfrm>
        </p:spPr>
        <p:txBody>
          <a:bodyPr/>
          <a:lstStyle>
            <a:lvl1pPr>
              <a:defRPr spc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ext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b_spectrum_ppt_crop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155575"/>
          </a:xfrm>
          <a:prstGeom prst="rect">
            <a:avLst/>
          </a:prstGeom>
          <a:effectLst>
            <a:outerShdw blurRad="50800" dist="38100" dir="5700000">
              <a:srgbClr val="000000">
                <a:alpha val="43000"/>
              </a:srgbClr>
            </a:outerShdw>
          </a:effectLst>
        </p:spPr>
      </p:pic>
      <p:pic>
        <p:nvPicPr>
          <p:cNvPr id="8" name="Picture 11" descr="bb_logo_wtag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154738" y="5592763"/>
            <a:ext cx="24860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2" descr="bb_arrow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611188" y="1928813"/>
            <a:ext cx="2016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 userDrawn="1"/>
        </p:nvSpPr>
        <p:spPr>
          <a:xfrm>
            <a:off x="0" y="6211888"/>
            <a:ext cx="9144000" cy="6461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877824" y="1745488"/>
            <a:ext cx="7595616" cy="543052"/>
          </a:xfrm>
        </p:spPr>
        <p:txBody>
          <a:bodyPr/>
          <a:lstStyle>
            <a:lvl1pPr>
              <a:defRPr sz="3200">
                <a:solidFill>
                  <a:srgbClr val="5BAC3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877824" y="2288540"/>
            <a:ext cx="7351776" cy="1752600"/>
          </a:xfrm>
        </p:spPr>
        <p:txBody>
          <a:bodyPr>
            <a:noAutofit/>
          </a:bodyPr>
          <a:lstStyle>
            <a:lvl1pPr marL="0" indent="0" algn="l">
              <a:buNone/>
              <a:defRPr sz="1800" b="1" cap="none" spc="0" baseline="0">
                <a:solidFill>
                  <a:srgbClr val="373C3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  <p:sp>
        <p:nvSpPr>
          <p:cNvPr id="10" name="Content Placeholder 5"/>
          <p:cNvSpPr>
            <a:spLocks noGrp="1"/>
          </p:cNvSpPr>
          <p:nvPr>
            <p:ph sz="quarter" idx="13"/>
          </p:nvPr>
        </p:nvSpPr>
        <p:spPr>
          <a:xfrm>
            <a:off x="365169" y="5087171"/>
            <a:ext cx="3374136" cy="1124712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5BAC3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" name="Picture 16" descr="bb_arrow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11188" y="1928813"/>
            <a:ext cx="2016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bb_spectrum_ppt_crop.jp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155575"/>
          </a:xfrm>
          <a:prstGeom prst="rect">
            <a:avLst/>
          </a:prstGeom>
          <a:effectLst>
            <a:outerShdw blurRad="50800" dist="38100" dir="5700000">
              <a:srgbClr val="000000">
                <a:alpha val="43000"/>
              </a:srgbClr>
            </a:outerShdw>
          </a:effectLst>
        </p:spPr>
      </p:pic>
      <p:pic>
        <p:nvPicPr>
          <p:cNvPr id="9" name="Picture 18" descr="bb_logo_wtag_white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6154738" y="5595938"/>
            <a:ext cx="24860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877824" y="1745488"/>
            <a:ext cx="7595616" cy="543052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877824" y="2288540"/>
            <a:ext cx="7351776" cy="1752600"/>
          </a:xfrm>
        </p:spPr>
        <p:txBody>
          <a:bodyPr>
            <a:noAutofit/>
          </a:bodyPr>
          <a:lstStyle>
            <a:lvl1pPr marL="0" indent="0" algn="l">
              <a:buNone/>
              <a:defRPr sz="1800" b="1" cap="none" spc="0">
                <a:solidFill>
                  <a:srgbClr val="373C3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bb_arrow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11188" y="741363"/>
            <a:ext cx="2016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350582"/>
            <a:ext cx="7507224" cy="479621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841248" y="603504"/>
            <a:ext cx="7507224" cy="747078"/>
          </a:xfrm>
        </p:spPr>
        <p:txBody>
          <a:bodyPr/>
          <a:lstStyle>
            <a:lvl1pPr>
              <a:defRPr spc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5" descr="bb_arrow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12775" y="3186113"/>
            <a:ext cx="201613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3054096"/>
            <a:ext cx="7507224" cy="104038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head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bb_arrow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12775" y="741363"/>
            <a:ext cx="201613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603505"/>
            <a:ext cx="7510272" cy="534415"/>
          </a:xfrm>
        </p:spPr>
        <p:txBody>
          <a:bodyPr/>
          <a:lstStyle>
            <a:lvl1pPr algn="l">
              <a:defRPr sz="2600" b="1" cap="all" spc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625601"/>
            <a:ext cx="7510272" cy="4317999"/>
          </a:xfrm>
        </p:spPr>
        <p:txBody>
          <a:bodyPr>
            <a:noAutofit/>
          </a:bodyPr>
          <a:lstStyle>
            <a:lvl1pPr marL="0" indent="0">
              <a:buNone/>
              <a:tabLst>
                <a:tab pos="914400" algn="l"/>
              </a:tabLst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841375" y="1240791"/>
            <a:ext cx="7510463" cy="38481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800" b="1" i="0">
                <a:solidFill>
                  <a:srgbClr val="373C3F"/>
                </a:solidFill>
                <a:latin typeface="Arial Narrow"/>
                <a:cs typeface="Arial Narrow"/>
              </a:defRPr>
            </a:lvl1pPr>
            <a:lvl2pPr marL="0" indent="0">
              <a:spcBef>
                <a:spcPts val="0"/>
              </a:spcBef>
              <a:buFontTx/>
              <a:buNone/>
              <a:defRPr/>
            </a:lvl2pPr>
            <a:lvl3pPr marL="0" indent="0">
              <a:spcBef>
                <a:spcPts val="0"/>
              </a:spcBef>
              <a:buFontTx/>
              <a:buNone/>
              <a:defRPr/>
            </a:lvl3pPr>
            <a:lvl4pPr marL="0" indent="0">
              <a:spcBef>
                <a:spcPts val="0"/>
              </a:spcBef>
              <a:buFontTx/>
              <a:buNone/>
              <a:defRPr/>
            </a:lvl4pPr>
            <a:lvl5pPr marL="0" indent="0">
              <a:spcBef>
                <a:spcPts val="0"/>
              </a:spcBef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5" descr="bb_arrow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11188" y="741363"/>
            <a:ext cx="2016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603505"/>
            <a:ext cx="7510272" cy="534415"/>
          </a:xfrm>
        </p:spPr>
        <p:txBody>
          <a:bodyPr/>
          <a:lstStyle>
            <a:lvl1pPr algn="l">
              <a:defRPr sz="2600" b="1" cap="all" spc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625601"/>
            <a:ext cx="7510272" cy="1229359"/>
          </a:xfrm>
        </p:spPr>
        <p:txBody>
          <a:bodyPr>
            <a:noAutofit/>
          </a:bodyPr>
          <a:lstStyle>
            <a:lvl1pPr marL="0" indent="0">
              <a:buNone/>
              <a:tabLst>
                <a:tab pos="914400" algn="l"/>
              </a:tabLst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841375" y="1240791"/>
            <a:ext cx="7510463" cy="38481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800" b="1" i="0">
                <a:solidFill>
                  <a:srgbClr val="373C3F"/>
                </a:solidFill>
                <a:latin typeface="Arial Narrow"/>
                <a:cs typeface="Arial Narrow"/>
              </a:defRPr>
            </a:lvl1pPr>
            <a:lvl2pPr marL="0" indent="0">
              <a:spcBef>
                <a:spcPts val="0"/>
              </a:spcBef>
              <a:buFontTx/>
              <a:buNone/>
              <a:defRPr/>
            </a:lvl2pPr>
            <a:lvl3pPr marL="0" indent="0">
              <a:spcBef>
                <a:spcPts val="0"/>
              </a:spcBef>
              <a:buFontTx/>
              <a:buNone/>
              <a:defRPr/>
            </a:lvl3pPr>
            <a:lvl4pPr marL="0" indent="0">
              <a:spcBef>
                <a:spcPts val="0"/>
              </a:spcBef>
              <a:buFontTx/>
              <a:buNone/>
              <a:defRPr/>
            </a:lvl4pPr>
            <a:lvl5pPr marL="0" indent="0">
              <a:spcBef>
                <a:spcPts val="0"/>
              </a:spcBef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841375" y="2854960"/>
            <a:ext cx="7510463" cy="3200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es w/ sub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5" descr="bb_arrow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11188" y="741363"/>
            <a:ext cx="2016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603505"/>
            <a:ext cx="7510272" cy="534415"/>
          </a:xfrm>
        </p:spPr>
        <p:txBody>
          <a:bodyPr/>
          <a:lstStyle>
            <a:lvl1pPr algn="l">
              <a:defRPr sz="2600" b="1" cap="all" spc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841375" y="1240791"/>
            <a:ext cx="7510463" cy="38481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800" b="1" i="0">
                <a:solidFill>
                  <a:srgbClr val="373C3F"/>
                </a:solidFill>
                <a:latin typeface="Arial Narrow"/>
                <a:cs typeface="Arial Narrow"/>
              </a:defRPr>
            </a:lvl1pPr>
            <a:lvl2pPr marL="0" indent="0">
              <a:spcBef>
                <a:spcPts val="0"/>
              </a:spcBef>
              <a:buFontTx/>
              <a:buNone/>
              <a:defRPr/>
            </a:lvl2pPr>
            <a:lvl3pPr marL="0" indent="0">
              <a:spcBef>
                <a:spcPts val="0"/>
              </a:spcBef>
              <a:buFontTx/>
              <a:buNone/>
              <a:defRPr/>
            </a:lvl3pPr>
            <a:lvl4pPr marL="0" indent="0">
              <a:spcBef>
                <a:spcPts val="0"/>
              </a:spcBef>
              <a:buFontTx/>
              <a:buNone/>
              <a:defRPr/>
            </a:lvl4pPr>
            <a:lvl5pPr marL="0" indent="0">
              <a:spcBef>
                <a:spcPts val="0"/>
              </a:spcBef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841375" y="1635760"/>
            <a:ext cx="7510463" cy="179324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841375" y="3445511"/>
            <a:ext cx="7510463" cy="38481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800" b="1" i="0">
                <a:solidFill>
                  <a:schemeClr val="tx1"/>
                </a:solidFill>
                <a:latin typeface="Arial Narrow"/>
                <a:cs typeface="Arial Narrow"/>
              </a:defRPr>
            </a:lvl1pPr>
            <a:lvl2pPr marL="0" indent="0">
              <a:spcBef>
                <a:spcPts val="0"/>
              </a:spcBef>
              <a:buFontTx/>
              <a:buNone/>
              <a:defRPr/>
            </a:lvl2pPr>
            <a:lvl3pPr marL="0" indent="0">
              <a:spcBef>
                <a:spcPts val="0"/>
              </a:spcBef>
              <a:buFontTx/>
              <a:buNone/>
              <a:defRPr/>
            </a:lvl3pPr>
            <a:lvl4pPr marL="0" indent="0">
              <a:spcBef>
                <a:spcPts val="0"/>
              </a:spcBef>
              <a:buFontTx/>
              <a:buNone/>
              <a:defRPr/>
            </a:lvl4pPr>
            <a:lvl5pPr marL="0" indent="0">
              <a:spcBef>
                <a:spcPts val="0"/>
              </a:spcBef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841375" y="3840480"/>
            <a:ext cx="7510463" cy="179324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bb_arrow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11188" y="741363"/>
            <a:ext cx="2016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Chart Placeholder 13"/>
          <p:cNvSpPr>
            <a:spLocks noGrp="1"/>
          </p:cNvSpPr>
          <p:nvPr>
            <p:ph type="chart" sz="quarter" idx="13"/>
          </p:nvPr>
        </p:nvSpPr>
        <p:spPr>
          <a:xfrm>
            <a:off x="841375" y="1473200"/>
            <a:ext cx="7510463" cy="4581525"/>
          </a:xfr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603505"/>
            <a:ext cx="7510272" cy="534415"/>
          </a:xfrm>
        </p:spPr>
        <p:txBody>
          <a:bodyPr/>
          <a:lstStyle>
            <a:lvl1pPr algn="l">
              <a:defRPr sz="2600" b="1" cap="all" spc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ext_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5" descr="bb_arrow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11188" y="741363"/>
            <a:ext cx="201612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603504"/>
            <a:ext cx="7507224" cy="747078"/>
          </a:xfrm>
        </p:spPr>
        <p:txBody>
          <a:bodyPr/>
          <a:lstStyle>
            <a:lvl1pPr>
              <a:defRPr spc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ext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73C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" name="Picture 4" descr="bb_spectrum_ppt_crop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155575"/>
          </a:xfrm>
          <a:prstGeom prst="rect">
            <a:avLst/>
          </a:prstGeom>
          <a:effectLst>
            <a:outerShdw blurRad="50800" dist="38100" dir="5700000">
              <a:srgbClr val="000000">
                <a:alpha val="43000"/>
              </a:srgbClr>
            </a:outerShdw>
          </a:effectLst>
        </p:spPr>
      </p:pic>
      <p:pic>
        <p:nvPicPr>
          <p:cNvPr id="8" name="Picture 17" descr="bb_logo_wtag_white_grn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154738" y="5595938"/>
            <a:ext cx="24860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8" descr="bb_arrow_white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612775" y="1928813"/>
            <a:ext cx="201613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877824" y="1745488"/>
            <a:ext cx="7595616" cy="543052"/>
          </a:xfrm>
        </p:spPr>
        <p:txBody>
          <a:bodyPr/>
          <a:lstStyle>
            <a:lvl1pPr>
              <a:defRPr sz="3200">
                <a:solidFill>
                  <a:srgbClr val="5BAC3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877824" y="2288540"/>
            <a:ext cx="7351776" cy="1752600"/>
          </a:xfrm>
        </p:spPr>
        <p:txBody>
          <a:bodyPr>
            <a:noAutofit/>
          </a:bodyPr>
          <a:lstStyle>
            <a:lvl1pPr marL="0" indent="0" algn="l">
              <a:buNone/>
              <a:defRPr sz="1800" b="1" cap="none" spc="0">
                <a:solidFill>
                  <a:srgbClr val="6B6F7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b_arrow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12775" y="741363"/>
            <a:ext cx="201613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350582"/>
            <a:ext cx="7507224" cy="47962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841248" y="603504"/>
            <a:ext cx="7507224" cy="747078"/>
          </a:xfrm>
        </p:spPr>
        <p:txBody>
          <a:bodyPr/>
          <a:lstStyle>
            <a:lvl1pPr>
              <a:defRPr spc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bb_arrow_white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12775" y="741363"/>
            <a:ext cx="201613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350582"/>
            <a:ext cx="7507224" cy="479621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841248" y="603504"/>
            <a:ext cx="7507224" cy="747078"/>
          </a:xfrm>
        </p:spPr>
        <p:txBody>
          <a:bodyPr/>
          <a:lstStyle>
            <a:lvl1pPr>
              <a:defRPr spc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5" descr="bb_arrow_white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12775" y="3181350"/>
            <a:ext cx="201613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3054096"/>
            <a:ext cx="7507224" cy="104038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head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bb_arrow_white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12775" y="741363"/>
            <a:ext cx="201613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603505"/>
            <a:ext cx="7510272" cy="534415"/>
          </a:xfrm>
        </p:spPr>
        <p:txBody>
          <a:bodyPr/>
          <a:lstStyle>
            <a:lvl1pPr algn="l">
              <a:defRPr sz="2600" b="1" cap="all" spc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625601"/>
            <a:ext cx="7510272" cy="4317999"/>
          </a:xfrm>
        </p:spPr>
        <p:txBody>
          <a:bodyPr>
            <a:noAutofit/>
          </a:bodyPr>
          <a:lstStyle>
            <a:lvl1pPr marL="0" indent="0">
              <a:buNone/>
              <a:tabLst>
                <a:tab pos="914400" algn="l"/>
              </a:tabLst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841375" y="1240791"/>
            <a:ext cx="7510463" cy="38481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800" b="1" i="0">
                <a:solidFill>
                  <a:srgbClr val="5BAC35"/>
                </a:solidFill>
                <a:latin typeface="Arial Narrow"/>
                <a:cs typeface="Arial Narrow"/>
              </a:defRPr>
            </a:lvl1pPr>
            <a:lvl2pPr marL="0" indent="0">
              <a:spcBef>
                <a:spcPts val="0"/>
              </a:spcBef>
              <a:buFontTx/>
              <a:buNone/>
              <a:defRPr/>
            </a:lvl2pPr>
            <a:lvl3pPr marL="0" indent="0">
              <a:spcBef>
                <a:spcPts val="0"/>
              </a:spcBef>
              <a:buFontTx/>
              <a:buNone/>
              <a:defRPr/>
            </a:lvl3pPr>
            <a:lvl4pPr marL="0" indent="0">
              <a:spcBef>
                <a:spcPts val="0"/>
              </a:spcBef>
              <a:buFontTx/>
              <a:buNone/>
              <a:defRPr/>
            </a:lvl4pPr>
            <a:lvl5pPr marL="0" indent="0">
              <a:spcBef>
                <a:spcPts val="0"/>
              </a:spcBef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5" descr="bb_arrow_white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12775" y="741363"/>
            <a:ext cx="201613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603505"/>
            <a:ext cx="7510272" cy="534415"/>
          </a:xfrm>
        </p:spPr>
        <p:txBody>
          <a:bodyPr/>
          <a:lstStyle>
            <a:lvl1pPr algn="l">
              <a:defRPr sz="2600" b="1" cap="all" spc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625601"/>
            <a:ext cx="7510272" cy="1229359"/>
          </a:xfrm>
        </p:spPr>
        <p:txBody>
          <a:bodyPr>
            <a:noAutofit/>
          </a:bodyPr>
          <a:lstStyle>
            <a:lvl1pPr marL="0" indent="0">
              <a:buNone/>
              <a:tabLst>
                <a:tab pos="914400" algn="l"/>
              </a:tabLst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841375" y="1240791"/>
            <a:ext cx="7510463" cy="38481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800" b="1" i="0">
                <a:solidFill>
                  <a:srgbClr val="5BAC35"/>
                </a:solidFill>
                <a:latin typeface="Arial Narrow"/>
                <a:cs typeface="Arial Narrow"/>
              </a:defRPr>
            </a:lvl1pPr>
            <a:lvl2pPr marL="0" indent="0">
              <a:spcBef>
                <a:spcPts val="0"/>
              </a:spcBef>
              <a:buFontTx/>
              <a:buNone/>
              <a:defRPr/>
            </a:lvl2pPr>
            <a:lvl3pPr marL="0" indent="0">
              <a:spcBef>
                <a:spcPts val="0"/>
              </a:spcBef>
              <a:buFontTx/>
              <a:buNone/>
              <a:defRPr/>
            </a:lvl3pPr>
            <a:lvl4pPr marL="0" indent="0">
              <a:spcBef>
                <a:spcPts val="0"/>
              </a:spcBef>
              <a:buFontTx/>
              <a:buNone/>
              <a:defRPr/>
            </a:lvl4pPr>
            <a:lvl5pPr marL="0" indent="0">
              <a:spcBef>
                <a:spcPts val="0"/>
              </a:spcBef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841375" y="2854960"/>
            <a:ext cx="7510463" cy="3200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es w/ sub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5" descr="bb_arrow_white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12775" y="741363"/>
            <a:ext cx="201613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603505"/>
            <a:ext cx="7510272" cy="534415"/>
          </a:xfrm>
        </p:spPr>
        <p:txBody>
          <a:bodyPr/>
          <a:lstStyle>
            <a:lvl1pPr algn="l">
              <a:defRPr sz="2600" b="1" cap="all" spc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841375" y="1240791"/>
            <a:ext cx="7510463" cy="38481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800" b="1" i="0">
                <a:solidFill>
                  <a:srgbClr val="5BAC35"/>
                </a:solidFill>
                <a:latin typeface="Arial Narrow"/>
                <a:cs typeface="Arial Narrow"/>
              </a:defRPr>
            </a:lvl1pPr>
            <a:lvl2pPr marL="0" indent="0">
              <a:spcBef>
                <a:spcPts val="0"/>
              </a:spcBef>
              <a:buFontTx/>
              <a:buNone/>
              <a:defRPr/>
            </a:lvl2pPr>
            <a:lvl3pPr marL="0" indent="0">
              <a:spcBef>
                <a:spcPts val="0"/>
              </a:spcBef>
              <a:buFontTx/>
              <a:buNone/>
              <a:defRPr/>
            </a:lvl3pPr>
            <a:lvl4pPr marL="0" indent="0">
              <a:spcBef>
                <a:spcPts val="0"/>
              </a:spcBef>
              <a:buFontTx/>
              <a:buNone/>
              <a:defRPr/>
            </a:lvl4pPr>
            <a:lvl5pPr marL="0" indent="0">
              <a:spcBef>
                <a:spcPts val="0"/>
              </a:spcBef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841375" y="1635760"/>
            <a:ext cx="7510463" cy="179324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841375" y="3445511"/>
            <a:ext cx="7510463" cy="38481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800" b="1" i="0">
                <a:solidFill>
                  <a:srgbClr val="5BAC35"/>
                </a:solidFill>
                <a:latin typeface="Arial Narrow"/>
                <a:cs typeface="Arial Narrow"/>
              </a:defRPr>
            </a:lvl1pPr>
            <a:lvl2pPr marL="0" indent="0">
              <a:spcBef>
                <a:spcPts val="0"/>
              </a:spcBef>
              <a:buFontTx/>
              <a:buNone/>
              <a:defRPr/>
            </a:lvl2pPr>
            <a:lvl3pPr marL="0" indent="0">
              <a:spcBef>
                <a:spcPts val="0"/>
              </a:spcBef>
              <a:buFontTx/>
              <a:buNone/>
              <a:defRPr/>
            </a:lvl3pPr>
            <a:lvl4pPr marL="0" indent="0">
              <a:spcBef>
                <a:spcPts val="0"/>
              </a:spcBef>
              <a:buFontTx/>
              <a:buNone/>
              <a:defRPr/>
            </a:lvl4pPr>
            <a:lvl5pPr marL="0" indent="0">
              <a:spcBef>
                <a:spcPts val="0"/>
              </a:spcBef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841375" y="3840480"/>
            <a:ext cx="7510463" cy="179324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bb_arrow_white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12775" y="741363"/>
            <a:ext cx="201613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Chart Placeholder 13"/>
          <p:cNvSpPr>
            <a:spLocks noGrp="1"/>
          </p:cNvSpPr>
          <p:nvPr>
            <p:ph type="chart" sz="quarter" idx="13"/>
          </p:nvPr>
        </p:nvSpPr>
        <p:spPr>
          <a:xfrm>
            <a:off x="841375" y="1473200"/>
            <a:ext cx="7510463" cy="4581525"/>
          </a:xfr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603505"/>
            <a:ext cx="7510272" cy="534415"/>
          </a:xfrm>
        </p:spPr>
        <p:txBody>
          <a:bodyPr/>
          <a:lstStyle>
            <a:lvl1pPr algn="l">
              <a:defRPr sz="2600" b="1" cap="all" spc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ext_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5" descr="bb_arrow_white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12775" y="741363"/>
            <a:ext cx="201613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603504"/>
            <a:ext cx="7507224" cy="747078"/>
          </a:xfrm>
        </p:spPr>
        <p:txBody>
          <a:bodyPr/>
          <a:lstStyle>
            <a:lvl1pPr>
              <a:defRPr spc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ext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 descr="bb_arrow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12775" y="3186113"/>
            <a:ext cx="201613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3054096"/>
            <a:ext cx="7507224" cy="104038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head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bb_arrow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12775" y="741363"/>
            <a:ext cx="201613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603505"/>
            <a:ext cx="7510272" cy="534415"/>
          </a:xfrm>
        </p:spPr>
        <p:txBody>
          <a:bodyPr/>
          <a:lstStyle>
            <a:lvl1pPr algn="l">
              <a:defRPr sz="2600" b="1" cap="all" spc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625601"/>
            <a:ext cx="7510272" cy="4317999"/>
          </a:xfrm>
        </p:spPr>
        <p:txBody>
          <a:bodyPr>
            <a:noAutofit/>
          </a:bodyPr>
          <a:lstStyle>
            <a:lvl1pPr marL="0" indent="0">
              <a:buNone/>
              <a:tabLst>
                <a:tab pos="914400" algn="l"/>
              </a:tabLst>
              <a:defRPr sz="1800">
                <a:solidFill>
                  <a:srgbClr val="6B6F7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841375" y="1240791"/>
            <a:ext cx="7510463" cy="38481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800" b="1" i="0">
                <a:solidFill>
                  <a:srgbClr val="6B6F71"/>
                </a:solidFill>
                <a:latin typeface="Arial Narrow"/>
                <a:cs typeface="Arial Narrow"/>
              </a:defRPr>
            </a:lvl1pPr>
            <a:lvl2pPr marL="0" indent="0">
              <a:spcBef>
                <a:spcPts val="0"/>
              </a:spcBef>
              <a:buFontTx/>
              <a:buNone/>
              <a:defRPr/>
            </a:lvl2pPr>
            <a:lvl3pPr marL="0" indent="0">
              <a:spcBef>
                <a:spcPts val="0"/>
              </a:spcBef>
              <a:buFontTx/>
              <a:buNone/>
              <a:defRPr/>
            </a:lvl3pPr>
            <a:lvl4pPr marL="0" indent="0">
              <a:spcBef>
                <a:spcPts val="0"/>
              </a:spcBef>
              <a:buFontTx/>
              <a:buNone/>
              <a:defRPr/>
            </a:lvl4pPr>
            <a:lvl5pPr marL="0" indent="0">
              <a:spcBef>
                <a:spcPts val="0"/>
              </a:spcBef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 descr="bb_arrow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12775" y="741363"/>
            <a:ext cx="201613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603505"/>
            <a:ext cx="7510272" cy="534415"/>
          </a:xfrm>
        </p:spPr>
        <p:txBody>
          <a:bodyPr/>
          <a:lstStyle>
            <a:lvl1pPr algn="l">
              <a:defRPr sz="2600" b="1" cap="all" spc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625601"/>
            <a:ext cx="7510272" cy="1229359"/>
          </a:xfrm>
        </p:spPr>
        <p:txBody>
          <a:bodyPr>
            <a:noAutofit/>
          </a:bodyPr>
          <a:lstStyle>
            <a:lvl1pPr marL="0" indent="0">
              <a:buNone/>
              <a:tabLst>
                <a:tab pos="914400" algn="l"/>
              </a:tabLst>
              <a:defRPr sz="1800">
                <a:solidFill>
                  <a:srgbClr val="6B6F7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841375" y="1240791"/>
            <a:ext cx="7510463" cy="38481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800" b="1" i="0">
                <a:solidFill>
                  <a:srgbClr val="6B6F71"/>
                </a:solidFill>
                <a:latin typeface="Arial Narrow"/>
                <a:cs typeface="Arial Narrow"/>
              </a:defRPr>
            </a:lvl1pPr>
            <a:lvl2pPr marL="0" indent="0">
              <a:spcBef>
                <a:spcPts val="0"/>
              </a:spcBef>
              <a:buFontTx/>
              <a:buNone/>
              <a:defRPr/>
            </a:lvl2pPr>
            <a:lvl3pPr marL="0" indent="0">
              <a:spcBef>
                <a:spcPts val="0"/>
              </a:spcBef>
              <a:buFontTx/>
              <a:buNone/>
              <a:defRPr/>
            </a:lvl3pPr>
            <a:lvl4pPr marL="0" indent="0">
              <a:spcBef>
                <a:spcPts val="0"/>
              </a:spcBef>
              <a:buFontTx/>
              <a:buNone/>
              <a:defRPr/>
            </a:lvl4pPr>
            <a:lvl5pPr marL="0" indent="0">
              <a:spcBef>
                <a:spcPts val="0"/>
              </a:spcBef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841375" y="2854960"/>
            <a:ext cx="7510463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oxes w/ sub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 descr="bb_arrow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12775" y="741363"/>
            <a:ext cx="201613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603505"/>
            <a:ext cx="7510272" cy="534415"/>
          </a:xfrm>
        </p:spPr>
        <p:txBody>
          <a:bodyPr/>
          <a:lstStyle>
            <a:lvl1pPr algn="l">
              <a:defRPr sz="2600" b="1" cap="all" spc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841375" y="1240791"/>
            <a:ext cx="7510463" cy="38481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800" b="1" i="0">
                <a:solidFill>
                  <a:srgbClr val="6B6F71"/>
                </a:solidFill>
                <a:latin typeface="Arial Narrow"/>
                <a:cs typeface="Arial Narrow"/>
              </a:defRPr>
            </a:lvl1pPr>
            <a:lvl2pPr marL="0" indent="0">
              <a:spcBef>
                <a:spcPts val="0"/>
              </a:spcBef>
              <a:buFontTx/>
              <a:buNone/>
              <a:defRPr/>
            </a:lvl2pPr>
            <a:lvl3pPr marL="0" indent="0">
              <a:spcBef>
                <a:spcPts val="0"/>
              </a:spcBef>
              <a:buFontTx/>
              <a:buNone/>
              <a:defRPr/>
            </a:lvl3pPr>
            <a:lvl4pPr marL="0" indent="0">
              <a:spcBef>
                <a:spcPts val="0"/>
              </a:spcBef>
              <a:buFontTx/>
              <a:buNone/>
              <a:defRPr/>
            </a:lvl4pPr>
            <a:lvl5pPr marL="0" indent="0">
              <a:spcBef>
                <a:spcPts val="0"/>
              </a:spcBef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841375" y="1635760"/>
            <a:ext cx="7510463" cy="17932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841375" y="3445511"/>
            <a:ext cx="7510463" cy="38481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800" b="1" i="0">
                <a:solidFill>
                  <a:srgbClr val="6B6F71"/>
                </a:solidFill>
                <a:latin typeface="Arial Narrow"/>
                <a:cs typeface="Arial Narrow"/>
              </a:defRPr>
            </a:lvl1pPr>
            <a:lvl2pPr marL="0" indent="0">
              <a:spcBef>
                <a:spcPts val="0"/>
              </a:spcBef>
              <a:buFontTx/>
              <a:buNone/>
              <a:defRPr/>
            </a:lvl2pPr>
            <a:lvl3pPr marL="0" indent="0">
              <a:spcBef>
                <a:spcPts val="0"/>
              </a:spcBef>
              <a:buFontTx/>
              <a:buNone/>
              <a:defRPr/>
            </a:lvl3pPr>
            <a:lvl4pPr marL="0" indent="0">
              <a:spcBef>
                <a:spcPts val="0"/>
              </a:spcBef>
              <a:buFontTx/>
              <a:buNone/>
              <a:defRPr/>
            </a:lvl4pPr>
            <a:lvl5pPr marL="0" indent="0">
              <a:spcBef>
                <a:spcPts val="0"/>
              </a:spcBef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841375" y="3840480"/>
            <a:ext cx="7510463" cy="17932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b_arrow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12775" y="741363"/>
            <a:ext cx="201613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Chart Placeholder 13"/>
          <p:cNvSpPr>
            <a:spLocks noGrp="1"/>
          </p:cNvSpPr>
          <p:nvPr>
            <p:ph type="chart" sz="quarter" idx="13"/>
          </p:nvPr>
        </p:nvSpPr>
        <p:spPr>
          <a:xfrm>
            <a:off x="841375" y="1473200"/>
            <a:ext cx="7510463" cy="4581525"/>
          </a:xfrm>
        </p:spPr>
        <p:txBody>
          <a:bodyPr rtlCol="0">
            <a:noAutofit/>
          </a:bodyPr>
          <a:lstStyle/>
          <a:p>
            <a:pPr lvl="0"/>
            <a:r>
              <a:rPr lang="en-US" noProof="0" smtClean="0"/>
              <a:t>Click icon to add chart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603505"/>
            <a:ext cx="7510272" cy="534415"/>
          </a:xfrm>
        </p:spPr>
        <p:txBody>
          <a:bodyPr/>
          <a:lstStyle>
            <a:lvl1pPr algn="l">
              <a:defRPr sz="2600" b="1" cap="all" spc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ext_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 descr="bb_arrow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12775" y="741363"/>
            <a:ext cx="201613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603504"/>
            <a:ext cx="7507224" cy="747078"/>
          </a:xfrm>
        </p:spPr>
        <p:txBody>
          <a:bodyPr/>
          <a:lstStyle>
            <a:lvl1pPr>
              <a:defRPr spc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image" Target="../media/image5.jpeg"/><Relationship Id="rId5" Type="http://schemas.openxmlformats.org/officeDocument/2006/relationships/slideLayout" Target="../slideLayouts/slideLayout15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image" Target="../media/image5.jpeg"/><Relationship Id="rId5" Type="http://schemas.openxmlformats.org/officeDocument/2006/relationships/slideLayout" Target="../slideLayouts/slideLayout24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image" Target="../media/image5.jpeg"/><Relationship Id="rId5" Type="http://schemas.openxmlformats.org/officeDocument/2006/relationships/slideLayout" Target="../slideLayouts/slideLayout33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375" y="1116013"/>
            <a:ext cx="7507288" cy="74612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41375" y="1874838"/>
            <a:ext cx="7507288" cy="427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7" name="Picture 6" descr="bb_spectrum_ppt_crop.jp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9144000" cy="155575"/>
          </a:xfrm>
          <a:prstGeom prst="rect">
            <a:avLst/>
          </a:prstGeom>
          <a:effectLst>
            <a:outerShdw blurRad="50800" dist="38100" dir="5700000">
              <a:srgbClr val="000000">
                <a:alpha val="43000"/>
              </a:srgbClr>
            </a:outerShdw>
          </a:effectLst>
        </p:spPr>
      </p:pic>
      <p:cxnSp>
        <p:nvCxnSpPr>
          <p:cNvPr id="9" name="Straight Connector 8"/>
          <p:cNvCxnSpPr/>
          <p:nvPr/>
        </p:nvCxnSpPr>
        <p:spPr>
          <a:xfrm>
            <a:off x="-109538" y="6346825"/>
            <a:ext cx="9398001" cy="1588"/>
          </a:xfrm>
          <a:prstGeom prst="line">
            <a:avLst/>
          </a:prstGeom>
          <a:ln w="12700" cap="rnd" cmpd="sng" algn="ctr">
            <a:solidFill>
              <a:srgbClr val="373C3F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4" name="Picture 9" descr="bb_logo_notag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497763" y="6437313"/>
            <a:ext cx="1258887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357188" y="6400800"/>
            <a:ext cx="1014412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0BA1F1C-67BF-5C4A-9165-8621CFBAC045}" type="datetime1">
              <a:rPr lang="en-US" sz="1000" b="1">
                <a:solidFill>
                  <a:srgbClr val="6B6F71"/>
                </a:solidFill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05/27/2014</a:t>
            </a:fld>
            <a:endParaRPr lang="en-US" sz="1000" b="1" dirty="0">
              <a:solidFill>
                <a:srgbClr val="6B6F71"/>
              </a:solidFill>
              <a:latin typeface="+mn-lt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71600" y="640080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b="1" dirty="0">
              <a:solidFill>
                <a:srgbClr val="6B6F71"/>
              </a:solidFill>
              <a:latin typeface="+mn-lt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43400" y="6400800"/>
            <a:ext cx="457200" cy="369888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523AC1B9-7AF3-42B2-8D5E-B896A02C72C7}" type="slidenum">
              <a:rPr lang="en-US" sz="1000" b="1">
                <a:solidFill>
                  <a:srgbClr val="6B6F71"/>
                </a:solidFill>
                <a:latin typeface="+mn-lt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6B6F71"/>
              </a:solidFill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57" r:id="rId10"/>
  </p:sldLayoutIdLst>
  <p:transition>
    <p:fade/>
  </p:transition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600" b="1" kern="1200" cap="all" spc="300">
          <a:solidFill>
            <a:srgbClr val="5BAC35"/>
          </a:solidFill>
          <a:latin typeface="Arial Narrow"/>
          <a:ea typeface="Arial Narrow" pitchFamily="34" charset="0"/>
          <a:cs typeface="Arial Narrow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5BAC35"/>
          </a:solidFill>
          <a:latin typeface="Arial Narrow" pitchFamily="34" charset="0"/>
          <a:ea typeface="Arial Narrow" pitchFamily="34" charset="0"/>
          <a:cs typeface="Arial Narrow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5BAC35"/>
          </a:solidFill>
          <a:latin typeface="Arial Narrow" pitchFamily="34" charset="0"/>
          <a:ea typeface="Arial Narrow" pitchFamily="34" charset="0"/>
          <a:cs typeface="Arial Narrow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5BAC35"/>
          </a:solidFill>
          <a:latin typeface="Arial Narrow" pitchFamily="34" charset="0"/>
          <a:ea typeface="Arial Narrow" pitchFamily="34" charset="0"/>
          <a:cs typeface="Arial Narrow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5BAC35"/>
          </a:solidFill>
          <a:latin typeface="Arial Narrow" pitchFamily="34" charset="0"/>
          <a:ea typeface="Arial Narrow" pitchFamily="34" charset="0"/>
          <a:cs typeface="Arial Narrow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600" b="1">
          <a:solidFill>
            <a:srgbClr val="5BAC35"/>
          </a:solidFill>
          <a:latin typeface="Arial Narrow" pitchFamily="34" charset="0"/>
          <a:ea typeface="Arial Narrow" pitchFamily="34" charset="0"/>
          <a:cs typeface="Arial Narrow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600" b="1">
          <a:solidFill>
            <a:srgbClr val="5BAC35"/>
          </a:solidFill>
          <a:latin typeface="Arial Narrow" pitchFamily="34" charset="0"/>
          <a:ea typeface="Arial Narrow" pitchFamily="34" charset="0"/>
          <a:cs typeface="Arial Narrow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600" b="1">
          <a:solidFill>
            <a:srgbClr val="5BAC35"/>
          </a:solidFill>
          <a:latin typeface="Arial Narrow" pitchFamily="34" charset="0"/>
          <a:ea typeface="Arial Narrow" pitchFamily="34" charset="0"/>
          <a:cs typeface="Arial Narrow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600" b="1">
          <a:solidFill>
            <a:srgbClr val="5BAC35"/>
          </a:solidFill>
          <a:latin typeface="Arial Narrow" pitchFamily="34" charset="0"/>
          <a:ea typeface="Arial Narrow" pitchFamily="34" charset="0"/>
          <a:cs typeface="Arial Narrow" pitchFamily="34" charset="0"/>
        </a:defRPr>
      </a:lvl9pPr>
    </p:titleStyle>
    <p:bodyStyle>
      <a:lvl1pPr marL="182563" indent="-182563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rgbClr val="6B6F71"/>
          </a:solidFill>
          <a:latin typeface="Arial"/>
          <a:ea typeface="+mn-ea"/>
          <a:cs typeface="Arial"/>
        </a:defRPr>
      </a:lvl1pPr>
      <a:lvl2pPr marL="419100" indent="-219075" algn="l" defTabSz="457200" rtl="0" eaLnBrk="0" fontAlgn="base" hangingPunct="0">
        <a:spcBef>
          <a:spcPct val="20000"/>
        </a:spcBef>
        <a:spcAft>
          <a:spcPct val="0"/>
        </a:spcAft>
        <a:buFont typeface="Lucida Grande"/>
        <a:buChar char="-"/>
        <a:defRPr sz="1600" kern="1200">
          <a:solidFill>
            <a:srgbClr val="6B6F71"/>
          </a:solidFill>
          <a:latin typeface="Arial"/>
          <a:ea typeface="+mn-ea"/>
          <a:cs typeface="Arial"/>
        </a:defRPr>
      </a:lvl2pPr>
      <a:lvl3pPr marL="630238" indent="-182563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6B6F71"/>
          </a:solidFill>
          <a:latin typeface="Arial"/>
          <a:ea typeface="+mn-ea"/>
          <a:cs typeface="Arial"/>
        </a:defRPr>
      </a:lvl3pPr>
      <a:lvl4pPr marL="868363" indent="-219075" algn="l" defTabSz="457200" rtl="0" eaLnBrk="0" fontAlgn="base" hangingPunct="0">
        <a:spcBef>
          <a:spcPct val="20000"/>
        </a:spcBef>
        <a:spcAft>
          <a:spcPct val="0"/>
        </a:spcAft>
        <a:buSzPct val="100000"/>
        <a:buFont typeface="Lucida Grande"/>
        <a:buChar char="–"/>
        <a:defRPr sz="1600" kern="1200">
          <a:solidFill>
            <a:srgbClr val="6B6F71"/>
          </a:solidFill>
          <a:latin typeface="Arial"/>
          <a:ea typeface="+mn-ea"/>
          <a:cs typeface="Arial"/>
        </a:defRPr>
      </a:lvl4pPr>
      <a:lvl5pPr marL="1060450" indent="-182563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6B6F7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375" y="1116013"/>
            <a:ext cx="7507288" cy="74612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41375" y="1874838"/>
            <a:ext cx="7507288" cy="427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7" name="Picture 6" descr="bb_spectrum_ppt_crop.jpg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9144000" cy="155575"/>
          </a:xfrm>
          <a:prstGeom prst="rect">
            <a:avLst/>
          </a:prstGeom>
          <a:effectLst>
            <a:outerShdw blurRad="50800" dist="38100" dir="5700000">
              <a:srgbClr val="000000">
                <a:alpha val="43000"/>
              </a:srgbClr>
            </a:outerShdw>
          </a:effectLst>
        </p:spPr>
      </p:pic>
      <p:cxnSp>
        <p:nvCxnSpPr>
          <p:cNvPr id="9" name="Straight Connector 8"/>
          <p:cNvCxnSpPr/>
          <p:nvPr userDrawn="1"/>
        </p:nvCxnSpPr>
        <p:spPr>
          <a:xfrm>
            <a:off x="-109538" y="6346825"/>
            <a:ext cx="9398001" cy="1588"/>
          </a:xfrm>
          <a:prstGeom prst="line">
            <a:avLst/>
          </a:prstGeom>
          <a:ln w="12700" cap="rnd" cmpd="sng" algn="ctr">
            <a:solidFill>
              <a:srgbClr val="373C3F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8" name="Picture 9" descr="bb_logo_notag.pn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497763" y="6437313"/>
            <a:ext cx="1258887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 userDrawn="1"/>
        </p:nvSpPr>
        <p:spPr>
          <a:xfrm>
            <a:off x="357188" y="6400800"/>
            <a:ext cx="1014412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0BA1F1C-67BF-5C4A-9165-8621CFBAC045}" type="datetime1">
              <a:rPr lang="en-US" sz="1000" b="1">
                <a:solidFill>
                  <a:srgbClr val="6B6F71"/>
                </a:solidFill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05/27/2014</a:t>
            </a:fld>
            <a:endParaRPr lang="en-US" sz="1000" b="1" dirty="0">
              <a:solidFill>
                <a:srgbClr val="6B6F71"/>
              </a:solidFill>
              <a:latin typeface="+mn-lt"/>
              <a:cs typeface="+mn-cs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1371600" y="640080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6B6F71"/>
                </a:solidFill>
                <a:latin typeface="+mn-lt"/>
                <a:cs typeface="+mn-cs"/>
              </a:rPr>
              <a:t>Footer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4343400" y="6400800"/>
            <a:ext cx="457200" cy="369888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48A2C34B-24CF-489B-92C3-FA2B401FCEB6}" type="slidenum">
              <a:rPr lang="en-US" sz="1000" b="1">
                <a:solidFill>
                  <a:srgbClr val="6B6F71"/>
                </a:solidFill>
                <a:latin typeface="+mn-lt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6B6F71"/>
              </a:solidFill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58" r:id="rId9"/>
  </p:sldLayoutIdLst>
  <p:transition>
    <p:fade/>
  </p:transition>
  <p:timing>
    <p:tnLst>
      <p:par>
        <p:cTn id="1" dur="indefinite" restart="never" nodeType="tmRoot"/>
      </p:par>
    </p:tnLst>
  </p:timing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600" b="1" kern="1200" cap="all" spc="300">
          <a:solidFill>
            <a:srgbClr val="5BAC35"/>
          </a:solidFill>
          <a:latin typeface="Arial Narrow"/>
          <a:ea typeface="Arial Narrow" pitchFamily="34" charset="0"/>
          <a:cs typeface="Arial Narrow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5BAC35"/>
          </a:solidFill>
          <a:latin typeface="Arial Narrow" pitchFamily="34" charset="0"/>
          <a:ea typeface="Arial Narrow" pitchFamily="34" charset="0"/>
          <a:cs typeface="Arial Narrow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5BAC35"/>
          </a:solidFill>
          <a:latin typeface="Arial Narrow" pitchFamily="34" charset="0"/>
          <a:ea typeface="Arial Narrow" pitchFamily="34" charset="0"/>
          <a:cs typeface="Arial Narrow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5BAC35"/>
          </a:solidFill>
          <a:latin typeface="Arial Narrow" pitchFamily="34" charset="0"/>
          <a:ea typeface="Arial Narrow" pitchFamily="34" charset="0"/>
          <a:cs typeface="Arial Narrow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5BAC35"/>
          </a:solidFill>
          <a:latin typeface="Arial Narrow" pitchFamily="34" charset="0"/>
          <a:ea typeface="Arial Narrow" pitchFamily="34" charset="0"/>
          <a:cs typeface="Arial Narrow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600" b="1">
          <a:solidFill>
            <a:srgbClr val="5BAC35"/>
          </a:solidFill>
          <a:latin typeface="Arial Narrow" pitchFamily="34" charset="0"/>
          <a:ea typeface="Arial Narrow" pitchFamily="34" charset="0"/>
          <a:cs typeface="Arial Narrow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600" b="1">
          <a:solidFill>
            <a:srgbClr val="5BAC35"/>
          </a:solidFill>
          <a:latin typeface="Arial Narrow" pitchFamily="34" charset="0"/>
          <a:ea typeface="Arial Narrow" pitchFamily="34" charset="0"/>
          <a:cs typeface="Arial Narrow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600" b="1">
          <a:solidFill>
            <a:srgbClr val="5BAC35"/>
          </a:solidFill>
          <a:latin typeface="Arial Narrow" pitchFamily="34" charset="0"/>
          <a:ea typeface="Arial Narrow" pitchFamily="34" charset="0"/>
          <a:cs typeface="Arial Narrow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600" b="1">
          <a:solidFill>
            <a:srgbClr val="5BAC35"/>
          </a:solidFill>
          <a:latin typeface="Arial Narrow" pitchFamily="34" charset="0"/>
          <a:ea typeface="Arial Narrow" pitchFamily="34" charset="0"/>
          <a:cs typeface="Arial Narrow" pitchFamily="34" charset="0"/>
        </a:defRPr>
      </a:lvl9pPr>
    </p:titleStyle>
    <p:bodyStyle>
      <a:lvl1pPr marL="182563" indent="-182563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rgbClr val="6B6F71"/>
          </a:solidFill>
          <a:latin typeface="Arial"/>
          <a:ea typeface="+mn-ea"/>
          <a:cs typeface="Arial"/>
        </a:defRPr>
      </a:lvl1pPr>
      <a:lvl2pPr marL="419100" indent="-219075" algn="l" defTabSz="457200" rtl="0" eaLnBrk="0" fontAlgn="base" hangingPunct="0">
        <a:spcBef>
          <a:spcPct val="20000"/>
        </a:spcBef>
        <a:spcAft>
          <a:spcPct val="0"/>
        </a:spcAft>
        <a:buFont typeface="Lucida Grande"/>
        <a:buChar char="-"/>
        <a:defRPr sz="1600" kern="1200">
          <a:solidFill>
            <a:srgbClr val="6B6F71"/>
          </a:solidFill>
          <a:latin typeface="Arial"/>
          <a:ea typeface="+mn-ea"/>
          <a:cs typeface="Arial"/>
        </a:defRPr>
      </a:lvl2pPr>
      <a:lvl3pPr marL="630238" indent="-182563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6B6F71"/>
          </a:solidFill>
          <a:latin typeface="Arial"/>
          <a:ea typeface="+mn-ea"/>
          <a:cs typeface="Arial"/>
        </a:defRPr>
      </a:lvl3pPr>
      <a:lvl4pPr marL="868363" indent="-219075" algn="l" defTabSz="457200" rtl="0" eaLnBrk="0" fontAlgn="base" hangingPunct="0">
        <a:spcBef>
          <a:spcPct val="20000"/>
        </a:spcBef>
        <a:spcAft>
          <a:spcPct val="0"/>
        </a:spcAft>
        <a:buSzPct val="100000"/>
        <a:buFont typeface="Lucida Grande"/>
        <a:buChar char="–"/>
        <a:defRPr sz="1600" kern="1200">
          <a:solidFill>
            <a:srgbClr val="6B6F71"/>
          </a:solidFill>
          <a:latin typeface="Arial"/>
          <a:ea typeface="+mn-ea"/>
          <a:cs typeface="Arial"/>
        </a:defRPr>
      </a:lvl4pPr>
      <a:lvl5pPr marL="1060450" indent="-182563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6B6F7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5BAC3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375" y="1116013"/>
            <a:ext cx="7507288" cy="74612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1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41375" y="1874838"/>
            <a:ext cx="7507288" cy="427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7" name="Picture 6" descr="bb_spectrum_ppt_crop.jpg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9144000" cy="155575"/>
          </a:xfrm>
          <a:prstGeom prst="rect">
            <a:avLst/>
          </a:prstGeom>
          <a:effectLst>
            <a:outerShdw blurRad="50800" dist="38100" dir="5700000">
              <a:srgbClr val="000000">
                <a:alpha val="43000"/>
              </a:srgbClr>
            </a:outerShdw>
          </a:effectLst>
        </p:spPr>
      </p:pic>
      <p:cxnSp>
        <p:nvCxnSpPr>
          <p:cNvPr id="9" name="Straight Connector 8"/>
          <p:cNvCxnSpPr/>
          <p:nvPr userDrawn="1"/>
        </p:nvCxnSpPr>
        <p:spPr>
          <a:xfrm>
            <a:off x="-109538" y="6346825"/>
            <a:ext cx="9398001" cy="1588"/>
          </a:xfrm>
          <a:prstGeom prst="line">
            <a:avLst/>
          </a:prstGeom>
          <a:ln w="12700" cap="rnd" cmpd="sng" algn="ctr">
            <a:solidFill>
              <a:srgbClr val="373C3F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3" name="Picture 11" descr="bb_logo_notag_white.pn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497763" y="6437313"/>
            <a:ext cx="1258887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 userDrawn="1"/>
        </p:nvSpPr>
        <p:spPr>
          <a:xfrm>
            <a:off x="357188" y="6400800"/>
            <a:ext cx="1014412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0BA1F1C-67BF-5C4A-9165-8621CFBAC045}" type="datetime1">
              <a:rPr lang="en-US" sz="1000" b="1">
                <a:solidFill>
                  <a:srgbClr val="FFFFFF"/>
                </a:solidFill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05/27/2014</a:t>
            </a:fld>
            <a:endParaRPr lang="en-US" sz="1000" b="1" dirty="0">
              <a:solidFill>
                <a:srgbClr val="FFFFFF"/>
              </a:solidFill>
              <a:latin typeface="+mn-lt"/>
              <a:cs typeface="+mn-cs"/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1371600" y="640080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373C3F"/>
                </a:solidFill>
                <a:latin typeface="+mn-lt"/>
                <a:cs typeface="+mn-cs"/>
              </a:rPr>
              <a:t>Footer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4343400" y="6400800"/>
            <a:ext cx="457200" cy="369888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537AD4CD-E625-4396-9C31-F1A0D663E899}" type="slidenum">
              <a:rPr lang="en-US" sz="1000" b="1">
                <a:solidFill>
                  <a:srgbClr val="373C3F"/>
                </a:solidFill>
                <a:latin typeface="+mn-lt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373C3F"/>
              </a:solidFill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8" r:id="rId1"/>
    <p:sldLayoutId id="2147483979" r:id="rId2"/>
    <p:sldLayoutId id="2147483980" r:id="rId3"/>
    <p:sldLayoutId id="2147483981" r:id="rId4"/>
    <p:sldLayoutId id="2147483982" r:id="rId5"/>
    <p:sldLayoutId id="2147483983" r:id="rId6"/>
    <p:sldLayoutId id="2147483984" r:id="rId7"/>
    <p:sldLayoutId id="2147483985" r:id="rId8"/>
    <p:sldLayoutId id="2147483959" r:id="rId9"/>
  </p:sldLayoutIdLst>
  <p:transition>
    <p:fade/>
  </p:transition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600" b="1" kern="1200" cap="all" spc="300">
          <a:solidFill>
            <a:schemeClr val="bg1"/>
          </a:solidFill>
          <a:latin typeface="Arial Narrow"/>
          <a:ea typeface="Arial Narrow" pitchFamily="34" charset="0"/>
          <a:cs typeface="Arial Narrow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 Narrow" pitchFamily="34" charset="0"/>
          <a:ea typeface="Arial Narrow" pitchFamily="34" charset="0"/>
          <a:cs typeface="Arial Narrow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 Narrow" pitchFamily="34" charset="0"/>
          <a:ea typeface="Arial Narrow" pitchFamily="34" charset="0"/>
          <a:cs typeface="Arial Narrow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 Narrow" pitchFamily="34" charset="0"/>
          <a:ea typeface="Arial Narrow" pitchFamily="34" charset="0"/>
          <a:cs typeface="Arial Narrow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 Narrow" pitchFamily="34" charset="0"/>
          <a:ea typeface="Arial Narrow" pitchFamily="34" charset="0"/>
          <a:cs typeface="Arial Narrow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 Narrow" pitchFamily="34" charset="0"/>
          <a:ea typeface="Arial Narrow" pitchFamily="34" charset="0"/>
          <a:cs typeface="Arial Narrow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 Narrow" pitchFamily="34" charset="0"/>
          <a:ea typeface="Arial Narrow" pitchFamily="34" charset="0"/>
          <a:cs typeface="Arial Narrow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 Narrow" pitchFamily="34" charset="0"/>
          <a:ea typeface="Arial Narrow" pitchFamily="34" charset="0"/>
          <a:cs typeface="Arial Narrow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 Narrow" pitchFamily="34" charset="0"/>
          <a:ea typeface="Arial Narrow" pitchFamily="34" charset="0"/>
          <a:cs typeface="Arial Narrow" pitchFamily="34" charset="0"/>
        </a:defRPr>
      </a:lvl9pPr>
    </p:titleStyle>
    <p:bodyStyle>
      <a:lvl1pPr marL="182563" indent="-182563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rgbClr val="FFFFFF"/>
          </a:solidFill>
          <a:latin typeface="Arial"/>
          <a:ea typeface="+mn-ea"/>
          <a:cs typeface="Arial"/>
        </a:defRPr>
      </a:lvl1pPr>
      <a:lvl2pPr marL="419100" indent="-219075" algn="l" defTabSz="457200" rtl="0" eaLnBrk="0" fontAlgn="base" hangingPunct="0">
        <a:spcBef>
          <a:spcPct val="20000"/>
        </a:spcBef>
        <a:spcAft>
          <a:spcPct val="0"/>
        </a:spcAft>
        <a:buFont typeface="Lucida Grande"/>
        <a:buChar char="-"/>
        <a:defRPr sz="1600" kern="1200">
          <a:solidFill>
            <a:srgbClr val="FFFFFF"/>
          </a:solidFill>
          <a:latin typeface="Arial"/>
          <a:ea typeface="+mn-ea"/>
          <a:cs typeface="Arial"/>
        </a:defRPr>
      </a:lvl2pPr>
      <a:lvl3pPr marL="630238" indent="-182563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FFFFFF"/>
          </a:solidFill>
          <a:latin typeface="Arial"/>
          <a:ea typeface="+mn-ea"/>
          <a:cs typeface="Arial"/>
        </a:defRPr>
      </a:lvl3pPr>
      <a:lvl4pPr marL="868363" indent="-219075" algn="l" defTabSz="457200" rtl="0" eaLnBrk="0" fontAlgn="base" hangingPunct="0">
        <a:spcBef>
          <a:spcPct val="20000"/>
        </a:spcBef>
        <a:spcAft>
          <a:spcPct val="0"/>
        </a:spcAft>
        <a:buSzPct val="100000"/>
        <a:buFont typeface="Lucida Grande"/>
        <a:buChar char="–"/>
        <a:defRPr sz="1600" kern="1200">
          <a:solidFill>
            <a:srgbClr val="FFFFFF"/>
          </a:solidFill>
          <a:latin typeface="Arial"/>
          <a:ea typeface="+mn-ea"/>
          <a:cs typeface="Arial"/>
        </a:defRPr>
      </a:lvl4pPr>
      <a:lvl5pPr marL="1060450" indent="-182563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FFFFFF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73C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375" y="1116013"/>
            <a:ext cx="7507288" cy="74612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12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41375" y="1874838"/>
            <a:ext cx="7507288" cy="427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7" name="Picture 6" descr="bb_spectrum_ppt_crop.jpg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9144000" cy="155575"/>
          </a:xfrm>
          <a:prstGeom prst="rect">
            <a:avLst/>
          </a:prstGeom>
          <a:effectLst>
            <a:outerShdw blurRad="50800" dist="38100" dir="5700000">
              <a:srgbClr val="000000">
                <a:alpha val="43000"/>
              </a:srgbClr>
            </a:outerShdw>
          </a:effectLst>
        </p:spPr>
      </p:pic>
      <p:cxnSp>
        <p:nvCxnSpPr>
          <p:cNvPr id="9" name="Straight Connector 8"/>
          <p:cNvCxnSpPr/>
          <p:nvPr userDrawn="1"/>
        </p:nvCxnSpPr>
        <p:spPr>
          <a:xfrm>
            <a:off x="-109538" y="6346825"/>
            <a:ext cx="9398001" cy="1588"/>
          </a:xfrm>
          <a:prstGeom prst="line">
            <a:avLst/>
          </a:prstGeom>
          <a:ln w="12700" cap="rnd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7" name="Picture 11" descr="bb_logo_notag_white.pn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497763" y="6437313"/>
            <a:ext cx="1258887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 userDrawn="1"/>
        </p:nvSpPr>
        <p:spPr>
          <a:xfrm>
            <a:off x="357188" y="6400800"/>
            <a:ext cx="1014412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0BA1F1C-67BF-5C4A-9165-8621CFBAC045}" type="datetime1">
              <a:rPr lang="en-US" sz="1000" b="1">
                <a:solidFill>
                  <a:schemeClr val="bg1"/>
                </a:solidFill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05/27/2014</a:t>
            </a:fld>
            <a:endParaRPr lang="en-US" sz="100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1371600" y="640080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+mn-lt"/>
                <a:cs typeface="+mn-cs"/>
              </a:rPr>
              <a:t>Footer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4343400" y="6400800"/>
            <a:ext cx="457200" cy="369888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091CD29C-043E-492A-B5A4-B0305E4A5704}" type="slidenum">
              <a:rPr lang="en-US" sz="1000" b="1">
                <a:solidFill>
                  <a:srgbClr val="FFFFFF"/>
                </a:solidFill>
                <a:latin typeface="+mn-lt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b="1" dirty="0">
              <a:solidFill>
                <a:srgbClr val="FFFFFF"/>
              </a:solidFill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6" r:id="rId1"/>
    <p:sldLayoutId id="2147483987" r:id="rId2"/>
    <p:sldLayoutId id="2147483988" r:id="rId3"/>
    <p:sldLayoutId id="2147483989" r:id="rId4"/>
    <p:sldLayoutId id="2147483990" r:id="rId5"/>
    <p:sldLayoutId id="2147483991" r:id="rId6"/>
    <p:sldLayoutId id="2147483992" r:id="rId7"/>
    <p:sldLayoutId id="2147483993" r:id="rId8"/>
    <p:sldLayoutId id="2147483960" r:id="rId9"/>
  </p:sldLayoutIdLst>
  <p:transition>
    <p:fade/>
  </p:transition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600" b="1" kern="1200" cap="all" spc="300">
          <a:solidFill>
            <a:srgbClr val="5BAC35"/>
          </a:solidFill>
          <a:latin typeface="Arial Narrow"/>
          <a:ea typeface="Arial Narrow" pitchFamily="34" charset="0"/>
          <a:cs typeface="Arial Narrow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5BAC35"/>
          </a:solidFill>
          <a:latin typeface="Arial Narrow" pitchFamily="34" charset="0"/>
          <a:ea typeface="Arial Narrow" pitchFamily="34" charset="0"/>
          <a:cs typeface="Arial Narrow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5BAC35"/>
          </a:solidFill>
          <a:latin typeface="Arial Narrow" pitchFamily="34" charset="0"/>
          <a:ea typeface="Arial Narrow" pitchFamily="34" charset="0"/>
          <a:cs typeface="Arial Narrow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5BAC35"/>
          </a:solidFill>
          <a:latin typeface="Arial Narrow" pitchFamily="34" charset="0"/>
          <a:ea typeface="Arial Narrow" pitchFamily="34" charset="0"/>
          <a:cs typeface="Arial Narrow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5BAC35"/>
          </a:solidFill>
          <a:latin typeface="Arial Narrow" pitchFamily="34" charset="0"/>
          <a:ea typeface="Arial Narrow" pitchFamily="34" charset="0"/>
          <a:cs typeface="Arial Narrow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600" b="1">
          <a:solidFill>
            <a:srgbClr val="5BAC35"/>
          </a:solidFill>
          <a:latin typeface="Arial Narrow" pitchFamily="34" charset="0"/>
          <a:ea typeface="Arial Narrow" pitchFamily="34" charset="0"/>
          <a:cs typeface="Arial Narrow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600" b="1">
          <a:solidFill>
            <a:srgbClr val="5BAC35"/>
          </a:solidFill>
          <a:latin typeface="Arial Narrow" pitchFamily="34" charset="0"/>
          <a:ea typeface="Arial Narrow" pitchFamily="34" charset="0"/>
          <a:cs typeface="Arial Narrow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600" b="1">
          <a:solidFill>
            <a:srgbClr val="5BAC35"/>
          </a:solidFill>
          <a:latin typeface="Arial Narrow" pitchFamily="34" charset="0"/>
          <a:ea typeface="Arial Narrow" pitchFamily="34" charset="0"/>
          <a:cs typeface="Arial Narrow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600" b="1">
          <a:solidFill>
            <a:srgbClr val="5BAC35"/>
          </a:solidFill>
          <a:latin typeface="Arial Narrow" pitchFamily="34" charset="0"/>
          <a:ea typeface="Arial Narrow" pitchFamily="34" charset="0"/>
          <a:cs typeface="Arial Narrow" pitchFamily="34" charset="0"/>
        </a:defRPr>
      </a:lvl9pPr>
    </p:titleStyle>
    <p:bodyStyle>
      <a:lvl1pPr marL="182563" indent="-182563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rgbClr val="FFFFFF"/>
          </a:solidFill>
          <a:latin typeface="Arial"/>
          <a:ea typeface="+mn-ea"/>
          <a:cs typeface="Arial"/>
        </a:defRPr>
      </a:lvl1pPr>
      <a:lvl2pPr marL="419100" indent="-219075" algn="l" defTabSz="457200" rtl="0" eaLnBrk="0" fontAlgn="base" hangingPunct="0">
        <a:spcBef>
          <a:spcPct val="20000"/>
        </a:spcBef>
        <a:spcAft>
          <a:spcPct val="0"/>
        </a:spcAft>
        <a:buFont typeface="Lucida Grande"/>
        <a:buChar char="-"/>
        <a:defRPr sz="1600" kern="1200">
          <a:solidFill>
            <a:srgbClr val="FFFFFF"/>
          </a:solidFill>
          <a:latin typeface="Arial"/>
          <a:ea typeface="+mn-ea"/>
          <a:cs typeface="Arial"/>
        </a:defRPr>
      </a:lvl2pPr>
      <a:lvl3pPr marL="630238" indent="-182563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FFFFFF"/>
          </a:solidFill>
          <a:latin typeface="Arial"/>
          <a:ea typeface="+mn-ea"/>
          <a:cs typeface="Arial"/>
        </a:defRPr>
      </a:lvl3pPr>
      <a:lvl4pPr marL="868363" indent="-219075" algn="l" defTabSz="457200" rtl="0" eaLnBrk="0" fontAlgn="base" hangingPunct="0">
        <a:spcBef>
          <a:spcPct val="20000"/>
        </a:spcBef>
        <a:spcAft>
          <a:spcPct val="0"/>
        </a:spcAft>
        <a:buSzPct val="100000"/>
        <a:buFont typeface="Lucida Grande"/>
        <a:buChar char="–"/>
        <a:defRPr sz="1600" kern="1200">
          <a:solidFill>
            <a:srgbClr val="FFFFFF"/>
          </a:solidFill>
          <a:latin typeface="Arial"/>
          <a:ea typeface="+mn-ea"/>
          <a:cs typeface="Arial"/>
        </a:defRPr>
      </a:lvl4pPr>
      <a:lvl5pPr marL="1060450" indent="-182563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FFFFFF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ackbaud.com/files/support/guides/infinitydevguide/Subsystems/infpage-developer-help/Content/InfinityPages/WelcomeInfinityPages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blackbaud.com/files/support/guides/infinitydevguide/Subsystems/infpage-developer-help/Content/InfinityPageDesigner/coUsingDesignModeToExploreAPageSpec.htm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Jim.Ballou@blackbaud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Caroline.Barnes@blackbaud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Power Configuration Tools in</a:t>
            </a:r>
            <a:br>
              <a:rPr lang="en-US" dirty="0" smtClean="0"/>
            </a:br>
            <a:r>
              <a:rPr lang="en-US" dirty="0" smtClean="0"/>
              <a:t>Blackbaud CRM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841248" y="3898899"/>
            <a:ext cx="71851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Calibri" panose="020F0502020204030204" pitchFamily="34" charset="0"/>
                <a:cs typeface="Calibri" pitchFamily="34" charset="0"/>
              </a:rPr>
              <a:t>Presented By: Jim Ballou</a:t>
            </a:r>
          </a:p>
          <a:p>
            <a:pPr algn="ctr"/>
            <a:r>
              <a:rPr lang="en-US" sz="2800" b="1" dirty="0" smtClean="0">
                <a:latin typeface="Calibri" panose="020F0502020204030204" pitchFamily="34" charset="0"/>
                <a:cs typeface="Calibri" pitchFamily="34" charset="0"/>
              </a:rPr>
              <a:t>Moderator: Caroline Barnes</a:t>
            </a:r>
            <a:endParaRPr lang="en-US" sz="2800" b="1" dirty="0">
              <a:latin typeface="Calibri" panose="020F0502020204030204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Real world examples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64270787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44034" name="Subtitle 1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u="sng" dirty="0">
                <a:hlinkClick r:id="rId3"/>
              </a:rPr>
              <a:t>https://www.blackbaud.com/files/support/guides/infinitydevguide/Subsystems/infpage-developer-help/Content/InfinityPages/</a:t>
            </a:r>
            <a:r>
              <a:rPr lang="en-US" u="sng" dirty="0" smtClean="0">
                <a:hlinkClick r:id="rId3"/>
              </a:rPr>
              <a:t>WelcomeInfinityPages.htm</a:t>
            </a:r>
            <a:endParaRPr lang="en-US" u="sng" dirty="0" smtClean="0"/>
          </a:p>
          <a:p>
            <a:pPr marL="285750" indent="-285750">
              <a:buFont typeface="Arial"/>
              <a:buChar char="•"/>
            </a:pPr>
            <a:endParaRPr lang="en-US" u="sng" dirty="0">
              <a:latin typeface="Arial" charset="0"/>
              <a:cs typeface="Arial" charset="0"/>
            </a:endParaRPr>
          </a:p>
          <a:p>
            <a:pPr marL="285750" indent="-285750">
              <a:buFont typeface="Arial"/>
              <a:buChar char="•"/>
            </a:pPr>
            <a:r>
              <a:rPr lang="en-US" u="sng" dirty="0">
                <a:hlinkClick r:id="rId4"/>
              </a:rPr>
              <a:t>https://www.blackbaud.com/files/support/guides/infinitydevguide/Subsystems/infpage-developer-help/Content/InfinityPageDesigner/coUsingDesignModeToExploreAPageSpec.htm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8675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Content Placeholder 1"/>
          <p:cNvSpPr>
            <a:spLocks noGrp="1"/>
          </p:cNvSpPr>
          <p:nvPr>
            <p:ph idx="1"/>
          </p:nvPr>
        </p:nvSpPr>
        <p:spPr>
          <a:xfrm>
            <a:off x="841375" y="1350963"/>
            <a:ext cx="7507288" cy="4795837"/>
          </a:xfrm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41375" y="1562986"/>
            <a:ext cx="7507288" cy="1079499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Questions?  Concerns?  Comments?</a:t>
            </a:r>
            <a:br>
              <a:rPr lang="en-US" dirty="0" smtClean="0">
                <a:ea typeface="+mj-ea"/>
              </a:rPr>
            </a:br>
            <a:r>
              <a:rPr lang="en-US" dirty="0" smtClean="0">
                <a:ea typeface="+mj-ea"/>
              </a:rPr>
              <a:t/>
            </a:r>
            <a:br>
              <a:rPr lang="en-US" dirty="0" smtClean="0">
                <a:ea typeface="+mj-ea"/>
              </a:rPr>
            </a:br>
            <a:r>
              <a:rPr lang="en-US" dirty="0" smtClean="0">
                <a:ea typeface="+mj-ea"/>
              </a:rPr>
              <a:t/>
            </a:r>
            <a:br>
              <a:rPr lang="en-US" dirty="0" smtClean="0">
                <a:ea typeface="+mj-ea"/>
              </a:rPr>
            </a:br>
            <a:endParaRPr lang="en-US" dirty="0">
              <a:ea typeface="+mj-ea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 bwMode="auto">
          <a:xfrm>
            <a:off x="841439" y="1920240"/>
            <a:ext cx="7507224" cy="404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39763" lvl="1" indent="-182563" eaLnBrk="0" hangingPunct="0">
              <a:spcBef>
                <a:spcPct val="20000"/>
              </a:spcBef>
              <a:buFont typeface="Arial" pitchFamily="34" charset="0"/>
              <a:buChar char="•"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6B6F7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575561" y="2955851"/>
            <a:ext cx="7507224" cy="1325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39763" lvl="1" indent="-182563" algn="ctr" eaLnBrk="0" hangingPunct="0">
              <a:spcBef>
                <a:spcPct val="20000"/>
              </a:spcBef>
            </a:pPr>
            <a:r>
              <a:rPr lang="en-US" dirty="0" smtClean="0">
                <a:solidFill>
                  <a:srgbClr val="6B6F71"/>
                </a:solidFill>
                <a:latin typeface="Calibri" pitchFamily="34" charset="0"/>
                <a:cs typeface="Calibri" pitchFamily="34" charset="0"/>
              </a:rPr>
              <a:t>If you’d prefer, feel free to contact us directly at:</a:t>
            </a:r>
          </a:p>
          <a:p>
            <a:pPr marL="639763" lvl="1" indent="-182563" algn="ctr" eaLnBrk="0" hangingPunct="0">
              <a:spcBef>
                <a:spcPct val="20000"/>
              </a:spcBef>
            </a:pPr>
            <a:r>
              <a:rPr lang="en-US" smtClean="0">
                <a:solidFill>
                  <a:srgbClr val="6B6F71"/>
                </a:solidFill>
                <a:latin typeface="Calibri" pitchFamily="34" charset="0"/>
                <a:cs typeface="Calibri" pitchFamily="34" charset="0"/>
                <a:hlinkClick r:id="rId3"/>
              </a:rPr>
              <a:t>Jim.Ballou@blackbaud.com</a:t>
            </a:r>
            <a:endParaRPr lang="en-US" smtClean="0">
              <a:solidFill>
                <a:srgbClr val="6B6F71"/>
              </a:solidFill>
              <a:latin typeface="Calibri" pitchFamily="34" charset="0"/>
              <a:cs typeface="Calibri" pitchFamily="34" charset="0"/>
            </a:endParaRPr>
          </a:p>
          <a:p>
            <a:pPr marL="639763" lvl="1" indent="-182563" algn="ctr" eaLnBrk="0" hangingPunct="0">
              <a:spcBef>
                <a:spcPct val="20000"/>
              </a:spcBef>
            </a:pPr>
            <a:r>
              <a:rPr lang="en-US" smtClean="0">
                <a:solidFill>
                  <a:srgbClr val="6B6F7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solidFill>
                  <a:srgbClr val="6B6F71"/>
                </a:solidFill>
                <a:latin typeface="Calibri" pitchFamily="34" charset="0"/>
                <a:cs typeface="Calibri" pitchFamily="34" charset="0"/>
                <a:hlinkClick r:id="rId4"/>
              </a:rPr>
              <a:t>Caroline.Barnes@blackbaud.com</a:t>
            </a:r>
            <a:endParaRPr lang="en-US" dirty="0" smtClean="0">
              <a:solidFill>
                <a:srgbClr val="6B6F71"/>
              </a:solidFill>
              <a:latin typeface="Calibri" pitchFamily="34" charset="0"/>
              <a:cs typeface="Calibri" pitchFamily="34" charset="0"/>
            </a:endParaRPr>
          </a:p>
          <a:p>
            <a:pPr marL="639763" lvl="1" indent="-182563" algn="ctr" eaLnBrk="0" hangingPunct="0">
              <a:spcBef>
                <a:spcPct val="20000"/>
              </a:spcBef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6B6F7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385032"/>
            <a:ext cx="7507224" cy="4613504"/>
          </a:xfrm>
        </p:spPr>
        <p:txBody>
          <a:bodyPr/>
          <a:lstStyle/>
          <a:p>
            <a:r>
              <a:rPr lang="en-US" sz="1600" dirty="0" smtClean="0">
                <a:latin typeface="Calibri" panose="020F0502020204030204" pitchFamily="34" charset="0"/>
              </a:rPr>
              <a:t>I will keep the lines open so that you can ask questions live.</a:t>
            </a:r>
          </a:p>
          <a:p>
            <a:pPr lvl="1"/>
            <a:r>
              <a:rPr lang="en-US" sz="1400" dirty="0" smtClean="0">
                <a:latin typeface="Calibri" panose="020F0502020204030204" pitchFamily="34" charset="0"/>
              </a:rPr>
              <a:t>Consider putting yourself on mute from your phone so we don’t have any background discussion</a:t>
            </a:r>
          </a:p>
          <a:p>
            <a:pPr lvl="1"/>
            <a:r>
              <a:rPr lang="en-US" sz="1400" dirty="0" smtClean="0">
                <a:latin typeface="Calibri" panose="020F0502020204030204" pitchFamily="34" charset="0"/>
              </a:rPr>
              <a:t>Feel free to ask questions via Chat as well</a:t>
            </a:r>
          </a:p>
          <a:p>
            <a:pPr lvl="0"/>
            <a:endParaRPr lang="en-US" sz="1600" dirty="0" smtClean="0">
              <a:latin typeface="Calibri" panose="020F0502020204030204" pitchFamily="34" charset="0"/>
            </a:endParaRPr>
          </a:p>
          <a:p>
            <a:pPr lvl="0"/>
            <a:endParaRPr lang="en-US" sz="1600" dirty="0" smtClean="0">
              <a:latin typeface="Calibri" panose="020F0502020204030204" pitchFamily="34" charset="0"/>
            </a:endParaRPr>
          </a:p>
          <a:p>
            <a:pPr lvl="0"/>
            <a:r>
              <a:rPr lang="en-US" sz="1600" dirty="0" smtClean="0">
                <a:latin typeface="Calibri" panose="020F0502020204030204" pitchFamily="34" charset="0"/>
              </a:rPr>
              <a:t>I will create a follow up Q&amp;A document to address any questions that we aren’t able to answer during the session, for all questions asked live and on Chat</a:t>
            </a:r>
          </a:p>
          <a:p>
            <a:pPr lvl="0"/>
            <a:endParaRPr lang="en-US" sz="1600" dirty="0" smtClean="0">
              <a:latin typeface="Calibri" panose="020F0502020204030204" pitchFamily="34" charset="0"/>
            </a:endParaRPr>
          </a:p>
          <a:p>
            <a:pPr lvl="0"/>
            <a:endParaRPr lang="en-US" sz="1600" dirty="0" smtClean="0">
              <a:latin typeface="Calibri" panose="020F0502020204030204" pitchFamily="34" charset="0"/>
            </a:endParaRPr>
          </a:p>
          <a:p>
            <a:pPr lvl="0"/>
            <a:r>
              <a:rPr lang="en-US" sz="1600" dirty="0" smtClean="0">
                <a:latin typeface="Calibri" panose="020F0502020204030204" pitchFamily="34" charset="0"/>
              </a:rPr>
              <a:t>I will be uploading the recording to YouTube following the presentation.</a:t>
            </a:r>
          </a:p>
          <a:p>
            <a:pPr lvl="0"/>
            <a:endParaRPr lang="en-US" sz="1600" dirty="0" smtClean="0">
              <a:latin typeface="Calibri" panose="020F0502020204030204" pitchFamily="34" charset="0"/>
            </a:endParaRPr>
          </a:p>
          <a:p>
            <a:pPr lvl="0"/>
            <a:endParaRPr lang="en-US" sz="1600" dirty="0" smtClean="0">
              <a:latin typeface="Calibri" panose="020F0502020204030204" pitchFamily="34" charset="0"/>
            </a:endParaRPr>
          </a:p>
          <a:p>
            <a:pPr lvl="0"/>
            <a:r>
              <a:rPr lang="en-US" sz="1600" dirty="0" smtClean="0">
                <a:latin typeface="Calibri" panose="020F0502020204030204" pitchFamily="34" charset="0"/>
              </a:rPr>
              <a:t>All registrants will receive a follow up email with the following:</a:t>
            </a:r>
          </a:p>
          <a:p>
            <a:pPr lvl="1"/>
            <a:r>
              <a:rPr lang="en-US" sz="1400" dirty="0" smtClean="0">
                <a:latin typeface="Calibri" panose="020F0502020204030204" pitchFamily="34" charset="0"/>
              </a:rPr>
              <a:t>PowerPoint slides</a:t>
            </a:r>
          </a:p>
          <a:p>
            <a:pPr lvl="1"/>
            <a:r>
              <a:rPr lang="en-US" sz="1400" dirty="0" smtClean="0">
                <a:latin typeface="Calibri" panose="020F0502020204030204" pitchFamily="34" charset="0"/>
              </a:rPr>
              <a:t>Q&amp;A document</a:t>
            </a:r>
          </a:p>
          <a:p>
            <a:pPr lvl="1"/>
            <a:r>
              <a:rPr lang="en-US" sz="1400" dirty="0" smtClean="0">
                <a:latin typeface="Calibri" panose="020F0502020204030204" pitchFamily="34" charset="0"/>
              </a:rPr>
              <a:t>Link to YouTube recording</a:t>
            </a:r>
          </a:p>
          <a:p>
            <a:pPr fontAlgn="ctr"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342900" indent="-342900" fontAlgn="ctr">
              <a:buAutoNum type="arabicPeriod"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342900" indent="-342900" fontAlgn="ctr">
              <a:buAutoNum type="arabicPeriod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41248" y="637953"/>
            <a:ext cx="7507224" cy="747078"/>
          </a:xfrm>
        </p:spPr>
        <p:txBody>
          <a:bodyPr/>
          <a:lstStyle/>
          <a:p>
            <a:r>
              <a:rPr lang="en-US" dirty="0" smtClean="0"/>
              <a:t>Before we Begin…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4378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 Designer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3200" dirty="0" smtClean="0"/>
              <a:t>Intended for Power Users</a:t>
            </a:r>
          </a:p>
          <a:p>
            <a:pPr marL="742950" lvl="1" indent="-285750">
              <a:buFont typeface="Arial"/>
              <a:buChar char="•"/>
            </a:pPr>
            <a:r>
              <a:rPr lang="en-US" sz="3200" dirty="0" smtClean="0"/>
              <a:t>NOT for User Preferences</a:t>
            </a:r>
          </a:p>
          <a:p>
            <a:pPr marL="285750" indent="-285750">
              <a:buFont typeface="Arial"/>
              <a:buChar char="•"/>
            </a:pPr>
            <a:r>
              <a:rPr lang="en-US" sz="3200" dirty="0" smtClean="0"/>
              <a:t>System-wide impact </a:t>
            </a:r>
            <a:endParaRPr lang="en-US" sz="3200" dirty="0"/>
          </a:p>
          <a:p>
            <a:pPr marL="285750" indent="-285750">
              <a:buFont typeface="Arial"/>
              <a:buChar char="•"/>
            </a:pPr>
            <a:r>
              <a:rPr lang="en-US" sz="3200" dirty="0" smtClean="0"/>
              <a:t>Ability to clone existing pages</a:t>
            </a:r>
          </a:p>
          <a:p>
            <a:pPr marL="285750" indent="-285750">
              <a:buFont typeface="Arial"/>
              <a:buChar char="•"/>
            </a:pPr>
            <a:r>
              <a:rPr lang="en-US" sz="3200" dirty="0" smtClean="0"/>
              <a:t>Full control for security and behavior</a:t>
            </a:r>
          </a:p>
          <a:p>
            <a:pPr marL="285750" indent="-285750">
              <a:buFont typeface="Arial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253886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Anatomy	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41248" y="1625601"/>
            <a:ext cx="7510272" cy="3996267"/>
          </a:xfrm>
        </p:spPr>
        <p:txBody>
          <a:bodyPr/>
          <a:lstStyle/>
          <a:p>
            <a:pPr marL="285750" indent="-285750">
              <a:buFont typeface="Arial" pitchFamily="34" charset="0"/>
              <a:buChar char="•"/>
            </a:pPr>
            <a:endParaRPr lang="en-US" sz="16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1600" dirty="0"/>
          </a:p>
          <a:p>
            <a:pPr marL="285750" indent="-285750">
              <a:buFont typeface="Arial" pitchFamily="34" charset="0"/>
              <a:buChar char="•"/>
            </a:pPr>
            <a:endParaRPr lang="en-US" sz="16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Summary Panel</a:t>
            </a:r>
            <a:endParaRPr lang="en-US" sz="1600" dirty="0"/>
          </a:p>
          <a:p>
            <a:endParaRPr lang="en-US" sz="1600" dirty="0"/>
          </a:p>
          <a:p>
            <a:pPr marL="285750" indent="-285750">
              <a:buFont typeface="Arial" pitchFamily="34" charset="0"/>
              <a:buChar char="•"/>
            </a:pPr>
            <a:endParaRPr lang="en-US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Tabs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Actions</a:t>
            </a:r>
          </a:p>
          <a:p>
            <a:endParaRPr lang="en-US" sz="1600" dirty="0"/>
          </a:p>
          <a:p>
            <a:pPr marL="285750" indent="-285750">
              <a:buFont typeface="Arial" pitchFamily="34" charset="0"/>
              <a:buChar char="•"/>
            </a:pPr>
            <a:endParaRPr lang="en-US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Page Sections</a:t>
            </a:r>
            <a:endParaRPr lang="en-US" sz="1600" dirty="0"/>
          </a:p>
          <a:p>
            <a:pPr marL="285750" indent="-285750">
              <a:buFont typeface="Arial" pitchFamily="34" charset="0"/>
              <a:buChar char="•"/>
            </a:pPr>
            <a:endParaRPr lang="en-US" sz="1600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All Pages have a standard set of features available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6100" y="1608668"/>
            <a:ext cx="5860546" cy="4013200"/>
          </a:xfrm>
          <a:prstGeom prst="rect">
            <a:avLst/>
          </a:prstGeom>
        </p:spPr>
      </p:pic>
      <p:cxnSp>
        <p:nvCxnSpPr>
          <p:cNvPr id="15" name="Straight Arrow Connector 14"/>
          <p:cNvCxnSpPr/>
          <p:nvPr/>
        </p:nvCxnSpPr>
        <p:spPr>
          <a:xfrm>
            <a:off x="2819400" y="2971800"/>
            <a:ext cx="3429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1828800" y="3886200"/>
            <a:ext cx="1485900" cy="1905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2095500" y="4457700"/>
            <a:ext cx="25146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2743200" y="5334000"/>
            <a:ext cx="4191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02556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Page designer mode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Toggle button on </a:t>
            </a:r>
            <a:r>
              <a:rPr lang="en-US" dirty="0"/>
              <a:t>t</a:t>
            </a:r>
            <a:r>
              <a:rPr lang="en-US" dirty="0" smtClean="0"/>
              <a:t>op </a:t>
            </a:r>
            <a:r>
              <a:rPr lang="en-US" dirty="0"/>
              <a:t>r</a:t>
            </a:r>
            <a:r>
              <a:rPr lang="en-US" dirty="0" smtClean="0"/>
              <a:t>ight corner of a page</a:t>
            </a:r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7315200" y="1676400"/>
            <a:ext cx="1319425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2286000"/>
            <a:ext cx="4902200" cy="3784600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 all pages support all aspects of Design Mode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16772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Design mode	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In design mode, configuration and security tools surface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816" y="2324100"/>
            <a:ext cx="7833489" cy="339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2349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Scenario #1: adding a tab</a:t>
            </a:r>
          </a:p>
        </p:txBody>
      </p:sp>
    </p:spTree>
    <p:extLst>
      <p:ext uri="{BB962C8B-B14F-4D97-AF65-F5344CB8AC3E}">
        <p14:creationId xmlns:p14="http://schemas.microsoft.com/office/powerpoint/2010/main" val="323580814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Scenario </a:t>
            </a:r>
            <a:r>
              <a:rPr lang="en-US" sz="3200" dirty="0" smtClean="0"/>
              <a:t>#2: custom data Lists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6427078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Scenario </a:t>
            </a:r>
            <a:r>
              <a:rPr lang="en-US" sz="3200" dirty="0" smtClean="0"/>
              <a:t>#3: Creating new pages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6427078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White">
  <a:themeElements>
    <a:clrScheme name="Blackbaud">
      <a:dk1>
        <a:sysClr val="windowText" lastClr="000000"/>
      </a:dk1>
      <a:lt1>
        <a:srgbClr val="FFFFFF"/>
      </a:lt1>
      <a:dk2>
        <a:srgbClr val="50535A"/>
      </a:dk2>
      <a:lt2>
        <a:srgbClr val="8CBE4F"/>
      </a:lt2>
      <a:accent1>
        <a:srgbClr val="8CBE4F"/>
      </a:accent1>
      <a:accent2>
        <a:srgbClr val="50535A"/>
      </a:accent2>
      <a:accent3>
        <a:srgbClr val="DA7E31"/>
      </a:accent3>
      <a:accent4>
        <a:srgbClr val="35ABA0"/>
      </a:accent4>
      <a:accent5>
        <a:srgbClr val="747DBA"/>
      </a:accent5>
      <a:accent6>
        <a:srgbClr val="34B1EC"/>
      </a:accent6>
      <a:hlink>
        <a:srgbClr val="50535A"/>
      </a:hlink>
      <a:folHlink>
        <a:srgbClr val="50535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radient">
  <a:themeElements>
    <a:clrScheme name="Blackbaud">
      <a:dk1>
        <a:sysClr val="windowText" lastClr="000000"/>
      </a:dk1>
      <a:lt1>
        <a:srgbClr val="FFFFFF"/>
      </a:lt1>
      <a:dk2>
        <a:srgbClr val="50535A"/>
      </a:dk2>
      <a:lt2>
        <a:srgbClr val="8CBE4F"/>
      </a:lt2>
      <a:accent1>
        <a:srgbClr val="8CBE4F"/>
      </a:accent1>
      <a:accent2>
        <a:srgbClr val="50535A"/>
      </a:accent2>
      <a:accent3>
        <a:srgbClr val="DA7E31"/>
      </a:accent3>
      <a:accent4>
        <a:srgbClr val="35ABA0"/>
      </a:accent4>
      <a:accent5>
        <a:srgbClr val="747DBA"/>
      </a:accent5>
      <a:accent6>
        <a:srgbClr val="34B1EC"/>
      </a:accent6>
      <a:hlink>
        <a:srgbClr val="50535A"/>
      </a:hlink>
      <a:folHlink>
        <a:srgbClr val="50535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Green">
  <a:themeElements>
    <a:clrScheme name="Blackbaud">
      <a:dk1>
        <a:sysClr val="windowText" lastClr="000000"/>
      </a:dk1>
      <a:lt1>
        <a:srgbClr val="FFFFFF"/>
      </a:lt1>
      <a:dk2>
        <a:srgbClr val="50535A"/>
      </a:dk2>
      <a:lt2>
        <a:srgbClr val="8CBE4F"/>
      </a:lt2>
      <a:accent1>
        <a:srgbClr val="8CBE4F"/>
      </a:accent1>
      <a:accent2>
        <a:srgbClr val="50535A"/>
      </a:accent2>
      <a:accent3>
        <a:srgbClr val="DA7E31"/>
      </a:accent3>
      <a:accent4>
        <a:srgbClr val="35ABA0"/>
      </a:accent4>
      <a:accent5>
        <a:srgbClr val="747DBA"/>
      </a:accent5>
      <a:accent6>
        <a:srgbClr val="34B1EC"/>
      </a:accent6>
      <a:hlink>
        <a:srgbClr val="50535A"/>
      </a:hlink>
      <a:folHlink>
        <a:srgbClr val="50535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Gray">
  <a:themeElements>
    <a:clrScheme name="Blackbaud">
      <a:dk1>
        <a:sysClr val="windowText" lastClr="000000"/>
      </a:dk1>
      <a:lt1>
        <a:srgbClr val="FFFFFF"/>
      </a:lt1>
      <a:dk2>
        <a:srgbClr val="50535A"/>
      </a:dk2>
      <a:lt2>
        <a:srgbClr val="8CBE4F"/>
      </a:lt2>
      <a:accent1>
        <a:srgbClr val="8CBE4F"/>
      </a:accent1>
      <a:accent2>
        <a:srgbClr val="50535A"/>
      </a:accent2>
      <a:accent3>
        <a:srgbClr val="DA7E31"/>
      </a:accent3>
      <a:accent4>
        <a:srgbClr val="35ABA0"/>
      </a:accent4>
      <a:accent5>
        <a:srgbClr val="747DBA"/>
      </a:accent5>
      <a:accent6>
        <a:srgbClr val="34B1EC"/>
      </a:accent6>
      <a:hlink>
        <a:srgbClr val="50535A"/>
      </a:hlink>
      <a:folHlink>
        <a:srgbClr val="50535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FB61097FC3AB46B97409BA3D21D408" ma:contentTypeVersion="0" ma:contentTypeDescription="Create a new document." ma:contentTypeScope="" ma:versionID="806f511f3f57742be32afccc48556ac1">
  <xsd:schema xmlns:xsd="http://www.w3.org/2001/XMLSchema" xmlns:p="http://schemas.microsoft.com/office/2006/metadata/properties" targetNamespace="http://schemas.microsoft.com/office/2006/metadata/properties" ma:root="true" ma:fieldsID="2df880f3c1f4e0f7d82d1960f6448d5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Ite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90896F1A-8F75-4848-822E-5F71FEB721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265E3DBE-219D-4AA6-89FE-56AC924CCB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891F92E-F84B-45D1-9822-0E60B8AFFEDA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purl.org/dc/terms/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bb_white.xml</Template>
  <TotalTime>9434</TotalTime>
  <Words>250</Words>
  <Application>Microsoft Office PowerPoint</Application>
  <PresentationFormat>On-screen Show (4:3)</PresentationFormat>
  <Paragraphs>67</Paragraphs>
  <Slides>12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White</vt:lpstr>
      <vt:lpstr>Gradient</vt:lpstr>
      <vt:lpstr>Green</vt:lpstr>
      <vt:lpstr>Gray</vt:lpstr>
      <vt:lpstr>Power Configuration Tools in Blackbaud CRM</vt:lpstr>
      <vt:lpstr>Before we Begin…</vt:lpstr>
      <vt:lpstr>Screen Designer</vt:lpstr>
      <vt:lpstr>Page Anatomy </vt:lpstr>
      <vt:lpstr>Accessing Page designer mode</vt:lpstr>
      <vt:lpstr>In Design mode </vt:lpstr>
      <vt:lpstr>Scenario #1: adding a tab</vt:lpstr>
      <vt:lpstr>Scenario #2: custom data Lists</vt:lpstr>
      <vt:lpstr>Scenario #3: Creating new pages</vt:lpstr>
      <vt:lpstr>Real world examples</vt:lpstr>
      <vt:lpstr>resources</vt:lpstr>
      <vt:lpstr>Questions?  Concerns?  Comments?   </vt:lpstr>
    </vt:vector>
  </TitlesOfParts>
  <Company>Blackbaud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Upgrade Presentation</dc:title>
  <dc:creator>Blackbaud Professional Services</dc:creator>
  <cp:lastModifiedBy>carolinebo</cp:lastModifiedBy>
  <cp:revision>480</cp:revision>
  <cp:lastPrinted>2010-12-01T18:24:18Z</cp:lastPrinted>
  <dcterms:created xsi:type="dcterms:W3CDTF">2010-12-01T19:38:30Z</dcterms:created>
  <dcterms:modified xsi:type="dcterms:W3CDTF">2014-05-27T16:01:08Z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0x0101000CFB61097FC3AB46B97409BA3D21D408</vt:lpwstr>
  </property>
  <property fmtid="{D5CDD505-2E9C-101B-9397-08002B2CF9AE}" pid="3" name="Document/Wiki Owner">
    <vt:lpwstr/>
  </property>
  <property fmtid="{D5CDD505-2E9C-101B-9397-08002B2CF9AE}" pid="4" name="KM Tag">
    <vt:lpwstr/>
  </property>
  <property fmtid="{D5CDD505-2E9C-101B-9397-08002B2CF9AE}" pid="5" name="Branded">
    <vt:lpwstr>1</vt:lpwstr>
  </property>
  <property fmtid="{D5CDD505-2E9C-101B-9397-08002B2CF9AE}" pid="6" name="Enterprise Methodology">
    <vt:lpwstr>1</vt:lpwstr>
  </property>
  <property fmtid="{D5CDD505-2E9C-101B-9397-08002B2CF9AE}" pid="7" name="Market">
    <vt:lpwstr>;#US;#</vt:lpwstr>
  </property>
  <property fmtid="{D5CDD505-2E9C-101B-9397-08002B2CF9AE}" pid="8" name="Vertical/Niche">
    <vt:lpwstr/>
  </property>
  <property fmtid="{D5CDD505-2E9C-101B-9397-08002B2CF9AE}" pid="9" name="Document Category">
    <vt:lpwstr>Customer Deliverable Template</vt:lpwstr>
  </property>
  <property fmtid="{D5CDD505-2E9C-101B-9397-08002B2CF9AE}" pid="10" name="Document Status">
    <vt:lpwstr>Final Copy</vt:lpwstr>
  </property>
  <property fmtid="{D5CDD505-2E9C-101B-9397-08002B2CF9AE}" pid="11" name="FOCuS">
    <vt:lpwstr>0</vt:lpwstr>
  </property>
  <property fmtid="{D5CDD505-2E9C-101B-9397-08002B2CF9AE}" pid="12" name="Product">
    <vt:lpwstr>;#BBDM;#BBEC;#</vt:lpwstr>
  </property>
  <property fmtid="{D5CDD505-2E9C-101B-9397-08002B2CF9AE}" pid="13" name="Practice Area">
    <vt:lpwstr>;#Strategic Services;#PMO;#</vt:lpwstr>
  </property>
  <property fmtid="{D5CDD505-2E9C-101B-9397-08002B2CF9AE}" pid="14" name="Design Group">
    <vt:lpwstr/>
  </property>
  <property fmtid="{D5CDD505-2E9C-101B-9397-08002B2CF9AE}" pid="15" name="BB Audience">
    <vt:lpwstr/>
  </property>
  <property fmtid="{D5CDD505-2E9C-101B-9397-08002B2CF9AE}" pid="16" name="Project Audience">
    <vt:lpwstr/>
  </property>
  <property fmtid="{D5CDD505-2E9C-101B-9397-08002B2CF9AE}" pid="17" name="Package/FPE Name">
    <vt:lpwstr/>
  </property>
  <property fmtid="{D5CDD505-2E9C-101B-9397-08002B2CF9AE}" pid="18" name="Project Type">
    <vt:lpwstr>TM</vt:lpwstr>
  </property>
  <property fmtid="{D5CDD505-2E9C-101B-9397-08002B2CF9AE}" pid="19" name="Delivery Method">
    <vt:lpwstr/>
  </property>
  <property fmtid="{D5CDD505-2E9C-101B-9397-08002B2CF9AE}" pid="20" name="Swimlane">
    <vt:lpwstr>Project and Quality Management</vt:lpwstr>
  </property>
  <property fmtid="{D5CDD505-2E9C-101B-9397-08002B2CF9AE}" pid="21" name="Project Scale">
    <vt:lpwstr>;#Large;#</vt:lpwstr>
  </property>
  <property fmtid="{D5CDD505-2E9C-101B-9397-08002B2CF9AE}" pid="22" name="Legacy System">
    <vt:lpwstr/>
  </property>
  <property fmtid="{D5CDD505-2E9C-101B-9397-08002B2CF9AE}" pid="23" name="Deliverable Type">
    <vt:lpwstr>Project Kick-off PPT</vt:lpwstr>
  </property>
  <property fmtid="{D5CDD505-2E9C-101B-9397-08002B2CF9AE}" pid="24" name="Product Module">
    <vt:lpwstr/>
  </property>
  <property fmtid="{D5CDD505-2E9C-101B-9397-08002B2CF9AE}" pid="25" name="Phase">
    <vt:lpwstr>1 Define and Plan</vt:lpwstr>
  </property>
  <property fmtid="{D5CDD505-2E9C-101B-9397-08002B2CF9AE}" pid="26" name="PublishExpirationDate">
    <vt:lpwstr/>
  </property>
  <property fmtid="{D5CDD505-2E9C-101B-9397-08002B2CF9AE}" pid="27" name="PublishStartDate">
    <vt:lpwstr/>
  </property>
  <property fmtid="{D5CDD505-2E9C-101B-9397-08002B2CF9AE}" pid="28" name="Business Unit">
    <vt:lpwstr>ECBU</vt:lpwstr>
  </property>
</Properties>
</file>