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14" r:id="rId1"/>
  </p:sldMasterIdLst>
  <p:notesMasterIdLst>
    <p:notesMasterId r:id="rId43"/>
  </p:notesMasterIdLst>
  <p:handoutMasterIdLst>
    <p:handoutMasterId r:id="rId44"/>
  </p:handoutMasterIdLst>
  <p:sldIdLst>
    <p:sldId id="256" r:id="rId2"/>
    <p:sldId id="257" r:id="rId3"/>
    <p:sldId id="314" r:id="rId4"/>
    <p:sldId id="265" r:id="rId5"/>
    <p:sldId id="266" r:id="rId6"/>
    <p:sldId id="267" r:id="rId7"/>
    <p:sldId id="301" r:id="rId8"/>
    <p:sldId id="290" r:id="rId9"/>
    <p:sldId id="268" r:id="rId10"/>
    <p:sldId id="302" r:id="rId11"/>
    <p:sldId id="292" r:id="rId12"/>
    <p:sldId id="272" r:id="rId13"/>
    <p:sldId id="293" r:id="rId14"/>
    <p:sldId id="296" r:id="rId15"/>
    <p:sldId id="271" r:id="rId16"/>
    <p:sldId id="298" r:id="rId17"/>
    <p:sldId id="286" r:id="rId18"/>
    <p:sldId id="318" r:id="rId19"/>
    <p:sldId id="274" r:id="rId20"/>
    <p:sldId id="315" r:id="rId21"/>
    <p:sldId id="275" r:id="rId22"/>
    <p:sldId id="316" r:id="rId23"/>
    <p:sldId id="279" r:id="rId24"/>
    <p:sldId id="317" r:id="rId25"/>
    <p:sldId id="281" r:id="rId26"/>
    <p:sldId id="303" r:id="rId27"/>
    <p:sldId id="304" r:id="rId28"/>
    <p:sldId id="305" r:id="rId29"/>
    <p:sldId id="306" r:id="rId30"/>
    <p:sldId id="307" r:id="rId31"/>
    <p:sldId id="308" r:id="rId32"/>
    <p:sldId id="309" r:id="rId33"/>
    <p:sldId id="310" r:id="rId34"/>
    <p:sldId id="311" r:id="rId35"/>
    <p:sldId id="312" r:id="rId36"/>
    <p:sldId id="313" r:id="rId37"/>
    <p:sldId id="319" r:id="rId38"/>
    <p:sldId id="320" r:id="rId39"/>
    <p:sldId id="321" r:id="rId40"/>
    <p:sldId id="322" r:id="rId41"/>
    <p:sldId id="323" r:id="rId42"/>
  </p:sldIdLst>
  <p:sldSz cx="9144000" cy="6858000" type="screen4x3"/>
  <p:notesSz cx="6858000" cy="9144000"/>
  <p:defaultTextStyle>
    <a:defPPr>
      <a:defRPr lang="en-US"/>
    </a:defPPr>
    <a:lvl1pPr algn="l" rtl="0" fontAlgn="base">
      <a:spcBef>
        <a:spcPct val="0"/>
      </a:spcBef>
      <a:spcAft>
        <a:spcPct val="0"/>
      </a:spcAft>
      <a:defRPr sz="2200" kern="1200">
        <a:solidFill>
          <a:srgbClr val="2D323E"/>
        </a:solidFill>
        <a:latin typeface="Helvetica 45 Light"/>
        <a:ea typeface="ヒラギノ角ゴ ProN W3"/>
        <a:cs typeface="ヒラギノ角ゴ ProN W3"/>
        <a:sym typeface="Helvetica 45 Light"/>
      </a:defRPr>
    </a:lvl1pPr>
    <a:lvl2pPr marL="209550" indent="247650" algn="l" rtl="0" fontAlgn="base">
      <a:spcBef>
        <a:spcPct val="0"/>
      </a:spcBef>
      <a:spcAft>
        <a:spcPct val="0"/>
      </a:spcAft>
      <a:defRPr sz="2200" kern="1200">
        <a:solidFill>
          <a:srgbClr val="2D323E"/>
        </a:solidFill>
        <a:latin typeface="Helvetica 45 Light"/>
        <a:ea typeface="ヒラギノ角ゴ ProN W3"/>
        <a:cs typeface="ヒラギノ角ゴ ProN W3"/>
        <a:sym typeface="Helvetica 45 Light"/>
      </a:defRPr>
    </a:lvl2pPr>
    <a:lvl3pPr marL="420688" indent="493713" algn="l" rtl="0" fontAlgn="base">
      <a:spcBef>
        <a:spcPct val="0"/>
      </a:spcBef>
      <a:spcAft>
        <a:spcPct val="0"/>
      </a:spcAft>
      <a:defRPr sz="2200" kern="1200">
        <a:solidFill>
          <a:srgbClr val="2D323E"/>
        </a:solidFill>
        <a:latin typeface="Helvetica 45 Light"/>
        <a:ea typeface="ヒラギノ角ゴ ProN W3"/>
        <a:cs typeface="ヒラギノ角ゴ ProN W3"/>
        <a:sym typeface="Helvetica 45 Light"/>
      </a:defRPr>
    </a:lvl3pPr>
    <a:lvl4pPr marL="631825" indent="739775" algn="l" rtl="0" fontAlgn="base">
      <a:spcBef>
        <a:spcPct val="0"/>
      </a:spcBef>
      <a:spcAft>
        <a:spcPct val="0"/>
      </a:spcAft>
      <a:defRPr sz="2200" kern="1200">
        <a:solidFill>
          <a:srgbClr val="2D323E"/>
        </a:solidFill>
        <a:latin typeface="Helvetica 45 Light"/>
        <a:ea typeface="ヒラギノ角ゴ ProN W3"/>
        <a:cs typeface="ヒラギノ角ゴ ProN W3"/>
        <a:sym typeface="Helvetica 45 Light"/>
      </a:defRPr>
    </a:lvl4pPr>
    <a:lvl5pPr marL="842963" indent="985838" algn="l" rtl="0" fontAlgn="base">
      <a:spcBef>
        <a:spcPct val="0"/>
      </a:spcBef>
      <a:spcAft>
        <a:spcPct val="0"/>
      </a:spcAft>
      <a:defRPr sz="2200" kern="1200">
        <a:solidFill>
          <a:srgbClr val="2D323E"/>
        </a:solidFill>
        <a:latin typeface="Helvetica 45 Light"/>
        <a:ea typeface="ヒラギノ角ゴ ProN W3"/>
        <a:cs typeface="ヒラギノ角ゴ ProN W3"/>
        <a:sym typeface="Helvetica 45 Light"/>
      </a:defRPr>
    </a:lvl5pPr>
    <a:lvl6pPr marL="2286000" algn="l" defTabSz="914400" rtl="0" eaLnBrk="1" latinLnBrk="0" hangingPunct="1">
      <a:defRPr sz="2200" kern="1200">
        <a:solidFill>
          <a:srgbClr val="2D323E"/>
        </a:solidFill>
        <a:latin typeface="Helvetica 45 Light"/>
        <a:ea typeface="ヒラギノ角ゴ ProN W3"/>
        <a:cs typeface="ヒラギノ角ゴ ProN W3"/>
        <a:sym typeface="Helvetica 45 Light"/>
      </a:defRPr>
    </a:lvl6pPr>
    <a:lvl7pPr marL="2743200" algn="l" defTabSz="914400" rtl="0" eaLnBrk="1" latinLnBrk="0" hangingPunct="1">
      <a:defRPr sz="2200" kern="1200">
        <a:solidFill>
          <a:srgbClr val="2D323E"/>
        </a:solidFill>
        <a:latin typeface="Helvetica 45 Light"/>
        <a:ea typeface="ヒラギノ角ゴ ProN W3"/>
        <a:cs typeface="ヒラギノ角ゴ ProN W3"/>
        <a:sym typeface="Helvetica 45 Light"/>
      </a:defRPr>
    </a:lvl7pPr>
    <a:lvl8pPr marL="3200400" algn="l" defTabSz="914400" rtl="0" eaLnBrk="1" latinLnBrk="0" hangingPunct="1">
      <a:defRPr sz="2200" kern="1200">
        <a:solidFill>
          <a:srgbClr val="2D323E"/>
        </a:solidFill>
        <a:latin typeface="Helvetica 45 Light"/>
        <a:ea typeface="ヒラギノ角ゴ ProN W3"/>
        <a:cs typeface="ヒラギノ角ゴ ProN W3"/>
        <a:sym typeface="Helvetica 45 Light"/>
      </a:defRPr>
    </a:lvl8pPr>
    <a:lvl9pPr marL="3657600" algn="l" defTabSz="914400" rtl="0" eaLnBrk="1" latinLnBrk="0" hangingPunct="1">
      <a:defRPr sz="2200" kern="1200">
        <a:solidFill>
          <a:srgbClr val="2D323E"/>
        </a:solidFill>
        <a:latin typeface="Helvetica 45 Light"/>
        <a:ea typeface="ヒラギノ角ゴ ProN W3"/>
        <a:cs typeface="ヒラギノ角ゴ ProN W3"/>
        <a:sym typeface="Helvetica 45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F5F5F"/>
    <a:srgbClr val="EDF7FC"/>
    <a:srgbClr val="ACEDF4"/>
    <a:srgbClr val="EAEAEA"/>
    <a:srgbClr val="EBF8FF"/>
    <a:srgbClr val="2E1A5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88" autoAdjust="0"/>
  </p:normalViewPr>
  <p:slideViewPr>
    <p:cSldViewPr snapToGrid="0">
      <p:cViewPr varScale="1">
        <p:scale>
          <a:sx n="51" d="100"/>
          <a:sy n="51" d="100"/>
        </p:scale>
        <p:origin x="-954" y="-84"/>
      </p:cViewPr>
      <p:guideLst>
        <p:guide orient="horz" pos="936"/>
        <p:guide pos="3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04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Helvetica 45 Light" pitchFamily="-109" charset="0"/>
                <a:ea typeface="ヒラギノ角ゴ ProN W3" pitchFamily="-109" charset="-128"/>
                <a:cs typeface="+mn-cs"/>
                <a:sym typeface="Helvetica 45 Light" pitchFamily="-109"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45 Light" pitchFamily="-109" charset="0"/>
                <a:ea typeface="ヒラギノ角ゴ ProN W3" pitchFamily="-109" charset="-128"/>
                <a:cs typeface="+mn-cs"/>
                <a:sym typeface="Helvetica 45 Light" pitchFamily="-109" charset="0"/>
              </a:defRPr>
            </a:lvl1pPr>
          </a:lstStyle>
          <a:p>
            <a:pPr>
              <a:defRPr/>
            </a:pPr>
            <a:fld id="{CB223AD9-AEF5-4B1A-890C-C16225A1DBCA}" type="datetime1">
              <a:rPr lang="en-US"/>
              <a:pPr>
                <a:defRPr/>
              </a:pPr>
              <a:t>9/16/2009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Helvetica 45 Light" pitchFamily="-109" charset="0"/>
                <a:ea typeface="ヒラギノ角ゴ ProN W3" pitchFamily="-109" charset="-128"/>
                <a:cs typeface="+mn-cs"/>
                <a:sym typeface="Helvetica 45 Light" pitchFamily="-109"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45 Light" pitchFamily="-109" charset="0"/>
                <a:ea typeface="ヒラギノ角ゴ ProN W3" pitchFamily="-109" charset="-128"/>
                <a:cs typeface="+mn-cs"/>
                <a:sym typeface="Helvetica 45 Light" pitchFamily="-109" charset="0"/>
              </a:defRPr>
            </a:lvl1pPr>
          </a:lstStyle>
          <a:p>
            <a:pPr>
              <a:defRPr/>
            </a:pPr>
            <a:fld id="{753E7806-9E13-4349-86AE-093AFB93F7F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Helvetica 45 Light" pitchFamily="-109" charset="0"/>
                <a:ea typeface="ヒラギノ角ゴ ProN W3" pitchFamily="-109" charset="-128"/>
                <a:cs typeface="+mn-cs"/>
                <a:sym typeface="Helvetica 45 Light" pitchFamily="-109"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45 Light" pitchFamily="-109" charset="0"/>
                <a:ea typeface="ヒラギノ角ゴ ProN W3" pitchFamily="-109" charset="-128"/>
                <a:cs typeface="+mn-cs"/>
                <a:sym typeface="Helvetica 45 Light" pitchFamily="-109" charset="0"/>
              </a:defRPr>
            </a:lvl1pPr>
          </a:lstStyle>
          <a:p>
            <a:pPr>
              <a:defRPr/>
            </a:pPr>
            <a:fld id="{FF545710-0A58-4980-A407-7D6032F5DF1E}" type="datetime1">
              <a:rPr lang="en-US"/>
              <a:pPr>
                <a:defRPr/>
              </a:pPr>
              <a:t>9/16/2009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Helvetica 45 Light" pitchFamily="-109" charset="0"/>
                <a:ea typeface="ヒラギノ角ゴ ProN W3" pitchFamily="-109" charset="-128"/>
                <a:cs typeface="+mn-cs"/>
                <a:sym typeface="Helvetica 45 Light" pitchFamily="-109"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45 Light" pitchFamily="-109" charset="0"/>
                <a:ea typeface="ヒラギノ角ゴ ProN W3" pitchFamily="-109" charset="-128"/>
                <a:cs typeface="+mn-cs"/>
                <a:sym typeface="Helvetica 45 Light" pitchFamily="-109" charset="0"/>
              </a:defRPr>
            </a:lvl1pPr>
          </a:lstStyle>
          <a:p>
            <a:pPr>
              <a:defRPr/>
            </a:pPr>
            <a:fld id="{ED8EB0EF-332E-49AE-AC76-1F1546DE11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09" charset="-128"/>
        <a:cs typeface="ヒラギノ角ゴ Pro W3" pitchFamily="-109"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TeamRaiser Achievement Badges are icons that indicate when</a:t>
            </a:r>
            <a:r>
              <a:rPr lang="en-US" baseline="0" dirty="0" smtClean="0"/>
              <a:t> a participant has performed a specific fundraising action, like hitting a milestone or making a gift toward their own fundraising goal.  The goal of the badges is to spark competition between participants, and reward those who have achieved the desired fundraising action. </a:t>
            </a:r>
            <a:endParaRPr lang="en-US" dirty="0"/>
          </a:p>
        </p:txBody>
      </p:sp>
      <p:sp>
        <p:nvSpPr>
          <p:cNvPr id="4" name="Slide Number Placeholder 3"/>
          <p:cNvSpPr>
            <a:spLocks noGrp="1"/>
          </p:cNvSpPr>
          <p:nvPr>
            <p:ph type="sldNum" sz="quarter" idx="10"/>
          </p:nvPr>
        </p:nvSpPr>
        <p:spPr/>
        <p:txBody>
          <a:bodyPr/>
          <a:lstStyle/>
          <a:p>
            <a:pPr>
              <a:defRPr/>
            </a:pPr>
            <a:fld id="{40E7B79D-472A-41C0-96AA-F2BB42983F61}"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mn-lt"/>
                <a:ea typeface="ヒラギノ角ゴ Pro W3" pitchFamily="-109" charset="-128"/>
                <a:cs typeface="ヒラギノ角ゴ Pro W3" pitchFamily="-109" charset="-128"/>
              </a:rPr>
              <a:t>NOTE: This feature should only be enabled for new events.  If badges are enabled after participants have begun fundraising, the achievement badges will NOT appear retroactively for participants who have already made personal gifts or achieved milestones.  Badges will appear correctly for every personal gift or milestone achieved after badges have been enabled. </a:t>
            </a:r>
          </a:p>
          <a:p>
            <a:endParaRPr lang="en-US" dirty="0"/>
          </a:p>
        </p:txBody>
      </p:sp>
      <p:sp>
        <p:nvSpPr>
          <p:cNvPr id="4" name="Slide Number Placeholder 3"/>
          <p:cNvSpPr>
            <a:spLocks noGrp="1"/>
          </p:cNvSpPr>
          <p:nvPr>
            <p:ph type="sldNum" sz="quarter" idx="10"/>
          </p:nvPr>
        </p:nvSpPr>
        <p:spPr/>
        <p:txBody>
          <a:bodyPr/>
          <a:lstStyle/>
          <a:p>
            <a:pPr>
              <a:defRPr/>
            </a:pPr>
            <a:fld id="{ED8EB0EF-332E-49AE-AC76-1F1546DE11B1}" type="slidenum">
              <a:rPr lang="en-US" smtClean="0"/>
              <a:pPr>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EB0EF-332E-49AE-AC76-1F1546DE11B1}" type="slidenum">
              <a:rPr lang="en-US" smtClean="0"/>
              <a:pPr>
                <a:defRPr/>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E7B79D-472A-41C0-96AA-F2BB42983F61}" type="slidenum">
              <a:rPr lang="en-US" smtClean="0"/>
              <a:pPr>
                <a:defRPr/>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E7B79D-472A-41C0-96AA-F2BB42983F61}" type="slidenum">
              <a:rPr lang="en-US" smtClean="0"/>
              <a:pPr>
                <a:defRPr/>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E7B79D-472A-41C0-96AA-F2BB42983F61}" type="slidenum">
              <a:rPr lang="en-US" smtClean="0"/>
              <a:pPr>
                <a:defRPr/>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E7B79D-472A-41C0-96AA-F2BB42983F61}" type="slidenum">
              <a:rPr lang="en-US" smtClean="0"/>
              <a:pPr>
                <a:defRPr/>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E7B79D-472A-41C0-96AA-F2BB42983F61}" type="slidenum">
              <a:rPr lang="en-US" smtClean="0"/>
              <a:pPr>
                <a:defRPr/>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E7B79D-472A-41C0-96AA-F2BB42983F61}"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corporate title slide">
    <p:spTree>
      <p:nvGrpSpPr>
        <p:cNvPr id="1" name=""/>
        <p:cNvGrpSpPr/>
        <p:nvPr/>
      </p:nvGrpSpPr>
      <p:grpSpPr>
        <a:xfrm>
          <a:off x="0" y="0"/>
          <a:ext cx="0" cy="0"/>
          <a:chOff x="0" y="0"/>
          <a:chExt cx="0" cy="0"/>
        </a:xfrm>
      </p:grpSpPr>
      <p:sp>
        <p:nvSpPr>
          <p:cNvPr id="4" name="Rectangle 3"/>
          <p:cNvSpPr/>
          <p:nvPr userDrawn="1"/>
        </p:nvSpPr>
        <p:spPr bwMode="auto">
          <a:xfrm>
            <a:off x="223838" y="5857875"/>
            <a:ext cx="8451850" cy="393700"/>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5" name="Picture 4" descr="Convio_Background_Image_sm.png"/>
          <p:cNvPicPr>
            <a:picLocks noChangeAspect="1"/>
          </p:cNvPicPr>
          <p:nvPr userDrawn="1"/>
        </p:nvPicPr>
        <p:blipFill>
          <a:blip r:embed="rId2"/>
          <a:srcRect t="28274"/>
          <a:stretch>
            <a:fillRect/>
          </a:stretch>
        </p:blipFill>
        <p:spPr>
          <a:xfrm>
            <a:off x="74402" y="-10633"/>
            <a:ext cx="8984534" cy="3691994"/>
          </a:xfrm>
          <a:prstGeom prst="rect">
            <a:avLst/>
          </a:prstGeom>
          <a:ln>
            <a:noFill/>
          </a:ln>
          <a:effectLst>
            <a:softEdge rad="112500"/>
          </a:effectLst>
        </p:spPr>
      </p:pic>
      <p:pic>
        <p:nvPicPr>
          <p:cNvPr id="6" name="Picture 13" descr="gradient.png"/>
          <p:cNvPicPr>
            <a:picLocks noChangeAspect="1"/>
          </p:cNvPicPr>
          <p:nvPr userDrawn="1"/>
        </p:nvPicPr>
        <p:blipFill>
          <a:blip r:embed="rId3"/>
          <a:srcRect l="1627"/>
          <a:stretch>
            <a:fillRect/>
          </a:stretch>
        </p:blipFill>
        <p:spPr bwMode="auto">
          <a:xfrm>
            <a:off x="0" y="3019425"/>
            <a:ext cx="9144000" cy="1739900"/>
          </a:xfrm>
          <a:prstGeom prst="rect">
            <a:avLst/>
          </a:prstGeom>
          <a:noFill/>
          <a:ln w="9525">
            <a:noFill/>
            <a:miter lim="800000"/>
            <a:headEnd/>
            <a:tailEnd/>
          </a:ln>
        </p:spPr>
      </p:pic>
      <p:pic>
        <p:nvPicPr>
          <p:cNvPr id="7" name="Picture 16" descr="brownHairLady_sm.png"/>
          <p:cNvPicPr>
            <a:picLocks noChangeAspect="1"/>
          </p:cNvPicPr>
          <p:nvPr userDrawn="1"/>
        </p:nvPicPr>
        <p:blipFill>
          <a:blip r:embed="rId4"/>
          <a:srcRect l="7478"/>
          <a:stretch>
            <a:fillRect/>
          </a:stretch>
        </p:blipFill>
        <p:spPr bwMode="auto">
          <a:xfrm>
            <a:off x="0" y="658813"/>
            <a:ext cx="4178300" cy="4095750"/>
          </a:xfrm>
          <a:prstGeom prst="rect">
            <a:avLst/>
          </a:prstGeom>
          <a:noFill/>
          <a:ln w="9525">
            <a:noFill/>
            <a:miter lim="800000"/>
            <a:headEnd/>
            <a:tailEnd/>
          </a:ln>
        </p:spPr>
      </p:pic>
      <p:cxnSp>
        <p:nvCxnSpPr>
          <p:cNvPr id="8" name="Straight Connector 7"/>
          <p:cNvCxnSpPr/>
          <p:nvPr userDrawn="1"/>
        </p:nvCxnSpPr>
        <p:spPr bwMode="auto">
          <a:xfrm>
            <a:off x="0" y="4773613"/>
            <a:ext cx="9144000" cy="1587"/>
          </a:xfrm>
          <a:prstGeom prst="line">
            <a:avLst/>
          </a:prstGeom>
          <a:solidFill>
            <a:srgbClr val="FFAF03"/>
          </a:solidFill>
          <a:ln w="38100" cap="flat" cmpd="sng" algn="ctr">
            <a:solidFill>
              <a:schemeClr val="accent5"/>
            </a:solidFill>
            <a:prstDash val="solid"/>
            <a:round/>
            <a:headEnd type="none" w="med" len="med"/>
            <a:tailEnd type="none" w="med" len="med"/>
          </a:ln>
          <a:effectLst/>
        </p:spPr>
      </p:cxnSp>
      <p:pic>
        <p:nvPicPr>
          <p:cNvPr id="9" name="Picture 18" descr="Move_People_sm.png"/>
          <p:cNvPicPr>
            <a:picLocks noChangeAspect="1"/>
          </p:cNvPicPr>
          <p:nvPr userDrawn="1"/>
        </p:nvPicPr>
        <p:blipFill>
          <a:blip r:embed="rId5"/>
          <a:srcRect/>
          <a:stretch>
            <a:fillRect/>
          </a:stretch>
        </p:blipFill>
        <p:spPr bwMode="auto">
          <a:xfrm>
            <a:off x="4837113" y="3073400"/>
            <a:ext cx="3286125" cy="1631950"/>
          </a:xfrm>
          <a:prstGeom prst="rect">
            <a:avLst/>
          </a:prstGeom>
          <a:noFill/>
          <a:ln w="9525">
            <a:noFill/>
            <a:miter lim="800000"/>
            <a:headEnd/>
            <a:tailEnd/>
          </a:ln>
        </p:spPr>
      </p:pic>
      <p:sp>
        <p:nvSpPr>
          <p:cNvPr id="11" name="Rectangle 10"/>
          <p:cNvSpPr/>
          <p:nvPr userDrawn="1"/>
        </p:nvSpPr>
        <p:spPr bwMode="auto">
          <a:xfrm>
            <a:off x="488950" y="6283325"/>
            <a:ext cx="1604963" cy="309563"/>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2" name="Title 1"/>
          <p:cNvSpPr>
            <a:spLocks noGrp="1"/>
          </p:cNvSpPr>
          <p:nvPr>
            <p:ph type="ctrTitle"/>
          </p:nvPr>
        </p:nvSpPr>
        <p:spPr>
          <a:xfrm>
            <a:off x="685800" y="4792630"/>
            <a:ext cx="7772400" cy="685800"/>
          </a:xfrm>
        </p:spPr>
        <p:txBody>
          <a:bodyPr/>
          <a:lstStyle>
            <a:lvl1pPr algn="ct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5592730"/>
            <a:ext cx="7772400" cy="342900"/>
          </a:xfrm>
        </p:spPr>
        <p:txBody>
          <a:bodyPr/>
          <a:lstStyle>
            <a:lvl1pPr algn="ctr">
              <a:buNone/>
              <a:defRPr sz="1800">
                <a:solidFill>
                  <a:srgbClr val="5F5F5F"/>
                </a:solidFill>
              </a:defRPr>
            </a:lvl1pPr>
          </a:lstStyle>
          <a:p>
            <a:pPr lvl="0"/>
            <a:r>
              <a:rPr lang="en-US" smtClean="0"/>
              <a:t>Click to edit Master text styles</a:t>
            </a:r>
          </a:p>
        </p:txBody>
      </p:sp>
      <p:sp>
        <p:nvSpPr>
          <p:cNvPr id="12" name="Rectangle 11"/>
          <p:cNvSpPr/>
          <p:nvPr userDrawn="1"/>
        </p:nvSpPr>
        <p:spPr bwMode="auto">
          <a:xfrm>
            <a:off x="2021983" y="6323527"/>
            <a:ext cx="4237149" cy="154546"/>
          </a:xfrm>
          <a:prstGeom prst="rect">
            <a:avLst/>
          </a:prstGeom>
          <a:solidFill>
            <a:schemeClr val="bg1">
              <a:lumMod val="20000"/>
              <a:lumOff val="80000"/>
            </a:schemeClr>
          </a:solidFill>
          <a:ln w="12700" cap="flat" cmpd="sng" algn="ctr">
            <a:solidFill>
              <a:schemeClr val="bg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b Mix of text and graphics">
    <p:spTree>
      <p:nvGrpSpPr>
        <p:cNvPr id="1" name=""/>
        <p:cNvGrpSpPr/>
        <p:nvPr/>
      </p:nvGrpSpPr>
      <p:grpSpPr>
        <a:xfrm>
          <a:off x="0" y="0"/>
          <a:ext cx="0" cy="0"/>
          <a:chOff x="0" y="0"/>
          <a:chExt cx="0" cy="0"/>
        </a:xfrm>
      </p:grpSpPr>
      <p:sp>
        <p:nvSpPr>
          <p:cNvPr id="5" name="Rectangle 4"/>
          <p:cNvSpPr/>
          <p:nvPr userDrawn="1"/>
        </p:nvSpPr>
        <p:spPr bwMode="auto">
          <a:xfrm>
            <a:off x="468313" y="1020763"/>
            <a:ext cx="8451850" cy="393700"/>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cxnSp>
        <p:nvCxnSpPr>
          <p:cNvPr id="6" name="Straight Connector 5"/>
          <p:cNvCxnSpPr/>
          <p:nvPr/>
        </p:nvCxnSpPr>
        <p:spPr bwMode="auto">
          <a:xfrm flipV="1">
            <a:off x="3881438" y="1352550"/>
            <a:ext cx="4908550" cy="9525"/>
          </a:xfrm>
          <a:prstGeom prst="line">
            <a:avLst/>
          </a:prstGeom>
          <a:solidFill>
            <a:srgbClr val="FFAF03"/>
          </a:solidFill>
          <a:ln w="3175" cap="flat" cmpd="sng" algn="ctr">
            <a:solidFill>
              <a:schemeClr val="bg1">
                <a:lumMod val="60000"/>
                <a:lumOff val="40000"/>
              </a:schemeClr>
            </a:solidFill>
            <a:prstDash val="solid"/>
            <a:round/>
            <a:headEnd type="none" w="med" len="med"/>
            <a:tailEnd type="none" w="med" len="med"/>
          </a:ln>
          <a:effectLst/>
        </p:spPr>
      </p:cxnSp>
      <p:sp>
        <p:nvSpPr>
          <p:cNvPr id="3" name="Content Placeholder 2"/>
          <p:cNvSpPr>
            <a:spLocks noGrp="1"/>
          </p:cNvSpPr>
          <p:nvPr>
            <p:ph idx="1"/>
          </p:nvPr>
        </p:nvSpPr>
        <p:spPr>
          <a:xfrm>
            <a:off x="3886200" y="1485900"/>
            <a:ext cx="4914900" cy="4343399"/>
          </a:xfrm>
        </p:spPr>
        <p:txBody>
          <a:bodyPr/>
          <a:lstStyle>
            <a:lvl2pPr>
              <a:spcAft>
                <a:spcPts val="300"/>
              </a:spcAft>
              <a:buClr>
                <a:schemeClr val="accent1"/>
              </a:buClr>
              <a:buSzPct val="100000"/>
              <a:buFont typeface="Arial" pitchFamily="34" charset="0"/>
              <a:buChar char="•"/>
              <a:defRPr>
                <a:solidFill>
                  <a:schemeClr val="bg1">
                    <a:lumMod val="75000"/>
                  </a:schemeClr>
                </a:solidFill>
              </a:defRPr>
            </a:lvl2pPr>
            <a:lvl3pPr>
              <a:spcAft>
                <a:spcPts val="300"/>
              </a:spcAft>
              <a:buClr>
                <a:schemeClr val="accent1"/>
              </a:buClr>
              <a:buSzPct val="100000"/>
              <a:buFont typeface="Arial" pitchFamily="34" charset="0"/>
              <a:buChar char="•"/>
              <a:defRPr>
                <a:solidFill>
                  <a:schemeClr val="bg1">
                    <a:lumMod val="75000"/>
                  </a:schemeClr>
                </a:solidFill>
              </a:defRPr>
            </a:lvl3pPr>
            <a:lvl4pPr>
              <a:spcAft>
                <a:spcPts val="300"/>
              </a:spcAft>
              <a:buClr>
                <a:schemeClr val="accent1"/>
              </a:buClr>
              <a:buSzPct val="100000"/>
              <a:buFont typeface="Arial" pitchFamily="34" charset="0"/>
              <a:buChar char="•"/>
              <a:defRPr>
                <a:solidFill>
                  <a:schemeClr val="bg1">
                    <a:lumMod val="75000"/>
                  </a:schemeClr>
                </a:solidFill>
              </a:defRPr>
            </a:lvl4pPr>
            <a:lvl5pPr>
              <a:spcAft>
                <a:spcPts val="300"/>
              </a:spcAft>
              <a:buClr>
                <a:schemeClr val="accent1"/>
              </a:buClr>
              <a:buSzPct val="100000"/>
              <a:buFont typeface="Arial" pitchFamily="34" charset="0"/>
              <a:buChar char="•"/>
              <a:defRPr>
                <a:solidFill>
                  <a:schemeClr val="bg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3886200" y="228600"/>
            <a:ext cx="4914900" cy="1020084"/>
          </a:xfrm>
        </p:spPr>
        <p:txBody>
          <a:bodyPr/>
          <a:lstStyle/>
          <a:p>
            <a:r>
              <a:rPr lang="en-US" smtClean="0"/>
              <a:t>Click to edit Master title style</a:t>
            </a:r>
            <a:endParaRPr lang="en-US" dirty="0"/>
          </a:p>
        </p:txBody>
      </p:sp>
      <p:sp>
        <p:nvSpPr>
          <p:cNvPr id="7" name="Picture Placeholder 6"/>
          <p:cNvSpPr>
            <a:spLocks noGrp="1"/>
          </p:cNvSpPr>
          <p:nvPr>
            <p:ph type="pic" sz="quarter" idx="13"/>
          </p:nvPr>
        </p:nvSpPr>
        <p:spPr>
          <a:xfrm>
            <a:off x="342900" y="342900"/>
            <a:ext cx="3086100" cy="5486400"/>
          </a:xfrm>
          <a:prstGeom prst="roundRect">
            <a:avLst>
              <a:gd name="adj" fmla="val 128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c Mix of text and graphics">
    <p:spTree>
      <p:nvGrpSpPr>
        <p:cNvPr id="1" name=""/>
        <p:cNvGrpSpPr/>
        <p:nvPr/>
      </p:nvGrpSpPr>
      <p:grpSpPr>
        <a:xfrm>
          <a:off x="0" y="0"/>
          <a:ext cx="0" cy="0"/>
          <a:chOff x="0" y="0"/>
          <a:chExt cx="0" cy="0"/>
        </a:xfrm>
      </p:grpSpPr>
      <p:sp>
        <p:nvSpPr>
          <p:cNvPr id="8" name="Rectangle 7"/>
          <p:cNvSpPr/>
          <p:nvPr userDrawn="1"/>
        </p:nvSpPr>
        <p:spPr bwMode="auto">
          <a:xfrm>
            <a:off x="298450" y="1031875"/>
            <a:ext cx="8451850" cy="392113"/>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1" name="Title 10"/>
          <p:cNvSpPr>
            <a:spLocks noGrp="1"/>
          </p:cNvSpPr>
          <p:nvPr>
            <p:ph type="title"/>
          </p:nvPr>
        </p:nvSpPr>
        <p:spPr>
          <a:xfrm>
            <a:off x="571500" y="2514600"/>
            <a:ext cx="8001000" cy="86251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71500" y="3429000"/>
            <a:ext cx="8001000" cy="2400300"/>
          </a:xfrm>
        </p:spPr>
        <p:txBody>
          <a:bodyPr/>
          <a:lstStyle>
            <a:lvl2pPr>
              <a:spcAft>
                <a:spcPts val="300"/>
              </a:spcAft>
              <a:buClr>
                <a:schemeClr val="accent1"/>
              </a:buClr>
              <a:buSzPct val="100000"/>
              <a:buFont typeface="Arial" pitchFamily="34" charset="0"/>
              <a:buChar char="•"/>
              <a:defRPr>
                <a:solidFill>
                  <a:schemeClr val="bg1">
                    <a:lumMod val="75000"/>
                  </a:schemeClr>
                </a:solidFill>
              </a:defRPr>
            </a:lvl2pPr>
            <a:lvl3pPr>
              <a:spcAft>
                <a:spcPts val="300"/>
              </a:spcAft>
              <a:buClr>
                <a:schemeClr val="accent1"/>
              </a:buClr>
              <a:buSzPct val="100000"/>
              <a:buFont typeface="Arial" pitchFamily="34" charset="0"/>
              <a:buChar char="•"/>
              <a:defRPr>
                <a:solidFill>
                  <a:schemeClr val="bg1">
                    <a:lumMod val="75000"/>
                  </a:schemeClr>
                </a:solidFill>
              </a:defRPr>
            </a:lvl3pPr>
            <a:lvl4pPr>
              <a:spcAft>
                <a:spcPts val="300"/>
              </a:spcAft>
              <a:buClr>
                <a:schemeClr val="accent1"/>
              </a:buClr>
              <a:buSzPct val="100000"/>
              <a:buFont typeface="Arial" pitchFamily="34" charset="0"/>
              <a:buChar char="•"/>
              <a:defRPr>
                <a:solidFill>
                  <a:schemeClr val="bg1">
                    <a:lumMod val="75000"/>
                  </a:schemeClr>
                </a:solidFill>
              </a:defRPr>
            </a:lvl4pPr>
            <a:lvl5pPr>
              <a:spcAft>
                <a:spcPts val="300"/>
              </a:spcAft>
              <a:buClr>
                <a:schemeClr val="accent1"/>
              </a:buClr>
              <a:buSzPct val="100000"/>
              <a:buFont typeface="Arial" pitchFamily="34" charset="0"/>
              <a:buChar char="•"/>
              <a:defRPr>
                <a:solidFill>
                  <a:schemeClr val="bg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342900" y="342900"/>
            <a:ext cx="2743200" cy="2171700"/>
          </a:xfrm>
          <a:prstGeom prst="roundRect">
            <a:avLst>
              <a:gd name="adj" fmla="val 2843"/>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5" name="Picture Placeholder 6"/>
          <p:cNvSpPr>
            <a:spLocks noGrp="1"/>
          </p:cNvSpPr>
          <p:nvPr>
            <p:ph type="pic" sz="quarter" idx="14"/>
          </p:nvPr>
        </p:nvSpPr>
        <p:spPr>
          <a:xfrm>
            <a:off x="3200400" y="342900"/>
            <a:ext cx="2743200" cy="2171700"/>
          </a:xfrm>
          <a:prstGeom prst="roundRect">
            <a:avLst>
              <a:gd name="adj" fmla="val 2843"/>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6" name="Picture Placeholder 6"/>
          <p:cNvSpPr>
            <a:spLocks noGrp="1"/>
          </p:cNvSpPr>
          <p:nvPr>
            <p:ph type="pic" sz="quarter" idx="15"/>
          </p:nvPr>
        </p:nvSpPr>
        <p:spPr>
          <a:xfrm>
            <a:off x="6057900" y="342900"/>
            <a:ext cx="2743200" cy="2171700"/>
          </a:xfrm>
          <a:prstGeom prst="roundRect">
            <a:avLst>
              <a:gd name="adj" fmla="val 2843"/>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d Mix of text and graphic">
    <p:spTree>
      <p:nvGrpSpPr>
        <p:cNvPr id="1" name=""/>
        <p:cNvGrpSpPr/>
        <p:nvPr/>
      </p:nvGrpSpPr>
      <p:grpSpPr>
        <a:xfrm>
          <a:off x="0" y="0"/>
          <a:ext cx="0" cy="0"/>
          <a:chOff x="0" y="0"/>
          <a:chExt cx="0" cy="0"/>
        </a:xfrm>
      </p:grpSpPr>
      <p:sp>
        <p:nvSpPr>
          <p:cNvPr id="10" name="Rectangle 9"/>
          <p:cNvSpPr/>
          <p:nvPr userDrawn="1"/>
        </p:nvSpPr>
        <p:spPr bwMode="auto">
          <a:xfrm>
            <a:off x="223838" y="1084263"/>
            <a:ext cx="8451850" cy="393700"/>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2" name="Rounded Rectangle 11"/>
          <p:cNvSpPr/>
          <p:nvPr/>
        </p:nvSpPr>
        <p:spPr bwMode="auto">
          <a:xfrm>
            <a:off x="4686300" y="3086100"/>
            <a:ext cx="4114800" cy="2743200"/>
          </a:xfrm>
          <a:prstGeom prst="roundRect">
            <a:avLst>
              <a:gd name="adj" fmla="val 3413"/>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109" charset="0"/>
              <a:ea typeface="ヒラギノ角ゴ ProN W3" pitchFamily="-109" charset="-128"/>
              <a:cs typeface="+mn-cs"/>
              <a:sym typeface="Helvetica 45 Light" pitchFamily="-109" charset="0"/>
            </a:endParaRPr>
          </a:p>
        </p:txBody>
      </p:sp>
      <p:cxnSp>
        <p:nvCxnSpPr>
          <p:cNvPr id="13" name="Straight Connector 12"/>
          <p:cNvCxnSpPr/>
          <p:nvPr/>
        </p:nvCxnSpPr>
        <p:spPr bwMode="auto">
          <a:xfrm flipV="1">
            <a:off x="4902200" y="4886325"/>
            <a:ext cx="3660775" cy="1588"/>
          </a:xfrm>
          <a:prstGeom prst="line">
            <a:avLst/>
          </a:prstGeom>
          <a:solidFill>
            <a:srgbClr val="FFAF03"/>
          </a:solidFill>
          <a:ln w="3175" cap="flat" cmpd="sng" algn="ctr">
            <a:solidFill>
              <a:schemeClr val="bg1">
                <a:lumMod val="60000"/>
                <a:lumOff val="40000"/>
              </a:schemeClr>
            </a:solidFill>
            <a:prstDash val="solid"/>
            <a:round/>
            <a:headEnd type="none" w="med" len="med"/>
            <a:tailEnd type="none" w="med" len="med"/>
          </a:ln>
          <a:effectLst/>
        </p:spPr>
      </p:cxnSp>
      <p:sp>
        <p:nvSpPr>
          <p:cNvPr id="3" name="Content Placeholder 2"/>
          <p:cNvSpPr>
            <a:spLocks noGrp="1"/>
          </p:cNvSpPr>
          <p:nvPr>
            <p:ph idx="1"/>
          </p:nvPr>
        </p:nvSpPr>
        <p:spPr>
          <a:xfrm>
            <a:off x="4914900" y="5029200"/>
            <a:ext cx="3657600" cy="787038"/>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smtClean="0"/>
              <a:t>Click to edit Master text styles</a:t>
            </a:r>
          </a:p>
        </p:txBody>
      </p:sp>
      <p:sp>
        <p:nvSpPr>
          <p:cNvPr id="11" name="Title 10"/>
          <p:cNvSpPr>
            <a:spLocks noGrp="1"/>
          </p:cNvSpPr>
          <p:nvPr>
            <p:ph type="title"/>
          </p:nvPr>
        </p:nvSpPr>
        <p:spPr>
          <a:xfrm>
            <a:off x="4914900" y="3086101"/>
            <a:ext cx="3657600" cy="1688692"/>
          </a:xfrm>
        </p:spPr>
        <p:txBody>
          <a:bodyPr/>
          <a:lstStyle>
            <a:lvl1pPr>
              <a:defRPr sz="1800">
                <a:solidFill>
                  <a:schemeClr val="accent1"/>
                </a:solidFill>
              </a:defRPr>
            </a:lvl1pPr>
          </a:lstStyle>
          <a:p>
            <a:r>
              <a:rPr lang="en-US" smtClean="0"/>
              <a:t>Click to edit Master title style</a:t>
            </a:r>
            <a:endParaRPr lang="en-US" dirty="0"/>
          </a:p>
        </p:txBody>
      </p:sp>
      <p:sp>
        <p:nvSpPr>
          <p:cNvPr id="7" name="Picture Placeholder 6"/>
          <p:cNvSpPr>
            <a:spLocks noGrp="1"/>
          </p:cNvSpPr>
          <p:nvPr>
            <p:ph type="pic" sz="quarter" idx="13"/>
          </p:nvPr>
        </p:nvSpPr>
        <p:spPr>
          <a:xfrm>
            <a:off x="2514600" y="342900"/>
            <a:ext cx="6286500" cy="2628900"/>
          </a:xfrm>
          <a:prstGeom prst="roundRect">
            <a:avLst>
              <a:gd name="adj" fmla="val 320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6" name="Picture Placeholder 6"/>
          <p:cNvSpPr>
            <a:spLocks noGrp="1"/>
          </p:cNvSpPr>
          <p:nvPr>
            <p:ph type="pic" sz="quarter" idx="14"/>
          </p:nvPr>
        </p:nvSpPr>
        <p:spPr>
          <a:xfrm>
            <a:off x="342900" y="342900"/>
            <a:ext cx="2057400" cy="2628900"/>
          </a:xfrm>
          <a:prstGeom prst="roundRect">
            <a:avLst>
              <a:gd name="adj" fmla="val 320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8" name="Picture Placeholder 6"/>
          <p:cNvSpPr>
            <a:spLocks noGrp="1"/>
          </p:cNvSpPr>
          <p:nvPr>
            <p:ph type="pic" sz="quarter" idx="15"/>
          </p:nvPr>
        </p:nvSpPr>
        <p:spPr>
          <a:xfrm>
            <a:off x="2514600" y="3086100"/>
            <a:ext cx="2057400" cy="2743200"/>
          </a:xfrm>
          <a:prstGeom prst="roundRect">
            <a:avLst>
              <a:gd name="adj" fmla="val 320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
        <p:nvSpPr>
          <p:cNvPr id="9" name="Picture Placeholder 6"/>
          <p:cNvSpPr>
            <a:spLocks noGrp="1"/>
          </p:cNvSpPr>
          <p:nvPr>
            <p:ph type="pic" sz="quarter" idx="16"/>
          </p:nvPr>
        </p:nvSpPr>
        <p:spPr>
          <a:xfrm>
            <a:off x="342900" y="3086100"/>
            <a:ext cx="2057400" cy="2743200"/>
          </a:xfrm>
          <a:prstGeom prst="roundRect">
            <a:avLst>
              <a:gd name="adj" fmla="val 320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Bullets­­_One  Image">
    <p:spTree>
      <p:nvGrpSpPr>
        <p:cNvPr id="1" name=""/>
        <p:cNvGrpSpPr/>
        <p:nvPr/>
      </p:nvGrpSpPr>
      <p:grpSpPr>
        <a:xfrm>
          <a:off x="0" y="0"/>
          <a:ext cx="0" cy="0"/>
          <a:chOff x="0" y="0"/>
          <a:chExt cx="0" cy="0"/>
        </a:xfrm>
      </p:grpSpPr>
      <p:sp>
        <p:nvSpPr>
          <p:cNvPr id="9" name="Rectangle 8"/>
          <p:cNvSpPr/>
          <p:nvPr userDrawn="1"/>
        </p:nvSpPr>
        <p:spPr bwMode="auto">
          <a:xfrm>
            <a:off x="500063" y="1052513"/>
            <a:ext cx="8451850" cy="393700"/>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cxnSp>
        <p:nvCxnSpPr>
          <p:cNvPr id="10" name="Straight Connector 9"/>
          <p:cNvCxnSpPr/>
          <p:nvPr/>
        </p:nvCxnSpPr>
        <p:spPr bwMode="auto">
          <a:xfrm flipV="1">
            <a:off x="4810125" y="2970213"/>
            <a:ext cx="3752850" cy="3175"/>
          </a:xfrm>
          <a:prstGeom prst="line">
            <a:avLst/>
          </a:prstGeom>
          <a:solidFill>
            <a:srgbClr val="FFAF03"/>
          </a:solidFill>
          <a:ln w="3175" cap="flat" cmpd="sng" algn="ctr">
            <a:solidFill>
              <a:schemeClr val="bg1">
                <a:lumMod val="60000"/>
                <a:lumOff val="40000"/>
              </a:schemeClr>
            </a:solidFill>
            <a:prstDash val="solid"/>
            <a:round/>
            <a:headEnd type="none" w="med" len="med"/>
            <a:tailEnd type="none" w="med" len="med"/>
          </a:ln>
          <a:effectLst/>
        </p:spPr>
      </p:cxnSp>
      <p:sp>
        <p:nvSpPr>
          <p:cNvPr id="3" name="Content Placeholder 2"/>
          <p:cNvSpPr>
            <a:spLocks noGrp="1"/>
          </p:cNvSpPr>
          <p:nvPr>
            <p:ph idx="1"/>
          </p:nvPr>
        </p:nvSpPr>
        <p:spPr>
          <a:xfrm>
            <a:off x="4800600" y="3086100"/>
            <a:ext cx="3763364" cy="129322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a:xfrm>
            <a:off x="4800600" y="1701437"/>
            <a:ext cx="3756268" cy="1157763"/>
          </a:xfrm>
        </p:spPr>
        <p:txBody>
          <a:bodyPr/>
          <a:lstStyle>
            <a:lvl1pPr>
              <a:defRPr lang="en-US" dirty="0"/>
            </a:lvl1pPr>
          </a:lstStyle>
          <a:p>
            <a:r>
              <a:rPr lang="en-US" smtClean="0"/>
              <a:t>Click to edit Master title style</a:t>
            </a:r>
            <a:endParaRPr lang="en-US" dirty="0"/>
          </a:p>
        </p:txBody>
      </p:sp>
      <p:sp>
        <p:nvSpPr>
          <p:cNvPr id="7" name="Picture Placeholder 6"/>
          <p:cNvSpPr>
            <a:spLocks noGrp="1"/>
          </p:cNvSpPr>
          <p:nvPr>
            <p:ph type="pic" sz="quarter" idx="13"/>
          </p:nvPr>
        </p:nvSpPr>
        <p:spPr>
          <a:xfrm>
            <a:off x="342900" y="342900"/>
            <a:ext cx="4229100" cy="2628900"/>
          </a:xfrm>
          <a:prstGeom prst="roundRect">
            <a:avLst>
              <a:gd name="adj" fmla="val 3204"/>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none"/>
        </p:style>
        <p:txBody>
          <a:body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6" name="Picture Placeholder 6"/>
          <p:cNvSpPr>
            <a:spLocks noGrp="1"/>
          </p:cNvSpPr>
          <p:nvPr>
            <p:ph type="pic" sz="quarter" idx="14"/>
          </p:nvPr>
        </p:nvSpPr>
        <p:spPr>
          <a:xfrm>
            <a:off x="342900" y="3086100"/>
            <a:ext cx="2057400" cy="2514600"/>
          </a:xfrm>
          <a:prstGeom prst="roundRect">
            <a:avLst>
              <a:gd name="adj" fmla="val 3204"/>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none"/>
        </p:style>
        <p:txBody>
          <a:bodyPr/>
          <a:lstStyle/>
          <a:p>
            <a:pPr lvl="0"/>
            <a:r>
              <a:rPr lang="en-US" noProof="0" smtClean="0">
                <a:sym typeface="Helvetica 45 Light" pitchFamily="-65" charset="0"/>
              </a:rPr>
              <a:t>Click icon to add picture</a:t>
            </a:r>
            <a:endParaRPr lang="en-US" noProof="0">
              <a:sym typeface="Helvetica 45 Light" pitchFamily="-65" charset="0"/>
            </a:endParaRPr>
          </a:p>
        </p:txBody>
      </p:sp>
      <p:sp>
        <p:nvSpPr>
          <p:cNvPr id="8" name="Picture Placeholder 6"/>
          <p:cNvSpPr>
            <a:spLocks noGrp="1"/>
          </p:cNvSpPr>
          <p:nvPr>
            <p:ph type="pic" sz="quarter" idx="15"/>
          </p:nvPr>
        </p:nvSpPr>
        <p:spPr>
          <a:xfrm>
            <a:off x="2514600" y="3086100"/>
            <a:ext cx="2057400" cy="2514600"/>
          </a:xfrm>
          <a:prstGeom prst="roundRect">
            <a:avLst>
              <a:gd name="adj" fmla="val 3204"/>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none"/>
        </p:style>
        <p:txBody>
          <a:bodyPr/>
          <a:lstStyle/>
          <a:p>
            <a:pPr lvl="0"/>
            <a:r>
              <a:rPr lang="en-US" noProof="0" smtClean="0">
                <a:sym typeface="Helvetica 45 Light" pitchFamily="-65" charset="0"/>
              </a:rPr>
              <a:t>Click icon to add picture</a:t>
            </a:r>
            <a:endParaRPr lang="en-US" noProof="0">
              <a:sym typeface="Helvetica 45 Light" pitchFamily="-65"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1 corporate title slide">
    <p:spTree>
      <p:nvGrpSpPr>
        <p:cNvPr id="1" name=""/>
        <p:cNvGrpSpPr/>
        <p:nvPr/>
      </p:nvGrpSpPr>
      <p:grpSpPr>
        <a:xfrm>
          <a:off x="0" y="0"/>
          <a:ext cx="0" cy="0"/>
          <a:chOff x="0" y="0"/>
          <a:chExt cx="0" cy="0"/>
        </a:xfrm>
      </p:grpSpPr>
      <p:sp>
        <p:nvSpPr>
          <p:cNvPr id="4" name="Rectangle 3"/>
          <p:cNvSpPr/>
          <p:nvPr userDrawn="1"/>
        </p:nvSpPr>
        <p:spPr bwMode="auto">
          <a:xfrm>
            <a:off x="223838" y="5857875"/>
            <a:ext cx="8451850" cy="393700"/>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5" name="Picture 4" descr="Convio_Background_Image_sm.png"/>
          <p:cNvPicPr>
            <a:picLocks noChangeAspect="1"/>
          </p:cNvPicPr>
          <p:nvPr userDrawn="1"/>
        </p:nvPicPr>
        <p:blipFill>
          <a:blip r:embed="rId2"/>
          <a:srcRect t="28274"/>
          <a:stretch>
            <a:fillRect/>
          </a:stretch>
        </p:blipFill>
        <p:spPr>
          <a:xfrm>
            <a:off x="74402" y="-10633"/>
            <a:ext cx="8984534" cy="3691994"/>
          </a:xfrm>
          <a:prstGeom prst="rect">
            <a:avLst/>
          </a:prstGeom>
          <a:ln>
            <a:noFill/>
          </a:ln>
          <a:effectLst>
            <a:softEdge rad="112500"/>
          </a:effectLst>
        </p:spPr>
      </p:pic>
      <p:pic>
        <p:nvPicPr>
          <p:cNvPr id="6" name="Picture 13" descr="gradient.png"/>
          <p:cNvPicPr>
            <a:picLocks noChangeAspect="1"/>
          </p:cNvPicPr>
          <p:nvPr userDrawn="1"/>
        </p:nvPicPr>
        <p:blipFill>
          <a:blip r:embed="rId3"/>
          <a:srcRect l="1627"/>
          <a:stretch>
            <a:fillRect/>
          </a:stretch>
        </p:blipFill>
        <p:spPr bwMode="auto">
          <a:xfrm>
            <a:off x="0" y="3019425"/>
            <a:ext cx="9144000" cy="1739900"/>
          </a:xfrm>
          <a:prstGeom prst="rect">
            <a:avLst/>
          </a:prstGeom>
          <a:noFill/>
          <a:ln w="9525">
            <a:noFill/>
            <a:miter lim="800000"/>
            <a:headEnd/>
            <a:tailEnd/>
          </a:ln>
        </p:spPr>
      </p:pic>
      <p:sp>
        <p:nvSpPr>
          <p:cNvPr id="7" name="Rectangle 6"/>
          <p:cNvSpPr/>
          <p:nvPr userDrawn="1"/>
        </p:nvSpPr>
        <p:spPr bwMode="auto">
          <a:xfrm>
            <a:off x="488950" y="6283325"/>
            <a:ext cx="1604963" cy="309563"/>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8" name="Picture 17" descr="Convio_Guy_RedShirt_sm.png"/>
          <p:cNvPicPr>
            <a:picLocks noChangeAspect="1"/>
          </p:cNvPicPr>
          <p:nvPr userDrawn="1"/>
        </p:nvPicPr>
        <p:blipFill>
          <a:blip r:embed="rId4"/>
          <a:srcRect l="15813"/>
          <a:stretch>
            <a:fillRect/>
          </a:stretch>
        </p:blipFill>
        <p:spPr bwMode="auto">
          <a:xfrm>
            <a:off x="0" y="561975"/>
            <a:ext cx="4519613" cy="4216400"/>
          </a:xfrm>
          <a:prstGeom prst="rect">
            <a:avLst/>
          </a:prstGeom>
          <a:noFill/>
          <a:ln w="9525">
            <a:noFill/>
            <a:miter lim="800000"/>
            <a:headEnd/>
            <a:tailEnd/>
          </a:ln>
        </p:spPr>
      </p:pic>
      <p:cxnSp>
        <p:nvCxnSpPr>
          <p:cNvPr id="9" name="Straight Connector 8"/>
          <p:cNvCxnSpPr/>
          <p:nvPr userDrawn="1"/>
        </p:nvCxnSpPr>
        <p:spPr bwMode="auto">
          <a:xfrm>
            <a:off x="0" y="4773613"/>
            <a:ext cx="9144000" cy="1587"/>
          </a:xfrm>
          <a:prstGeom prst="line">
            <a:avLst/>
          </a:prstGeom>
          <a:solidFill>
            <a:srgbClr val="FFAF03"/>
          </a:solidFill>
          <a:ln w="38100" cap="flat" cmpd="sng" algn="ctr">
            <a:solidFill>
              <a:schemeClr val="accent5"/>
            </a:solidFill>
            <a:prstDash val="solid"/>
            <a:round/>
            <a:headEnd type="none" w="med" len="med"/>
            <a:tailEnd type="none" w="med" len="med"/>
          </a:ln>
          <a:effectLst/>
        </p:spPr>
      </p:cxnSp>
      <p:pic>
        <p:nvPicPr>
          <p:cNvPr id="11" name="Picture 19" descr="Move_People_sm.png"/>
          <p:cNvPicPr>
            <a:picLocks noChangeAspect="1"/>
          </p:cNvPicPr>
          <p:nvPr userDrawn="1"/>
        </p:nvPicPr>
        <p:blipFill>
          <a:blip r:embed="rId5"/>
          <a:srcRect/>
          <a:stretch>
            <a:fillRect/>
          </a:stretch>
        </p:blipFill>
        <p:spPr bwMode="auto">
          <a:xfrm>
            <a:off x="4837113" y="3073400"/>
            <a:ext cx="3286125" cy="1631950"/>
          </a:xfrm>
          <a:prstGeom prst="rect">
            <a:avLst/>
          </a:prstGeom>
          <a:noFill/>
          <a:ln w="9525">
            <a:noFill/>
            <a:miter lim="800000"/>
            <a:headEnd/>
            <a:tailEnd/>
          </a:ln>
        </p:spPr>
      </p:pic>
      <p:sp>
        <p:nvSpPr>
          <p:cNvPr id="2" name="Title 1"/>
          <p:cNvSpPr>
            <a:spLocks noGrp="1"/>
          </p:cNvSpPr>
          <p:nvPr>
            <p:ph type="ctrTitle"/>
          </p:nvPr>
        </p:nvSpPr>
        <p:spPr>
          <a:xfrm>
            <a:off x="685800" y="4792630"/>
            <a:ext cx="7772400" cy="685800"/>
          </a:xfrm>
        </p:spPr>
        <p:txBody>
          <a:bodyPr/>
          <a:lstStyle>
            <a:lvl1pPr algn="ct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5592730"/>
            <a:ext cx="7772400" cy="342900"/>
          </a:xfrm>
        </p:spPr>
        <p:txBody>
          <a:bodyPr/>
          <a:lstStyle>
            <a:lvl1pPr algn="ctr">
              <a:buNone/>
              <a:defRPr sz="1800">
                <a:solidFill>
                  <a:srgbClr val="5F5F5F"/>
                </a:solidFill>
              </a:defRPr>
            </a:lvl1pPr>
          </a:lstStyle>
          <a:p>
            <a:pPr lvl="0"/>
            <a:r>
              <a:rPr lang="en-US" smtClean="0"/>
              <a:t>Click to edit Master text styles</a:t>
            </a: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 section intro text only">
    <p:spTree>
      <p:nvGrpSpPr>
        <p:cNvPr id="1" name=""/>
        <p:cNvGrpSpPr/>
        <p:nvPr/>
      </p:nvGrpSpPr>
      <p:grpSpPr>
        <a:xfrm>
          <a:off x="0" y="0"/>
          <a:ext cx="0" cy="0"/>
          <a:chOff x="0" y="0"/>
          <a:chExt cx="0" cy="0"/>
        </a:xfrm>
      </p:grpSpPr>
      <p:cxnSp>
        <p:nvCxnSpPr>
          <p:cNvPr id="4" name="Straight Connector 3"/>
          <p:cNvCxnSpPr/>
          <p:nvPr userDrawn="1"/>
        </p:nvCxnSpPr>
        <p:spPr bwMode="auto">
          <a:xfrm flipV="1">
            <a:off x="620713" y="2973388"/>
            <a:ext cx="8002587" cy="7937"/>
          </a:xfrm>
          <a:prstGeom prst="line">
            <a:avLst/>
          </a:prstGeom>
          <a:solidFill>
            <a:srgbClr val="FFAF03"/>
          </a:solidFill>
          <a:ln w="3175" cap="flat" cmpd="sng" algn="ctr">
            <a:solidFill>
              <a:schemeClr val="accent4">
                <a:lumMod val="65000"/>
              </a:schemeClr>
            </a:solidFill>
            <a:prstDash val="solid"/>
            <a:round/>
            <a:headEnd type="none" w="med" len="med"/>
            <a:tailEnd type="none" w="med" len="med"/>
          </a:ln>
          <a:effectLst/>
        </p:spPr>
      </p:cxnSp>
      <p:sp>
        <p:nvSpPr>
          <p:cNvPr id="5" name="Rectangle 4"/>
          <p:cNvSpPr/>
          <p:nvPr userDrawn="1"/>
        </p:nvSpPr>
        <p:spPr bwMode="auto">
          <a:xfrm>
            <a:off x="223838" y="5857875"/>
            <a:ext cx="8451850" cy="393700"/>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6" name="Rectangle 5"/>
          <p:cNvSpPr/>
          <p:nvPr userDrawn="1"/>
        </p:nvSpPr>
        <p:spPr bwMode="auto">
          <a:xfrm>
            <a:off x="482600" y="939800"/>
            <a:ext cx="8451850" cy="392113"/>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2" name="Title 1"/>
          <p:cNvSpPr>
            <a:spLocks noGrp="1"/>
          </p:cNvSpPr>
          <p:nvPr>
            <p:ph type="ctrTitle"/>
          </p:nvPr>
        </p:nvSpPr>
        <p:spPr>
          <a:xfrm>
            <a:off x="685800" y="1458433"/>
            <a:ext cx="7772400" cy="1409700"/>
          </a:xfrm>
        </p:spPr>
        <p:txBody>
          <a:bodyPr/>
          <a:lstStyle>
            <a:lvl1pPr algn="ct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075467"/>
            <a:ext cx="7772400" cy="1820608"/>
          </a:xfrm>
        </p:spPr>
        <p:txBody>
          <a:bodyPr/>
          <a:lstStyle>
            <a:lvl1pPr marL="0" indent="0" algn="ctr">
              <a:buNone/>
              <a:defRPr>
                <a:solidFill>
                  <a:srgbClr val="5F5F5F"/>
                </a:solidFill>
              </a:defRPr>
            </a:lvl1pPr>
            <a:lvl2pPr marL="210998" indent="0" algn="ctr">
              <a:buNone/>
              <a:defRPr/>
            </a:lvl2pPr>
            <a:lvl3pPr marL="421996" indent="0" algn="ctr">
              <a:buNone/>
              <a:defRPr/>
            </a:lvl3pPr>
            <a:lvl4pPr marL="632993" indent="0" algn="ctr">
              <a:buNone/>
              <a:defRPr/>
            </a:lvl4pPr>
            <a:lvl5pPr marL="843991" indent="0" algn="ctr">
              <a:buNone/>
              <a:defRPr/>
            </a:lvl5pPr>
            <a:lvl6pPr marL="1054989" indent="0" algn="ctr">
              <a:buNone/>
              <a:defRPr/>
            </a:lvl6pPr>
            <a:lvl7pPr marL="1265987" indent="0" algn="ctr">
              <a:buNone/>
              <a:defRPr/>
            </a:lvl7pPr>
            <a:lvl8pPr marL="1476985" indent="0" algn="ctr">
              <a:buNone/>
              <a:defRPr/>
            </a:lvl8pPr>
            <a:lvl9pPr marL="1687982" indent="0" algn="ctr">
              <a:buNone/>
              <a:defRPr/>
            </a:lvl9pPr>
          </a:lstStyle>
          <a:p>
            <a:r>
              <a:rPr lang="en-US" smtClean="0"/>
              <a:t>Click to edit Master subtitle style</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 section intro with graphic">
    <p:spTree>
      <p:nvGrpSpPr>
        <p:cNvPr id="1" name=""/>
        <p:cNvGrpSpPr/>
        <p:nvPr/>
      </p:nvGrpSpPr>
      <p:grpSpPr>
        <a:xfrm>
          <a:off x="0" y="0"/>
          <a:ext cx="0" cy="0"/>
          <a:chOff x="0" y="0"/>
          <a:chExt cx="0" cy="0"/>
        </a:xfrm>
      </p:grpSpPr>
      <p:sp>
        <p:nvSpPr>
          <p:cNvPr id="4" name="Rectangle 3"/>
          <p:cNvSpPr/>
          <p:nvPr userDrawn="1"/>
        </p:nvSpPr>
        <p:spPr bwMode="auto">
          <a:xfrm>
            <a:off x="298450" y="1020763"/>
            <a:ext cx="8451850" cy="393700"/>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9" name="Picture Placeholder 7"/>
          <p:cNvSpPr>
            <a:spLocks noGrp="1"/>
          </p:cNvSpPr>
          <p:nvPr>
            <p:ph type="pic" sz="quarter" idx="12"/>
          </p:nvPr>
        </p:nvSpPr>
        <p:spPr>
          <a:xfrm>
            <a:off x="342900" y="677840"/>
            <a:ext cx="8458200" cy="4343399"/>
          </a:xfrm>
          <a:prstGeom prst="roundRect">
            <a:avLst>
              <a:gd name="adj" fmla="val 1714"/>
            </a:avLst>
          </a:prstGeom>
          <a:noFill/>
        </p:spPr>
        <p:txBody>
          <a:bodyPr/>
          <a:lstStyle>
            <a:lvl1pPr algn="ctr">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
        <p:nvSpPr>
          <p:cNvPr id="2" name="Title 1"/>
          <p:cNvSpPr>
            <a:spLocks noGrp="1"/>
          </p:cNvSpPr>
          <p:nvPr>
            <p:ph type="title"/>
          </p:nvPr>
        </p:nvSpPr>
        <p:spPr>
          <a:xfrm>
            <a:off x="342900" y="4800598"/>
            <a:ext cx="8458200" cy="1027178"/>
          </a:xfrm>
        </p:spPr>
        <p:txBody>
          <a:bodyPr/>
          <a:lstStyle>
            <a:lvl1pPr algn="ctr">
              <a:defRPr sz="2800" b="1" cap="none">
                <a:solidFill>
                  <a:schemeClr val="accent1"/>
                </a:solidFill>
              </a:defRPr>
            </a:lvl1pPr>
          </a:lstStyle>
          <a:p>
            <a:r>
              <a:rPr lang="en-US" smtClean="0"/>
              <a:t>Click to edit Master title style</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speaker intro">
    <p:spTree>
      <p:nvGrpSpPr>
        <p:cNvPr id="1" name=""/>
        <p:cNvGrpSpPr/>
        <p:nvPr/>
      </p:nvGrpSpPr>
      <p:grpSpPr>
        <a:xfrm>
          <a:off x="0" y="0"/>
          <a:ext cx="0" cy="0"/>
          <a:chOff x="0" y="0"/>
          <a:chExt cx="0" cy="0"/>
        </a:xfrm>
      </p:grpSpPr>
      <p:sp>
        <p:nvSpPr>
          <p:cNvPr id="7" name="Rounded Rectangle 6"/>
          <p:cNvSpPr/>
          <p:nvPr/>
        </p:nvSpPr>
        <p:spPr bwMode="auto">
          <a:xfrm>
            <a:off x="1277938" y="1520825"/>
            <a:ext cx="1931987" cy="1655763"/>
          </a:xfrm>
          <a:prstGeom prst="roundRect">
            <a:avLst>
              <a:gd name="adj" fmla="val 3413"/>
            </a:avLst>
          </a:prstGeom>
          <a:gradFill flip="none" rotWithShape="1">
            <a:gsLst>
              <a:gs pos="0">
                <a:schemeClr val="lt1"/>
              </a:gs>
              <a:gs pos="100000">
                <a:srgbClr val="FFFFFF"/>
              </a:gs>
            </a:gsLst>
            <a:lin ang="4680000" scaled="0"/>
            <a:tileRect/>
          </a:gra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endParaRPr lang="en-US" sz="4800">
              <a:solidFill>
                <a:srgbClr val="2D323E"/>
              </a:solidFill>
              <a:latin typeface="Helvetica 45 Light" pitchFamily="-109" charset="0"/>
              <a:ea typeface="ヒラギノ角ゴ ProN W3" pitchFamily="-109" charset="-128"/>
              <a:sym typeface="Helvetica 45 Light" pitchFamily="-109" charset="0"/>
            </a:endParaRPr>
          </a:p>
        </p:txBody>
      </p:sp>
      <p:sp>
        <p:nvSpPr>
          <p:cNvPr id="8" name="Rounded Rectangle 7"/>
          <p:cNvSpPr/>
          <p:nvPr/>
        </p:nvSpPr>
        <p:spPr bwMode="auto">
          <a:xfrm>
            <a:off x="5491163" y="1520825"/>
            <a:ext cx="1931987" cy="1655763"/>
          </a:xfrm>
          <a:prstGeom prst="roundRect">
            <a:avLst>
              <a:gd name="adj" fmla="val 3413"/>
            </a:avLst>
          </a:prstGeom>
          <a:gradFill flip="none" rotWithShape="1">
            <a:gsLst>
              <a:gs pos="0">
                <a:schemeClr val="lt1"/>
              </a:gs>
              <a:gs pos="100000">
                <a:srgbClr val="FFFFFF"/>
              </a:gs>
            </a:gsLst>
            <a:lin ang="4680000" scaled="0"/>
            <a:tileRect/>
          </a:gra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endParaRPr lang="en-US" sz="4800">
              <a:solidFill>
                <a:srgbClr val="2D323E"/>
              </a:solidFill>
              <a:latin typeface="Helvetica 45 Light" pitchFamily="-109" charset="0"/>
              <a:ea typeface="ヒラギノ角ゴ ProN W3" pitchFamily="-109" charset="-128"/>
              <a:sym typeface="Helvetica 45 Light" pitchFamily="-109" charset="0"/>
            </a:endParaRPr>
          </a:p>
        </p:txBody>
      </p:sp>
      <p:sp>
        <p:nvSpPr>
          <p:cNvPr id="9" name="Picture Placeholder 7"/>
          <p:cNvSpPr>
            <a:spLocks noGrp="1"/>
          </p:cNvSpPr>
          <p:nvPr>
            <p:ph type="pic" sz="quarter" idx="12"/>
          </p:nvPr>
        </p:nvSpPr>
        <p:spPr>
          <a:xfrm>
            <a:off x="1351891" y="1520487"/>
            <a:ext cx="1794023" cy="1656021"/>
          </a:xfrm>
          <a:prstGeom prst="roundRect">
            <a:avLst>
              <a:gd name="adj" fmla="val 1714"/>
            </a:avLst>
          </a:prstGeom>
          <a:noFill/>
        </p:spPr>
        <p:txBody>
          <a:bodyPr anchor="b"/>
          <a:lstStyle>
            <a:lvl1pPr algn="ctr">
              <a:defRPr>
                <a:solidFill>
                  <a:schemeClr val="accent2"/>
                </a:solidFill>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
        <p:nvSpPr>
          <p:cNvPr id="11" name="Text Placeholder 10"/>
          <p:cNvSpPr>
            <a:spLocks noGrp="1"/>
          </p:cNvSpPr>
          <p:nvPr>
            <p:ph type="body" sz="quarter" idx="15"/>
          </p:nvPr>
        </p:nvSpPr>
        <p:spPr>
          <a:xfrm>
            <a:off x="514350" y="3285460"/>
            <a:ext cx="3505994" cy="2543839"/>
          </a:xfrm>
        </p:spPr>
        <p:txBody>
          <a:bodyPr/>
          <a:lstStyle>
            <a:lvl1pPr algn="l">
              <a:spcAft>
                <a:spcPts val="1200"/>
              </a:spcAft>
              <a:defRPr sz="1600" b="1">
                <a:solidFill>
                  <a:schemeClr val="accent1"/>
                </a:solidFill>
              </a:defRPr>
            </a:lvl1pPr>
            <a:lvl2pPr algn="l">
              <a:spcBef>
                <a:spcPts val="0"/>
              </a:spcBef>
              <a:spcAft>
                <a:spcPts val="1200"/>
              </a:spcAft>
              <a:buFont typeface="Arial" pitchFamily="34" charset="0"/>
              <a:buChar char="•"/>
              <a:defRPr sz="1400">
                <a:solidFill>
                  <a:srgbClr val="5F5F5F"/>
                </a:solidFill>
              </a:defRPr>
            </a:lvl2pPr>
            <a:lvl3pPr algn="ctr">
              <a:defRPr sz="1400"/>
            </a:lvl3pPr>
            <a:lvl4pPr algn="ctr">
              <a:defRPr sz="1100"/>
            </a:lvl4pPr>
            <a:lvl5pPr algn="ctr">
              <a:buNone/>
              <a:defRPr sz="1000"/>
            </a:lvl5pPr>
          </a:lstStyle>
          <a:p>
            <a:pPr lvl="0"/>
            <a:r>
              <a:rPr lang="en-US" smtClean="0"/>
              <a:t>Click to edit Master text styles</a:t>
            </a:r>
          </a:p>
          <a:p>
            <a:pPr lvl="1"/>
            <a:r>
              <a:rPr lang="en-US" smtClean="0"/>
              <a:t>Second level</a:t>
            </a:r>
          </a:p>
        </p:txBody>
      </p:sp>
      <p:sp>
        <p:nvSpPr>
          <p:cNvPr id="12" name="Text Placeholder 10"/>
          <p:cNvSpPr>
            <a:spLocks noGrp="1"/>
          </p:cNvSpPr>
          <p:nvPr>
            <p:ph type="body" sz="quarter" idx="16"/>
          </p:nvPr>
        </p:nvSpPr>
        <p:spPr>
          <a:xfrm>
            <a:off x="4686300" y="3285460"/>
            <a:ext cx="3505994" cy="2543839"/>
          </a:xfrm>
        </p:spPr>
        <p:txBody>
          <a:bodyPr/>
          <a:lstStyle>
            <a:lvl1pPr algn="l">
              <a:spcAft>
                <a:spcPts val="1200"/>
              </a:spcAft>
              <a:defRPr sz="1600" b="1">
                <a:solidFill>
                  <a:schemeClr val="accent1"/>
                </a:solidFill>
              </a:defRPr>
            </a:lvl1pPr>
            <a:lvl2pPr algn="l">
              <a:spcBef>
                <a:spcPts val="0"/>
              </a:spcBef>
              <a:spcAft>
                <a:spcPts val="1200"/>
              </a:spcAft>
              <a:buFont typeface="Arial" pitchFamily="34" charset="0"/>
              <a:buChar char="•"/>
              <a:defRPr sz="1400">
                <a:solidFill>
                  <a:srgbClr val="5F5F5F"/>
                </a:solidFill>
              </a:defRPr>
            </a:lvl2pPr>
            <a:lvl3pPr algn="ctr">
              <a:defRPr sz="1400"/>
            </a:lvl3pPr>
            <a:lvl4pPr algn="ctr">
              <a:defRPr sz="1100"/>
            </a:lvl4pPr>
            <a:lvl5pPr algn="ctr">
              <a:buNone/>
              <a:defRPr sz="1000"/>
            </a:lvl5pPr>
          </a:lstStyle>
          <a:p>
            <a:pPr lvl="0"/>
            <a:r>
              <a:rPr lang="en-US" smtClean="0"/>
              <a:t>Click to edit Master text styles</a:t>
            </a:r>
          </a:p>
          <a:p>
            <a:pPr lvl="1"/>
            <a:r>
              <a:rPr lang="en-US" smtClean="0"/>
              <a:t>Second level</a:t>
            </a:r>
          </a:p>
        </p:txBody>
      </p:sp>
      <p:sp>
        <p:nvSpPr>
          <p:cNvPr id="10" name="Picture Placeholder 7"/>
          <p:cNvSpPr>
            <a:spLocks noGrp="1"/>
          </p:cNvSpPr>
          <p:nvPr>
            <p:ph type="pic" sz="quarter" idx="17"/>
          </p:nvPr>
        </p:nvSpPr>
        <p:spPr>
          <a:xfrm>
            <a:off x="5566176" y="1520487"/>
            <a:ext cx="1794023" cy="1656021"/>
          </a:xfrm>
          <a:prstGeom prst="roundRect">
            <a:avLst>
              <a:gd name="adj" fmla="val 1714"/>
            </a:avLst>
          </a:prstGeom>
          <a:noFill/>
        </p:spPr>
        <p:txBody>
          <a:bodyPr anchor="b"/>
          <a:lstStyle>
            <a:lvl1pPr algn="ctr">
              <a:defRPr>
                <a:solidFill>
                  <a:schemeClr val="accent2"/>
                </a:solidFill>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
        <p:nvSpPr>
          <p:cNvPr id="14" name="Rectangle 4"/>
          <p:cNvSpPr>
            <a:spLocks noGrp="1" noChangeArrowheads="1"/>
          </p:cNvSpPr>
          <p:nvPr>
            <p:ph type="title"/>
          </p:nvPr>
        </p:nvSpPr>
        <p:spPr bwMode="auto">
          <a:xfrm>
            <a:off x="571500" y="244552"/>
            <a:ext cx="8001000" cy="808323"/>
          </a:xfrm>
          <a:prstGeom prst="rect">
            <a:avLst/>
          </a:prstGeom>
          <a:noFill/>
          <a:ln w="12700">
            <a:noFill/>
            <a:miter lim="800000"/>
            <a:headEnd/>
            <a:tailEnd/>
          </a:ln>
        </p:spPr>
        <p:txBody>
          <a:bodyPr/>
          <a:lstStyle/>
          <a:p>
            <a:pPr lvl="0"/>
            <a:r>
              <a:rPr lang="en-US" smtClean="0">
                <a:sym typeface="Helvetica 45 Light" pitchFamily="-109" charset="0"/>
              </a:rPr>
              <a:t>Click to edit Master title style</a:t>
            </a:r>
            <a:endParaRPr lang="en-US" dirty="0" smtClean="0">
              <a:sym typeface="Helvetica 45 Light" pitchFamily="-109"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a heavy text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350335"/>
            <a:ext cx="8001000" cy="4478965"/>
          </a:xfrm>
        </p:spPr>
        <p:txBody>
          <a:bodyPr/>
          <a:lstStyle>
            <a:lvl1pPr>
              <a:lnSpc>
                <a:spcPct val="90000"/>
              </a:lnSpc>
              <a:spcAft>
                <a:spcPts val="1000"/>
              </a:spcAft>
              <a:defRPr/>
            </a:lvl1pPr>
            <a:lvl2pPr>
              <a:lnSpc>
                <a:spcPct val="90000"/>
              </a:lnSpc>
              <a:spcBef>
                <a:spcPts val="0"/>
              </a:spcBef>
              <a:spcAft>
                <a:spcPts val="1000"/>
              </a:spcAft>
              <a:buFont typeface="Arial" pitchFamily="34" charset="0"/>
              <a:buChar char="•"/>
              <a:defRPr/>
            </a:lvl2pPr>
            <a:lvl3pPr>
              <a:lnSpc>
                <a:spcPct val="90000"/>
              </a:lnSpc>
              <a:spcAft>
                <a:spcPts val="1000"/>
              </a:spcAft>
              <a:defRPr/>
            </a:lvl3pPr>
            <a:lvl4pPr>
              <a:lnSpc>
                <a:spcPct val="9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Rectangle 4"/>
          <p:cNvSpPr>
            <a:spLocks noGrp="1" noChangeArrowheads="1"/>
          </p:cNvSpPr>
          <p:nvPr>
            <p:ph type="title"/>
          </p:nvPr>
        </p:nvSpPr>
        <p:spPr bwMode="auto">
          <a:xfrm>
            <a:off x="571500" y="244552"/>
            <a:ext cx="8001000" cy="808323"/>
          </a:xfrm>
          <a:prstGeom prst="rect">
            <a:avLst/>
          </a:prstGeom>
          <a:noFill/>
          <a:ln w="12700">
            <a:noFill/>
            <a:miter lim="800000"/>
            <a:headEnd/>
            <a:tailEnd/>
          </a:ln>
        </p:spPr>
        <p:txBody>
          <a:bodyPr/>
          <a:lstStyle/>
          <a:p>
            <a:pPr lvl="0"/>
            <a:r>
              <a:rPr lang="en-US" smtClean="0">
                <a:sym typeface="Helvetica 45 Light" pitchFamily="-109" charset="0"/>
              </a:rPr>
              <a:t>Click to edit Master title style</a:t>
            </a:r>
            <a:endParaRPr lang="en-US" dirty="0" smtClean="0">
              <a:sym typeface="Helvetica 45 Light" pitchFamily="-109"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b heavy text 2 column">
    <p:spTree>
      <p:nvGrpSpPr>
        <p:cNvPr id="1" name=""/>
        <p:cNvGrpSpPr/>
        <p:nvPr/>
      </p:nvGrpSpPr>
      <p:grpSpPr>
        <a:xfrm>
          <a:off x="0" y="0"/>
          <a:ext cx="0" cy="0"/>
          <a:chOff x="0" y="0"/>
          <a:chExt cx="0" cy="0"/>
        </a:xfrm>
      </p:grpSpPr>
      <p:sp>
        <p:nvSpPr>
          <p:cNvPr id="6" name="Content Placeholder 2"/>
          <p:cNvSpPr>
            <a:spLocks noGrp="1"/>
          </p:cNvSpPr>
          <p:nvPr>
            <p:ph idx="1"/>
          </p:nvPr>
        </p:nvSpPr>
        <p:spPr>
          <a:xfrm>
            <a:off x="571500" y="1332963"/>
            <a:ext cx="3924300" cy="4504178"/>
          </a:xfrm>
        </p:spPr>
        <p:txBody>
          <a:bodyPr/>
          <a:lstStyle>
            <a:lvl1pPr marL="233363" indent="-233363">
              <a:defRPr/>
            </a:lvl1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2"/>
          <p:cNvSpPr>
            <a:spLocks noGrp="1"/>
          </p:cNvSpPr>
          <p:nvPr>
            <p:ph idx="10"/>
          </p:nvPr>
        </p:nvSpPr>
        <p:spPr>
          <a:xfrm>
            <a:off x="4640360" y="1339703"/>
            <a:ext cx="3924300" cy="4504178"/>
          </a:xfrm>
        </p:spPr>
        <p:txBody>
          <a:bodyPr/>
          <a:lstStyle>
            <a:lvl1pPr marL="233363" indent="-233363">
              <a:defRPr/>
            </a:lvl1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Rectangle 4"/>
          <p:cNvSpPr>
            <a:spLocks noGrp="1" noChangeArrowheads="1"/>
          </p:cNvSpPr>
          <p:nvPr>
            <p:ph type="title"/>
          </p:nvPr>
        </p:nvSpPr>
        <p:spPr bwMode="auto">
          <a:xfrm>
            <a:off x="571500" y="244552"/>
            <a:ext cx="8001000" cy="808323"/>
          </a:xfrm>
          <a:prstGeom prst="rect">
            <a:avLst/>
          </a:prstGeom>
          <a:noFill/>
          <a:ln w="12700">
            <a:noFill/>
            <a:miter lim="800000"/>
            <a:headEnd/>
            <a:tailEnd/>
          </a:ln>
        </p:spPr>
        <p:txBody>
          <a:bodyPr/>
          <a:lstStyle/>
          <a:p>
            <a:pPr lvl="0"/>
            <a:r>
              <a:rPr lang="en-US" smtClean="0">
                <a:sym typeface="Helvetica 45 Light" pitchFamily="-109" charset="0"/>
              </a:rPr>
              <a:t>Click to edit Master title style</a:t>
            </a:r>
            <a:endParaRPr lang="en-US" dirty="0" smtClean="0">
              <a:sym typeface="Helvetica 45 Light" pitchFamily="-109"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Heavy graphic top title ">
    <p:spTree>
      <p:nvGrpSpPr>
        <p:cNvPr id="1" name=""/>
        <p:cNvGrpSpPr/>
        <p:nvPr/>
      </p:nvGrpSpPr>
      <p:grpSpPr>
        <a:xfrm>
          <a:off x="0" y="0"/>
          <a:ext cx="0" cy="0"/>
          <a:chOff x="0" y="0"/>
          <a:chExt cx="0" cy="0"/>
        </a:xfrm>
      </p:grpSpPr>
      <p:sp>
        <p:nvSpPr>
          <p:cNvPr id="4" name="Rectangle 3"/>
          <p:cNvSpPr/>
          <p:nvPr userDrawn="1"/>
        </p:nvSpPr>
        <p:spPr bwMode="auto">
          <a:xfrm>
            <a:off x="414338" y="1009650"/>
            <a:ext cx="8453437" cy="393700"/>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1" name="Title 10"/>
          <p:cNvSpPr>
            <a:spLocks noGrp="1"/>
          </p:cNvSpPr>
          <p:nvPr>
            <p:ph type="title"/>
          </p:nvPr>
        </p:nvSpPr>
        <p:spPr>
          <a:xfrm>
            <a:off x="333477" y="228601"/>
            <a:ext cx="8467623" cy="1034271"/>
          </a:xfrm>
        </p:spPr>
        <p:txBody>
          <a:bodyPr/>
          <a:lstStyle>
            <a:lvl1pPr algn="ctr">
              <a:defRPr/>
            </a:lvl1pPr>
          </a:lstStyle>
          <a:p>
            <a:r>
              <a:rPr lang="en-US" smtClean="0"/>
              <a:t>Click to edit Master title style</a:t>
            </a:r>
            <a:endParaRPr lang="en-US" dirty="0"/>
          </a:p>
        </p:txBody>
      </p:sp>
      <p:sp>
        <p:nvSpPr>
          <p:cNvPr id="6" name="Picture Placeholder 6"/>
          <p:cNvSpPr>
            <a:spLocks noGrp="1"/>
          </p:cNvSpPr>
          <p:nvPr>
            <p:ph type="pic" sz="quarter" idx="13"/>
          </p:nvPr>
        </p:nvSpPr>
        <p:spPr>
          <a:xfrm>
            <a:off x="342900" y="1382233"/>
            <a:ext cx="8458200" cy="4447067"/>
          </a:xfrm>
          <a:prstGeom prst="roundRect">
            <a:avLst>
              <a:gd name="adj" fmla="val 1255"/>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dirty="0">
              <a:sym typeface="Helvetica 45 Light" pitchFamily="-65"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a Mix of text and graphics">
    <p:spTree>
      <p:nvGrpSpPr>
        <p:cNvPr id="1" name=""/>
        <p:cNvGrpSpPr/>
        <p:nvPr/>
      </p:nvGrpSpPr>
      <p:grpSpPr>
        <a:xfrm>
          <a:off x="0" y="0"/>
          <a:ext cx="0" cy="0"/>
          <a:chOff x="0" y="0"/>
          <a:chExt cx="0" cy="0"/>
        </a:xfrm>
      </p:grpSpPr>
      <p:sp>
        <p:nvSpPr>
          <p:cNvPr id="5" name="Rectangle 4"/>
          <p:cNvSpPr/>
          <p:nvPr userDrawn="1"/>
        </p:nvSpPr>
        <p:spPr bwMode="auto">
          <a:xfrm>
            <a:off x="382588" y="1000125"/>
            <a:ext cx="8453437" cy="392113"/>
          </a:xfrm>
          <a:prstGeom prst="rect">
            <a:avLst/>
          </a:prstGeom>
          <a:solidFill>
            <a:srgbClr val="FFFFFF"/>
          </a:solidFill>
          <a:ln w="12700" cap="flat" cmpd="sng" algn="ctr">
            <a:noFill/>
            <a:prstDash val="solid"/>
            <a:round/>
            <a:headEnd type="none" w="med" len="med"/>
            <a:tailEnd type="none" w="med" len="med"/>
          </a:ln>
          <a:effectLst/>
        </p:spPr>
        <p:txBody>
          <a:bodyPr/>
          <a:lstStyle/>
          <a:p>
            <a:pPr algn="ctr">
              <a:defRPr/>
            </a:pPr>
            <a:endParaRPr lang="en-US" sz="4800">
              <a:latin typeface="Helvetica 45 Light" pitchFamily="-65" charset="0"/>
              <a:ea typeface="ヒラギノ角ゴ ProN W3" pitchFamily="-65" charset="-128"/>
              <a:cs typeface="ヒラギノ角ゴ ProN W3" pitchFamily="-65" charset="-128"/>
              <a:sym typeface="Helvetica 45 Light" pitchFamily="-65" charset="0"/>
            </a:endParaRPr>
          </a:p>
        </p:txBody>
      </p:sp>
      <p:cxnSp>
        <p:nvCxnSpPr>
          <p:cNvPr id="6" name="Straight Connector 5"/>
          <p:cNvCxnSpPr/>
          <p:nvPr userDrawn="1"/>
        </p:nvCxnSpPr>
        <p:spPr bwMode="auto">
          <a:xfrm>
            <a:off x="609600" y="1274763"/>
            <a:ext cx="4865688" cy="1587"/>
          </a:xfrm>
          <a:prstGeom prst="line">
            <a:avLst/>
          </a:prstGeom>
          <a:solidFill>
            <a:srgbClr val="FFAF03"/>
          </a:solidFill>
          <a:ln w="3175" cap="flat" cmpd="sng" algn="ctr">
            <a:solidFill>
              <a:schemeClr val="accent4">
                <a:lumMod val="65000"/>
              </a:schemeClr>
            </a:solidFill>
            <a:prstDash val="solid"/>
            <a:round/>
            <a:headEnd type="none" w="med" len="med"/>
            <a:tailEnd type="none" w="med" len="med"/>
          </a:ln>
          <a:effectLst/>
        </p:spPr>
      </p:cxnSp>
      <p:sp>
        <p:nvSpPr>
          <p:cNvPr id="3" name="Content Placeholder 2"/>
          <p:cNvSpPr>
            <a:spLocks noGrp="1"/>
          </p:cNvSpPr>
          <p:nvPr>
            <p:ph idx="1"/>
          </p:nvPr>
        </p:nvSpPr>
        <p:spPr>
          <a:xfrm>
            <a:off x="571500" y="1485900"/>
            <a:ext cx="4914900" cy="4343399"/>
          </a:xfrm>
        </p:spPr>
        <p:txBody>
          <a:bodyPr/>
          <a:lstStyle>
            <a:lvl2pPr>
              <a:spcAft>
                <a:spcPts val="300"/>
              </a:spcAft>
              <a:buClr>
                <a:schemeClr val="accent1"/>
              </a:buClr>
              <a:buSzPct val="100000"/>
              <a:buFont typeface="Arial" pitchFamily="34" charset="0"/>
              <a:buChar char="•"/>
              <a:defRPr>
                <a:solidFill>
                  <a:schemeClr val="bg1">
                    <a:lumMod val="75000"/>
                  </a:schemeClr>
                </a:solidFill>
              </a:defRPr>
            </a:lvl2pPr>
            <a:lvl3pPr>
              <a:spcAft>
                <a:spcPts val="300"/>
              </a:spcAft>
              <a:buClr>
                <a:schemeClr val="accent1"/>
              </a:buClr>
              <a:buSzPct val="100000"/>
              <a:buFont typeface="Arial" pitchFamily="34" charset="0"/>
              <a:buChar char="•"/>
              <a:defRPr>
                <a:solidFill>
                  <a:schemeClr val="bg1">
                    <a:lumMod val="75000"/>
                  </a:schemeClr>
                </a:solidFill>
              </a:defRPr>
            </a:lvl3pPr>
            <a:lvl4pPr>
              <a:spcAft>
                <a:spcPts val="300"/>
              </a:spcAft>
              <a:buClr>
                <a:schemeClr val="accent1"/>
              </a:buClr>
              <a:buSzPct val="100000"/>
              <a:buFont typeface="Arial" pitchFamily="34" charset="0"/>
              <a:buChar char="•"/>
              <a:defRPr>
                <a:solidFill>
                  <a:schemeClr val="bg1">
                    <a:lumMod val="75000"/>
                  </a:schemeClr>
                </a:solidFill>
              </a:defRPr>
            </a:lvl4pPr>
            <a:lvl5pPr>
              <a:spcAft>
                <a:spcPts val="300"/>
              </a:spcAft>
              <a:buClr>
                <a:schemeClr val="accent1"/>
              </a:buClr>
              <a:buSzPct val="100000"/>
              <a:buFont typeface="Arial" pitchFamily="34" charset="0"/>
              <a:buChar char="•"/>
              <a:defRPr>
                <a:solidFill>
                  <a:schemeClr val="bg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571500" y="228600"/>
            <a:ext cx="4914900" cy="1020083"/>
          </a:xfrm>
        </p:spPr>
        <p:txBody>
          <a:bodyPr/>
          <a:lstStyle/>
          <a:p>
            <a:r>
              <a:rPr lang="en-US" smtClean="0"/>
              <a:t>Click to edit Master title style</a:t>
            </a:r>
            <a:endParaRPr lang="en-US" dirty="0"/>
          </a:p>
        </p:txBody>
      </p:sp>
      <p:sp>
        <p:nvSpPr>
          <p:cNvPr id="7" name="Picture Placeholder 6"/>
          <p:cNvSpPr>
            <a:spLocks noGrp="1"/>
          </p:cNvSpPr>
          <p:nvPr>
            <p:ph type="pic" sz="quarter" idx="13"/>
          </p:nvPr>
        </p:nvSpPr>
        <p:spPr>
          <a:xfrm>
            <a:off x="5715000" y="342900"/>
            <a:ext cx="3086100" cy="5486400"/>
          </a:xfrm>
          <a:prstGeom prst="roundRect">
            <a:avLst>
              <a:gd name="adj" fmla="val 1284"/>
            </a:avLst>
          </a:prstGeom>
          <a:noFill/>
          <a:ln>
            <a:noFill/>
          </a:ln>
        </p:spPr>
        <p:style>
          <a:lnRef idx="2">
            <a:schemeClr val="accent3">
              <a:shade val="50000"/>
            </a:schemeClr>
          </a:lnRef>
          <a:fillRef idx="1">
            <a:schemeClr val="accent3"/>
          </a:fillRef>
          <a:effectRef idx="0">
            <a:schemeClr val="accent3"/>
          </a:effectRef>
          <a:fontRef idx="none"/>
        </p:style>
        <p:txBody>
          <a:bodyPr/>
          <a:lstStyle>
            <a:lvl1pPr algn="ctr">
              <a:defRPr/>
            </a:lvl1pPr>
          </a:lstStyle>
          <a:p>
            <a:pPr lvl="0"/>
            <a:r>
              <a:rPr lang="en-US" noProof="0" smtClean="0">
                <a:sym typeface="Helvetica 45 Light" pitchFamily="-65" charset="0"/>
              </a:rPr>
              <a:t>Click icon to add picture</a:t>
            </a:r>
            <a:endParaRPr lang="en-US" noProof="0">
              <a:sym typeface="Helvetica 45 Light" pitchFamily="-65"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10" name="Rectangle 1"/>
          <p:cNvSpPr>
            <a:spLocks/>
          </p:cNvSpPr>
          <p:nvPr/>
        </p:nvSpPr>
        <p:spPr bwMode="auto">
          <a:xfrm>
            <a:off x="52388" y="63500"/>
            <a:ext cx="9021762" cy="6726238"/>
          </a:xfrm>
          <a:prstGeom prst="roundRect">
            <a:avLst>
              <a:gd name="adj" fmla="val 1181"/>
            </a:avLst>
          </a:prstGeom>
          <a:solidFill>
            <a:srgbClr val="FFFFFF"/>
          </a:solidFill>
          <a:ln w="9525">
            <a:noFill/>
            <a:round/>
            <a:headEnd/>
            <a:tailEnd/>
          </a:ln>
          <a:effectLst>
            <a:outerShdw blurRad="63500" dist="23000" dir="5400000" rotWithShape="0">
              <a:srgbClr val="000000">
                <a:alpha val="34999"/>
              </a:srgbClr>
            </a:outerShdw>
          </a:effectLst>
        </p:spPr>
        <p:txBody>
          <a:bodyPr lIns="0" tIns="0" rIns="0" bIns="0"/>
          <a:lstStyle/>
          <a:p>
            <a:pPr algn="ctr">
              <a:defRPr/>
            </a:pPr>
            <a:endParaRPr lang="en-US">
              <a:solidFill>
                <a:srgbClr val="7F7F7F"/>
              </a:solidFill>
              <a:latin typeface="Arial" charset="0"/>
              <a:ea typeface="ヒラギノ角ゴ ProN W3" pitchFamily="-109" charset="-128"/>
              <a:cs typeface="+mn-cs"/>
              <a:sym typeface="Helvetica 45 Light" pitchFamily="-109" charset="0"/>
            </a:endParaRPr>
          </a:p>
        </p:txBody>
      </p:sp>
      <p:sp>
        <p:nvSpPr>
          <p:cNvPr id="15" name="Text Box 3"/>
          <p:cNvSpPr txBox="1">
            <a:spLocks noChangeArrowheads="1"/>
          </p:cNvSpPr>
          <p:nvPr/>
        </p:nvSpPr>
        <p:spPr bwMode="auto">
          <a:xfrm>
            <a:off x="1854200" y="6270625"/>
            <a:ext cx="685800" cy="234950"/>
          </a:xfrm>
          <a:prstGeom prst="rect">
            <a:avLst/>
          </a:prstGeom>
          <a:noFill/>
          <a:ln w="12700">
            <a:noFill/>
            <a:miter lim="800000"/>
            <a:headEnd/>
            <a:tailEnd/>
          </a:ln>
          <a:effectLst/>
        </p:spPr>
        <p:txBody>
          <a:bodyPr wrap="none" lIns="42200" tIns="21100" rIns="42200" bIns="21100" anchor="ctr"/>
          <a:lstStyle/>
          <a:p>
            <a:pPr>
              <a:defRPr/>
            </a:pPr>
            <a:fld id="{78DA7C94-5469-4669-8A6D-F123BB774A42}" type="slidenum">
              <a:rPr lang="en-US" sz="800">
                <a:solidFill>
                  <a:schemeClr val="accent1"/>
                </a:solidFill>
                <a:latin typeface="Helvetica Neue" pitchFamily="-109" charset="0"/>
                <a:ea typeface="ヒラギノ角ゴ ProN W3" pitchFamily="-109" charset="-128"/>
                <a:cs typeface="+mn-cs"/>
                <a:sym typeface="Helvetica Neue" pitchFamily="-109" charset="0"/>
              </a:rPr>
              <a:pPr>
                <a:defRPr/>
              </a:pPr>
              <a:t>‹#›</a:t>
            </a:fld>
            <a:endParaRPr lang="en-US" sz="800">
              <a:solidFill>
                <a:schemeClr val="accent1"/>
              </a:solidFill>
              <a:latin typeface="Helvetica Neue" pitchFamily="-109" charset="0"/>
              <a:ea typeface="ヒラギノ角ゴ ProN W3" pitchFamily="-109" charset="-128"/>
              <a:cs typeface="+mn-cs"/>
              <a:sym typeface="Helvetica Neue" pitchFamily="-109" charset="0"/>
            </a:endParaRPr>
          </a:p>
        </p:txBody>
      </p:sp>
      <p:sp>
        <p:nvSpPr>
          <p:cNvPr id="16" name="Rectangle 15"/>
          <p:cNvSpPr/>
          <p:nvPr/>
        </p:nvSpPr>
        <p:spPr>
          <a:xfrm>
            <a:off x="482600" y="6280150"/>
            <a:ext cx="5777544" cy="215444"/>
          </a:xfrm>
          <a:prstGeom prst="rect">
            <a:avLst/>
          </a:prstGeom>
        </p:spPr>
        <p:txBody>
          <a:bodyPr wrap="none">
            <a:spAutoFit/>
          </a:bodyPr>
          <a:lstStyle/>
          <a:p>
            <a:pPr>
              <a:defRPr/>
            </a:pPr>
            <a:r>
              <a:rPr lang="en-US" sz="800" dirty="0">
                <a:solidFill>
                  <a:schemeClr val="accent1"/>
                </a:solidFill>
                <a:latin typeface="Helvetica Neue" pitchFamily="-109" charset="0"/>
                <a:ea typeface="ヒラギノ角ゴ ProN W3" pitchFamily="-109" charset="-128"/>
                <a:cs typeface="+mn-cs"/>
                <a:sym typeface="Helvetica Neue" pitchFamily="-109" charset="0"/>
              </a:rPr>
              <a:t>©2009 Convio, Inc.  |  </a:t>
            </a:r>
            <a:r>
              <a:rPr lang="en-US" sz="800" dirty="0" smtClean="0">
                <a:solidFill>
                  <a:schemeClr val="accent1"/>
                </a:solidFill>
                <a:latin typeface="Helvetica Neue" pitchFamily="-109" charset="0"/>
                <a:ea typeface="ヒラギノ角ゴ ProN W3" pitchFamily="-109" charset="-128"/>
                <a:cs typeface="+mn-cs"/>
                <a:sym typeface="Helvetica Neue" pitchFamily="-109" charset="0"/>
              </a:rPr>
              <a:t>Page          </a:t>
            </a:r>
            <a:r>
              <a:rPr lang="en-US" sz="800" baseline="0" dirty="0" smtClean="0">
                <a:solidFill>
                  <a:schemeClr val="accent1"/>
                </a:solidFill>
                <a:latin typeface="Helvetica Neue" pitchFamily="-109" charset="0"/>
                <a:ea typeface="ヒラギノ角ゴ ProN W3" pitchFamily="-109" charset="-128"/>
                <a:cs typeface="+mn-cs"/>
                <a:sym typeface="Helvetica Neue" pitchFamily="-109" charset="0"/>
              </a:rPr>
              <a:t> PROPRIETARY AND CONFIDENTIAL – DO NOT DISTRIBUTE OUTSIDE OF CONVIO</a:t>
            </a:r>
            <a:endParaRPr lang="en-US" sz="800" dirty="0">
              <a:solidFill>
                <a:schemeClr val="accent1"/>
              </a:solidFill>
              <a:latin typeface="Helvetica Neue" pitchFamily="-109" charset="0"/>
              <a:ea typeface="ヒラギノ角ゴ ProN W3" pitchFamily="-109" charset="-128"/>
              <a:cs typeface="+mn-cs"/>
              <a:sym typeface="Helvetica Neue" pitchFamily="-109" charset="0"/>
            </a:endParaRPr>
          </a:p>
        </p:txBody>
      </p:sp>
      <p:sp>
        <p:nvSpPr>
          <p:cNvPr id="1029" name="Rectangle 4"/>
          <p:cNvSpPr>
            <a:spLocks noGrp="1" noChangeArrowheads="1"/>
          </p:cNvSpPr>
          <p:nvPr>
            <p:ph type="title"/>
          </p:nvPr>
        </p:nvSpPr>
        <p:spPr bwMode="auto">
          <a:xfrm>
            <a:off x="571500" y="244475"/>
            <a:ext cx="8001000" cy="808038"/>
          </a:xfrm>
          <a:prstGeom prst="rect">
            <a:avLst/>
          </a:prstGeom>
          <a:noFill/>
          <a:ln w="12700">
            <a:noFill/>
            <a:miter lim="800000"/>
            <a:headEnd/>
            <a:tailEnd/>
          </a:ln>
        </p:spPr>
        <p:txBody>
          <a:bodyPr vert="horz" wrap="square" lIns="29305" tIns="29305" rIns="29305" bIns="29305" numCol="1" anchor="b" anchorCtr="0" compatLnSpc="1">
            <a:prstTxWarp prst="textNoShape">
              <a:avLst/>
            </a:prstTxWarp>
          </a:bodyPr>
          <a:lstStyle/>
          <a:p>
            <a:pPr lvl="0"/>
            <a:r>
              <a:rPr lang="en-US" smtClean="0">
                <a:sym typeface="Helvetica 45 Light"/>
              </a:rPr>
              <a:t>Click to edit Master title style</a:t>
            </a:r>
          </a:p>
        </p:txBody>
      </p:sp>
      <p:sp>
        <p:nvSpPr>
          <p:cNvPr id="1030" name="Rectangle 5"/>
          <p:cNvSpPr>
            <a:spLocks noGrp="1" noChangeArrowheads="1"/>
          </p:cNvSpPr>
          <p:nvPr>
            <p:ph type="body" idx="1"/>
          </p:nvPr>
        </p:nvSpPr>
        <p:spPr bwMode="auto">
          <a:xfrm>
            <a:off x="571500" y="1308100"/>
            <a:ext cx="8001000" cy="4573588"/>
          </a:xfrm>
          <a:prstGeom prst="rect">
            <a:avLst/>
          </a:prstGeom>
          <a:noFill/>
          <a:ln w="12700">
            <a:noFill/>
            <a:miter lim="800000"/>
            <a:headEnd/>
            <a:tailEnd/>
          </a:ln>
        </p:spPr>
        <p:txBody>
          <a:bodyPr vert="horz" wrap="square" lIns="29305" tIns="29305" rIns="29305" bIns="29305" numCol="1" anchor="t" anchorCtr="0" compatLnSpc="1">
            <a:prstTxWarp prst="textNoShape">
              <a:avLst/>
            </a:prstTxWarp>
          </a:bodyPr>
          <a:lstStyle/>
          <a:p>
            <a:pPr lvl="0"/>
            <a:r>
              <a:rPr lang="en-US" smtClean="0">
                <a:sym typeface="Helvetica 45 Light"/>
              </a:rPr>
              <a:t>Click to edit Master text styles</a:t>
            </a:r>
          </a:p>
          <a:p>
            <a:pPr lvl="1"/>
            <a:r>
              <a:rPr lang="en-US" smtClean="0">
                <a:sym typeface="Helvetica 45 Light"/>
              </a:rPr>
              <a:t>Second level</a:t>
            </a:r>
          </a:p>
          <a:p>
            <a:pPr lvl="2"/>
            <a:r>
              <a:rPr lang="en-US" smtClean="0">
                <a:sym typeface="Helvetica 45 Light"/>
              </a:rPr>
              <a:t>Third level</a:t>
            </a:r>
          </a:p>
          <a:p>
            <a:pPr lvl="3"/>
            <a:r>
              <a:rPr lang="en-US" smtClean="0">
                <a:sym typeface="Helvetica 45 Light"/>
              </a:rPr>
              <a:t>Fourth level</a:t>
            </a:r>
          </a:p>
        </p:txBody>
      </p:sp>
      <p:pic>
        <p:nvPicPr>
          <p:cNvPr id="1031" name="Picture 7" descr="Convio_logo_RGB.png"/>
          <p:cNvPicPr>
            <a:picLocks noChangeAspect="1"/>
          </p:cNvPicPr>
          <p:nvPr/>
        </p:nvPicPr>
        <p:blipFill>
          <a:blip r:embed="rId15"/>
          <a:srcRect/>
          <a:stretch>
            <a:fillRect/>
          </a:stretch>
        </p:blipFill>
        <p:spPr bwMode="auto">
          <a:xfrm>
            <a:off x="7591425" y="6276975"/>
            <a:ext cx="1233488" cy="296863"/>
          </a:xfrm>
          <a:prstGeom prst="rect">
            <a:avLst/>
          </a:prstGeom>
          <a:noFill/>
          <a:ln w="9525">
            <a:noFill/>
            <a:miter lim="800000"/>
            <a:headEnd/>
            <a:tailEnd/>
          </a:ln>
        </p:spPr>
      </p:pic>
      <p:cxnSp>
        <p:nvCxnSpPr>
          <p:cNvPr id="9" name="Straight Connector 8"/>
          <p:cNvCxnSpPr/>
          <p:nvPr/>
        </p:nvCxnSpPr>
        <p:spPr bwMode="auto">
          <a:xfrm flipV="1">
            <a:off x="609600" y="1192213"/>
            <a:ext cx="8002588" cy="7937"/>
          </a:xfrm>
          <a:prstGeom prst="line">
            <a:avLst/>
          </a:prstGeom>
          <a:solidFill>
            <a:srgbClr val="FFAF03"/>
          </a:solidFill>
          <a:ln w="3175" cap="flat" cmpd="sng" algn="ctr">
            <a:solidFill>
              <a:schemeClr val="accent4">
                <a:lumMod val="65000"/>
              </a:schemeClr>
            </a:solidFill>
            <a:prstDash val="solid"/>
            <a:round/>
            <a:headEnd type="none" w="med" len="med"/>
            <a:tailEnd type="none" w="med" len="med"/>
          </a:ln>
          <a:effectLst/>
        </p:spPr>
      </p:cxnSp>
      <p:cxnSp>
        <p:nvCxnSpPr>
          <p:cNvPr id="11" name="Straight Connector 10"/>
          <p:cNvCxnSpPr/>
          <p:nvPr/>
        </p:nvCxnSpPr>
        <p:spPr bwMode="auto">
          <a:xfrm flipV="1">
            <a:off x="588963" y="6099175"/>
            <a:ext cx="8002587" cy="7938"/>
          </a:xfrm>
          <a:prstGeom prst="line">
            <a:avLst/>
          </a:prstGeom>
          <a:solidFill>
            <a:srgbClr val="FFAF03"/>
          </a:solidFill>
          <a:ln w="3175" cap="flat" cmpd="sng" algn="ctr">
            <a:solidFill>
              <a:schemeClr val="accent4">
                <a:lumMod val="65000"/>
              </a:schemeClr>
            </a:solidFill>
            <a:prstDash val="solid"/>
            <a:round/>
            <a:headEnd type="none" w="med" len="med"/>
            <a:tailEnd type="none" w="med" len="med"/>
          </a:ln>
          <a:effectLst/>
        </p:spPr>
      </p:cxn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88" r:id="rId6"/>
    <p:sldLayoutId id="2147483889" r:id="rId7"/>
    <p:sldLayoutId id="2147483895" r:id="rId8"/>
    <p:sldLayoutId id="2147483896" r:id="rId9"/>
    <p:sldLayoutId id="2147483897" r:id="rId10"/>
    <p:sldLayoutId id="2147483898" r:id="rId11"/>
    <p:sldLayoutId id="2147483899" r:id="rId12"/>
    <p:sldLayoutId id="2147483900" r:id="rId13"/>
  </p:sldLayoutIdLst>
  <p:transition/>
  <p:timing>
    <p:tnLst>
      <p:par>
        <p:cTn id="1" dur="indefinite" restart="never" nodeType="tmRoot"/>
      </p:par>
    </p:tnLst>
  </p:timing>
  <p:hf hdr="0"/>
  <p:txStyles>
    <p:titleStyle>
      <a:lvl1pPr algn="l" rtl="0" eaLnBrk="0" fontAlgn="base" hangingPunct="0">
        <a:spcBef>
          <a:spcPct val="0"/>
        </a:spcBef>
        <a:spcAft>
          <a:spcPct val="0"/>
        </a:spcAft>
        <a:defRPr sz="3200" b="1" kern="1200">
          <a:solidFill>
            <a:schemeClr val="accent1"/>
          </a:solidFill>
          <a:latin typeface="Arial"/>
          <a:ea typeface="Arial" pitchFamily="-111" charset="0"/>
          <a:cs typeface="Arial"/>
          <a:sym typeface="Helvetica 45 Light"/>
        </a:defRPr>
      </a:lvl1pPr>
      <a:lvl2pPr algn="l" rtl="0" eaLnBrk="0" fontAlgn="base" hangingPunct="0">
        <a:spcBef>
          <a:spcPct val="0"/>
        </a:spcBef>
        <a:spcAft>
          <a:spcPct val="0"/>
        </a:spcAft>
        <a:defRPr sz="3200" b="1">
          <a:solidFill>
            <a:schemeClr val="accent1"/>
          </a:solidFill>
          <a:latin typeface="Arial" charset="0"/>
          <a:ea typeface="Arial" pitchFamily="-111" charset="0"/>
          <a:cs typeface="Arial" pitchFamily="-111" charset="0"/>
          <a:sym typeface="Helvetica 45 Light"/>
        </a:defRPr>
      </a:lvl2pPr>
      <a:lvl3pPr algn="l" rtl="0" eaLnBrk="0" fontAlgn="base" hangingPunct="0">
        <a:spcBef>
          <a:spcPct val="0"/>
        </a:spcBef>
        <a:spcAft>
          <a:spcPct val="0"/>
        </a:spcAft>
        <a:defRPr sz="3200" b="1">
          <a:solidFill>
            <a:schemeClr val="accent1"/>
          </a:solidFill>
          <a:latin typeface="Arial" charset="0"/>
          <a:ea typeface="Arial" pitchFamily="-111" charset="0"/>
          <a:cs typeface="Arial" pitchFamily="-111" charset="0"/>
          <a:sym typeface="Helvetica 45 Light"/>
        </a:defRPr>
      </a:lvl3pPr>
      <a:lvl4pPr algn="l" rtl="0" eaLnBrk="0" fontAlgn="base" hangingPunct="0">
        <a:spcBef>
          <a:spcPct val="0"/>
        </a:spcBef>
        <a:spcAft>
          <a:spcPct val="0"/>
        </a:spcAft>
        <a:defRPr sz="3200" b="1">
          <a:solidFill>
            <a:schemeClr val="accent1"/>
          </a:solidFill>
          <a:latin typeface="Arial" charset="0"/>
          <a:ea typeface="Arial" pitchFamily="-111" charset="0"/>
          <a:cs typeface="Arial" pitchFamily="-111" charset="0"/>
          <a:sym typeface="Helvetica 45 Light"/>
        </a:defRPr>
      </a:lvl4pPr>
      <a:lvl5pPr algn="l" rtl="0" eaLnBrk="0" fontAlgn="base" hangingPunct="0">
        <a:spcBef>
          <a:spcPct val="0"/>
        </a:spcBef>
        <a:spcAft>
          <a:spcPct val="0"/>
        </a:spcAft>
        <a:defRPr sz="3200" b="1">
          <a:solidFill>
            <a:schemeClr val="accent1"/>
          </a:solidFill>
          <a:latin typeface="Arial" charset="0"/>
          <a:ea typeface="Arial" pitchFamily="-111" charset="0"/>
          <a:cs typeface="Arial" pitchFamily="-111" charset="0"/>
          <a:sym typeface="Helvetica 45 Light"/>
        </a:defRPr>
      </a:lvl5pPr>
      <a:lvl6pPr marL="210998" algn="l" rtl="0" eaLnBrk="1" fontAlgn="base" hangingPunct="1">
        <a:spcBef>
          <a:spcPct val="0"/>
        </a:spcBef>
        <a:spcAft>
          <a:spcPct val="0"/>
        </a:spcAft>
        <a:defRPr sz="3500">
          <a:solidFill>
            <a:srgbClr val="FFAF03"/>
          </a:solidFill>
          <a:latin typeface="Helvetica 45 Light" pitchFamily="-65" charset="0"/>
          <a:ea typeface="ヒラギノ角ゴ ProN W3" pitchFamily="-65" charset="-128"/>
          <a:cs typeface="ヒラギノ角ゴ ProN W3" pitchFamily="-65" charset="-128"/>
          <a:sym typeface="Helvetica 45 Light" pitchFamily="-65" charset="0"/>
        </a:defRPr>
      </a:lvl6pPr>
      <a:lvl7pPr marL="421996" algn="l" rtl="0" eaLnBrk="1" fontAlgn="base" hangingPunct="1">
        <a:spcBef>
          <a:spcPct val="0"/>
        </a:spcBef>
        <a:spcAft>
          <a:spcPct val="0"/>
        </a:spcAft>
        <a:defRPr sz="3500">
          <a:solidFill>
            <a:srgbClr val="FFAF03"/>
          </a:solidFill>
          <a:latin typeface="Helvetica 45 Light" pitchFamily="-65" charset="0"/>
          <a:ea typeface="ヒラギノ角ゴ ProN W3" pitchFamily="-65" charset="-128"/>
          <a:cs typeface="ヒラギノ角ゴ ProN W3" pitchFamily="-65" charset="-128"/>
          <a:sym typeface="Helvetica 45 Light" pitchFamily="-65" charset="0"/>
        </a:defRPr>
      </a:lvl7pPr>
      <a:lvl8pPr marL="632993" algn="l" rtl="0" eaLnBrk="1" fontAlgn="base" hangingPunct="1">
        <a:spcBef>
          <a:spcPct val="0"/>
        </a:spcBef>
        <a:spcAft>
          <a:spcPct val="0"/>
        </a:spcAft>
        <a:defRPr sz="3500">
          <a:solidFill>
            <a:srgbClr val="FFAF03"/>
          </a:solidFill>
          <a:latin typeface="Helvetica 45 Light" pitchFamily="-65" charset="0"/>
          <a:ea typeface="ヒラギノ角ゴ ProN W3" pitchFamily="-65" charset="-128"/>
          <a:cs typeface="ヒラギノ角ゴ ProN W3" pitchFamily="-65" charset="-128"/>
          <a:sym typeface="Helvetica 45 Light" pitchFamily="-65" charset="0"/>
        </a:defRPr>
      </a:lvl8pPr>
      <a:lvl9pPr marL="843991" algn="l" rtl="0" eaLnBrk="1" fontAlgn="base" hangingPunct="1">
        <a:spcBef>
          <a:spcPct val="0"/>
        </a:spcBef>
        <a:spcAft>
          <a:spcPct val="0"/>
        </a:spcAft>
        <a:defRPr sz="3500">
          <a:solidFill>
            <a:srgbClr val="FFAF03"/>
          </a:solidFill>
          <a:latin typeface="Helvetica 45 Light" pitchFamily="-65" charset="0"/>
          <a:ea typeface="ヒラギノ角ゴ ProN W3" pitchFamily="-65" charset="-128"/>
          <a:cs typeface="ヒラギノ角ゴ ProN W3" pitchFamily="-65" charset="-128"/>
          <a:sym typeface="Helvetica 45 Light" pitchFamily="-65" charset="0"/>
        </a:defRPr>
      </a:lvl9pPr>
    </p:titleStyle>
    <p:bodyStyle>
      <a:lvl1pPr marL="292100" indent="-309563" algn="l" rtl="0" eaLnBrk="0" fontAlgn="base" hangingPunct="0">
        <a:lnSpc>
          <a:spcPct val="90000"/>
        </a:lnSpc>
        <a:spcBef>
          <a:spcPts val="1200"/>
        </a:spcBef>
        <a:spcAft>
          <a:spcPts val="1000"/>
        </a:spcAft>
        <a:buClr>
          <a:schemeClr val="accent1"/>
        </a:buClr>
        <a:buFont typeface="Arial" pitchFamily="34" charset="0"/>
        <a:buChar char="•"/>
        <a:defRPr sz="2800" kern="1200">
          <a:solidFill>
            <a:srgbClr val="5F5F5F"/>
          </a:solidFill>
          <a:latin typeface="Arial"/>
          <a:ea typeface="Arial" pitchFamily="-111" charset="0"/>
          <a:cs typeface="Arial"/>
          <a:sym typeface="Helvetica 45 Light"/>
        </a:defRPr>
      </a:lvl1pPr>
      <a:lvl2pPr marL="457200" indent="-246063" algn="l" rtl="0" eaLnBrk="0" fontAlgn="base" hangingPunct="0">
        <a:lnSpc>
          <a:spcPct val="90000"/>
        </a:lnSpc>
        <a:spcBef>
          <a:spcPct val="0"/>
        </a:spcBef>
        <a:spcAft>
          <a:spcPts val="1000"/>
        </a:spcAft>
        <a:buClr>
          <a:schemeClr val="accent1"/>
        </a:buClr>
        <a:buFont typeface="Arial" pitchFamily="34" charset="0"/>
        <a:buChar char="•"/>
        <a:defRPr sz="2600" kern="1200">
          <a:solidFill>
            <a:srgbClr val="5F5F5F"/>
          </a:solidFill>
          <a:latin typeface="Arial"/>
          <a:ea typeface="Arial" pitchFamily="-111" charset="0"/>
          <a:cs typeface="Arial"/>
          <a:sym typeface="Helvetica 45 Light"/>
        </a:defRPr>
      </a:lvl2pPr>
      <a:lvl3pPr marL="574675" indent="-165100" algn="l" rtl="0" eaLnBrk="0" fontAlgn="base" hangingPunct="0">
        <a:lnSpc>
          <a:spcPct val="90000"/>
        </a:lnSpc>
        <a:spcBef>
          <a:spcPct val="0"/>
        </a:spcBef>
        <a:spcAft>
          <a:spcPts val="600"/>
        </a:spcAft>
        <a:buClr>
          <a:schemeClr val="accent1"/>
        </a:buClr>
        <a:buFont typeface="Arial" pitchFamily="34" charset="0"/>
        <a:buChar char="•"/>
        <a:defRPr sz="2200" kern="1200">
          <a:solidFill>
            <a:srgbClr val="5F5F5F"/>
          </a:solidFill>
          <a:latin typeface="Arial"/>
          <a:ea typeface="Arial" pitchFamily="-111" charset="0"/>
          <a:cs typeface="Arial"/>
          <a:sym typeface="Helvetica 45 Light"/>
        </a:defRPr>
      </a:lvl3pPr>
      <a:lvl4pPr marL="796925" indent="-222250" algn="l" rtl="0" eaLnBrk="0" fontAlgn="base" hangingPunct="0">
        <a:lnSpc>
          <a:spcPct val="90000"/>
        </a:lnSpc>
        <a:spcBef>
          <a:spcPct val="0"/>
        </a:spcBef>
        <a:spcAft>
          <a:spcPts val="600"/>
        </a:spcAft>
        <a:buClr>
          <a:schemeClr val="accent1"/>
        </a:buClr>
        <a:buFont typeface="Arial" pitchFamily="34" charset="0"/>
        <a:buChar char="•"/>
        <a:defRPr kern="1200">
          <a:solidFill>
            <a:srgbClr val="5F5F5F"/>
          </a:solidFill>
          <a:latin typeface="Arial"/>
          <a:ea typeface="Arial" pitchFamily="-111" charset="0"/>
          <a:cs typeface="Arial"/>
          <a:sym typeface="Helvetica 45 Light"/>
        </a:defRPr>
      </a:lvl4pPr>
      <a:lvl5pPr marL="949325" indent="-104775" algn="l" rtl="0" eaLnBrk="0" fontAlgn="base" hangingPunct="0">
        <a:spcBef>
          <a:spcPts val="875"/>
        </a:spcBef>
        <a:spcAft>
          <a:spcPts val="600"/>
        </a:spcAft>
        <a:buClr>
          <a:schemeClr val="accent1"/>
        </a:buClr>
        <a:buFont typeface="Arial" pitchFamily="34" charset="0"/>
        <a:buChar char="•"/>
        <a:defRPr sz="1200" kern="1200">
          <a:solidFill>
            <a:srgbClr val="5F5F5F"/>
          </a:solidFill>
          <a:latin typeface="Arial"/>
          <a:ea typeface="Arial" pitchFamily="-111" charset="0"/>
          <a:cs typeface="Arial"/>
          <a:sym typeface="Helvetica 45 Light"/>
        </a:defRPr>
      </a:lvl5pPr>
      <a:lvl6pPr marL="210998" algn="l" rtl="0" eaLnBrk="1" fontAlgn="base" hangingPunct="1">
        <a:spcBef>
          <a:spcPts val="877"/>
        </a:spcBef>
        <a:spcAft>
          <a:spcPct val="0"/>
        </a:spcAft>
        <a:defRPr sz="1100">
          <a:solidFill>
            <a:srgbClr val="CDCBDA"/>
          </a:solidFill>
          <a:latin typeface="+mn-lt"/>
          <a:ea typeface="+mn-ea"/>
          <a:cs typeface="+mn-cs"/>
          <a:sym typeface="Helvetica 45 Light" pitchFamily="-65" charset="0"/>
        </a:defRPr>
      </a:lvl6pPr>
      <a:lvl7pPr marL="421996" algn="l" rtl="0" eaLnBrk="1" fontAlgn="base" hangingPunct="1">
        <a:spcBef>
          <a:spcPts val="877"/>
        </a:spcBef>
        <a:spcAft>
          <a:spcPct val="0"/>
        </a:spcAft>
        <a:defRPr sz="1100">
          <a:solidFill>
            <a:srgbClr val="CDCBDA"/>
          </a:solidFill>
          <a:latin typeface="+mn-lt"/>
          <a:ea typeface="+mn-ea"/>
          <a:cs typeface="+mn-cs"/>
          <a:sym typeface="Helvetica 45 Light" pitchFamily="-65" charset="0"/>
        </a:defRPr>
      </a:lvl7pPr>
      <a:lvl8pPr marL="632993" algn="l" rtl="0" eaLnBrk="1" fontAlgn="base" hangingPunct="1">
        <a:spcBef>
          <a:spcPts val="877"/>
        </a:spcBef>
        <a:spcAft>
          <a:spcPct val="0"/>
        </a:spcAft>
        <a:defRPr sz="1100">
          <a:solidFill>
            <a:srgbClr val="CDCBDA"/>
          </a:solidFill>
          <a:latin typeface="+mn-lt"/>
          <a:ea typeface="+mn-ea"/>
          <a:cs typeface="+mn-cs"/>
          <a:sym typeface="Helvetica 45 Light" pitchFamily="-65" charset="0"/>
        </a:defRPr>
      </a:lvl8pPr>
      <a:lvl9pPr marL="843991" algn="l" rtl="0" eaLnBrk="1" fontAlgn="base" hangingPunct="1">
        <a:spcBef>
          <a:spcPts val="877"/>
        </a:spcBef>
        <a:spcAft>
          <a:spcPct val="0"/>
        </a:spcAft>
        <a:defRPr sz="1100">
          <a:solidFill>
            <a:srgbClr val="CDCBDA"/>
          </a:solidFill>
          <a:latin typeface="+mn-lt"/>
          <a:ea typeface="+mn-ea"/>
          <a:cs typeface="+mn-cs"/>
          <a:sym typeface="Helvetica 45 Light" pitchFamily="-65" charset="0"/>
        </a:defRPr>
      </a:lvl9pPr>
    </p:bodyStyle>
    <p:otherStyle>
      <a:defPPr>
        <a:defRPr lang="en-US"/>
      </a:defPPr>
      <a:lvl1pPr marL="0" algn="l" defTabSz="210998" rtl="0" eaLnBrk="1" latinLnBrk="0" hangingPunct="1">
        <a:defRPr sz="800" kern="1200">
          <a:solidFill>
            <a:schemeClr val="tx1"/>
          </a:solidFill>
          <a:latin typeface="+mn-lt"/>
          <a:ea typeface="+mn-ea"/>
          <a:cs typeface="+mn-cs"/>
        </a:defRPr>
      </a:lvl1pPr>
      <a:lvl2pPr marL="210998" algn="l" defTabSz="210998" rtl="0" eaLnBrk="1" latinLnBrk="0" hangingPunct="1">
        <a:defRPr sz="800" kern="1200">
          <a:solidFill>
            <a:schemeClr val="tx1"/>
          </a:solidFill>
          <a:latin typeface="+mn-lt"/>
          <a:ea typeface="+mn-ea"/>
          <a:cs typeface="+mn-cs"/>
        </a:defRPr>
      </a:lvl2pPr>
      <a:lvl3pPr marL="421996" algn="l" defTabSz="210998" rtl="0" eaLnBrk="1" latinLnBrk="0" hangingPunct="1">
        <a:defRPr sz="800" kern="1200">
          <a:solidFill>
            <a:schemeClr val="tx1"/>
          </a:solidFill>
          <a:latin typeface="+mn-lt"/>
          <a:ea typeface="+mn-ea"/>
          <a:cs typeface="+mn-cs"/>
        </a:defRPr>
      </a:lvl3pPr>
      <a:lvl4pPr marL="632993" algn="l" defTabSz="210998" rtl="0" eaLnBrk="1" latinLnBrk="0" hangingPunct="1">
        <a:defRPr sz="800" kern="1200">
          <a:solidFill>
            <a:schemeClr val="tx1"/>
          </a:solidFill>
          <a:latin typeface="+mn-lt"/>
          <a:ea typeface="+mn-ea"/>
          <a:cs typeface="+mn-cs"/>
        </a:defRPr>
      </a:lvl4pPr>
      <a:lvl5pPr marL="843991" algn="l" defTabSz="210998" rtl="0" eaLnBrk="1" latinLnBrk="0" hangingPunct="1">
        <a:defRPr sz="800" kern="1200">
          <a:solidFill>
            <a:schemeClr val="tx1"/>
          </a:solidFill>
          <a:latin typeface="+mn-lt"/>
          <a:ea typeface="+mn-ea"/>
          <a:cs typeface="+mn-cs"/>
        </a:defRPr>
      </a:lvl5pPr>
      <a:lvl6pPr marL="1054989" algn="l" defTabSz="210998" rtl="0" eaLnBrk="1" latinLnBrk="0" hangingPunct="1">
        <a:defRPr sz="800" kern="1200">
          <a:solidFill>
            <a:schemeClr val="tx1"/>
          </a:solidFill>
          <a:latin typeface="+mn-lt"/>
          <a:ea typeface="+mn-ea"/>
          <a:cs typeface="+mn-cs"/>
        </a:defRPr>
      </a:lvl6pPr>
      <a:lvl7pPr marL="1265987" algn="l" defTabSz="210998" rtl="0" eaLnBrk="1" latinLnBrk="0" hangingPunct="1">
        <a:defRPr sz="800" kern="1200">
          <a:solidFill>
            <a:schemeClr val="tx1"/>
          </a:solidFill>
          <a:latin typeface="+mn-lt"/>
          <a:ea typeface="+mn-ea"/>
          <a:cs typeface="+mn-cs"/>
        </a:defRPr>
      </a:lvl7pPr>
      <a:lvl8pPr marL="1476985" algn="l" defTabSz="210998" rtl="0" eaLnBrk="1" latinLnBrk="0" hangingPunct="1">
        <a:defRPr sz="800" kern="1200">
          <a:solidFill>
            <a:schemeClr val="tx1"/>
          </a:solidFill>
          <a:latin typeface="+mn-lt"/>
          <a:ea typeface="+mn-ea"/>
          <a:cs typeface="+mn-cs"/>
        </a:defRPr>
      </a:lvl8pPr>
      <a:lvl9pPr marL="1687982" algn="l" defTabSz="21099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open.convio.co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6.xml"/><Relationship Id="rId4" Type="http://schemas.openxmlformats.org/officeDocument/2006/relationships/image" Target="../media/image28.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0" y="5029941"/>
            <a:ext cx="8755117" cy="735723"/>
          </a:xfrm>
        </p:spPr>
        <p:txBody>
          <a:bodyPr/>
          <a:lstStyle/>
          <a:p>
            <a:pPr eaLnBrk="1" hangingPunct="1"/>
            <a:r>
              <a:rPr lang="en-US" dirty="0" smtClean="0"/>
              <a:t>        Functional Transfer of Information</a:t>
            </a:r>
            <a:endParaRPr lang="en-US" dirty="0" smtClean="0">
              <a:latin typeface="Arial" pitchFamily="34" charset="0"/>
              <a:cs typeface="Arial" pitchFamily="34" charset="0"/>
            </a:endParaRPr>
          </a:p>
        </p:txBody>
      </p:sp>
      <p:sp>
        <p:nvSpPr>
          <p:cNvPr id="8" name="Text Placeholder 2"/>
          <p:cNvSpPr>
            <a:spLocks noGrp="1"/>
          </p:cNvSpPr>
          <p:nvPr>
            <p:ph type="body" sz="quarter" idx="13"/>
          </p:nvPr>
        </p:nvSpPr>
        <p:spPr>
          <a:xfrm>
            <a:off x="694678" y="5832459"/>
            <a:ext cx="7772400" cy="861303"/>
          </a:xfrm>
        </p:spPr>
        <p:txBody>
          <a:bodyPr/>
          <a:lstStyle/>
          <a:p>
            <a:pPr marL="7938" indent="-7938">
              <a:lnSpc>
                <a:spcPct val="100000"/>
              </a:lnSpc>
              <a:spcBef>
                <a:spcPts val="0"/>
              </a:spcBef>
              <a:spcAft>
                <a:spcPts val="0"/>
              </a:spcAft>
            </a:pPr>
            <a:r>
              <a:rPr lang="en-US" dirty="0" smtClean="0"/>
              <a:t>Fall ‘09 Release</a:t>
            </a:r>
          </a:p>
          <a:p>
            <a:pPr marL="7938" indent="-7938">
              <a:lnSpc>
                <a:spcPct val="100000"/>
              </a:lnSpc>
              <a:spcBef>
                <a:spcPts val="0"/>
              </a:spcBef>
              <a:spcAft>
                <a:spcPts val="0"/>
              </a:spcAft>
            </a:pPr>
            <a:r>
              <a:rPr lang="en-US" dirty="0" smtClean="0"/>
              <a:t>Se</a:t>
            </a:r>
            <a:r>
              <a:rPr lang="en-US" dirty="0" smtClean="0">
                <a:latin typeface="Arial" pitchFamily="34" charset="0"/>
                <a:cs typeface="Arial" pitchFamily="34" charset="0"/>
              </a:rPr>
              <a:t>ptember 16, 2009</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Demo: </a:t>
            </a:r>
          </a:p>
          <a:p>
            <a:pPr lvl="1"/>
            <a:r>
              <a:rPr lang="en-US" dirty="0" smtClean="0"/>
              <a:t>Inserting an Event Search Component</a:t>
            </a:r>
          </a:p>
          <a:p>
            <a:pPr lvl="1"/>
            <a:r>
              <a:rPr lang="en-US" dirty="0" smtClean="0"/>
              <a:t>Searching for an Event</a:t>
            </a:r>
            <a:endParaRPr lang="en-US" dirty="0"/>
          </a:p>
        </p:txBody>
      </p:sp>
      <p:sp>
        <p:nvSpPr>
          <p:cNvPr id="3" name="Title 2"/>
          <p:cNvSpPr>
            <a:spLocks noGrp="1"/>
          </p:cNvSpPr>
          <p:nvPr>
            <p:ph type="title"/>
          </p:nvPr>
        </p:nvSpPr>
        <p:spPr/>
        <p:txBody>
          <a:bodyPr/>
          <a:lstStyle/>
          <a:p>
            <a:r>
              <a:rPr lang="en-US" dirty="0" smtClean="0"/>
              <a:t>TR Event Search Component &amp; API</a:t>
            </a: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Notes/Limitations: </a:t>
            </a:r>
          </a:p>
          <a:p>
            <a:pPr lvl="1"/>
            <a:r>
              <a:rPr lang="en-US" dirty="0" smtClean="0"/>
              <a:t>You must have Location Details properly populated for the event search component to search on location</a:t>
            </a:r>
          </a:p>
          <a:p>
            <a:pPr lvl="1"/>
            <a:r>
              <a:rPr lang="en-US" dirty="0" smtClean="0"/>
              <a:t>API documentation will be available on </a:t>
            </a:r>
            <a:r>
              <a:rPr lang="en-US" dirty="0" smtClean="0">
                <a:hlinkClick r:id="rId2"/>
              </a:rPr>
              <a:t>http://open.convio.com</a:t>
            </a:r>
            <a:r>
              <a:rPr lang="en-US" dirty="0" smtClean="0"/>
              <a:t>	</a:t>
            </a:r>
          </a:p>
        </p:txBody>
      </p:sp>
      <p:sp>
        <p:nvSpPr>
          <p:cNvPr id="3" name="Title 2"/>
          <p:cNvSpPr>
            <a:spLocks noGrp="1"/>
          </p:cNvSpPr>
          <p:nvPr>
            <p:ph type="title"/>
          </p:nvPr>
        </p:nvSpPr>
        <p:spPr/>
        <p:txBody>
          <a:bodyPr/>
          <a:lstStyle/>
          <a:p>
            <a:r>
              <a:rPr lang="en-US" dirty="0" smtClean="0"/>
              <a:t>TR Event Search Component</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it?</a:t>
            </a:r>
            <a:br>
              <a:rPr lang="en-US" dirty="0" smtClean="0"/>
            </a:br>
            <a:r>
              <a:rPr lang="en-US" sz="2000" dirty="0" smtClean="0"/>
              <a:t>The ability for TeamRaiser event participants to use personalization to drop in the first name of address book contacts into the e-mails they send from their participant center.</a:t>
            </a:r>
          </a:p>
          <a:p>
            <a:r>
              <a:rPr lang="en-US" dirty="0" smtClean="0"/>
              <a:t>Why is it important?</a:t>
            </a:r>
            <a:br>
              <a:rPr lang="en-US" dirty="0" smtClean="0"/>
            </a:br>
            <a:r>
              <a:rPr lang="en-US" sz="2000" dirty="0" smtClean="0"/>
              <a:t>Personalizing the “ask” when sending e-mail from the participant center may have more impact than sending a universal “Dear Friends” e-mail</a:t>
            </a:r>
          </a:p>
          <a:p>
            <a:r>
              <a:rPr lang="en-US" dirty="0" smtClean="0"/>
              <a:t>Who is it available to?</a:t>
            </a:r>
            <a:br>
              <a:rPr lang="en-US" dirty="0" smtClean="0"/>
            </a:br>
            <a:r>
              <a:rPr lang="en-US" sz="2000" dirty="0" smtClean="0"/>
              <a:t>All TeamRaiser Clients</a:t>
            </a:r>
          </a:p>
          <a:p>
            <a:r>
              <a:rPr lang="en-US" dirty="0" smtClean="0"/>
              <a:t>What does it cost?</a:t>
            </a:r>
            <a:br>
              <a:rPr lang="en-US" dirty="0" smtClean="0"/>
            </a:br>
            <a:r>
              <a:rPr lang="en-US" sz="2000" dirty="0" smtClean="0"/>
              <a:t>No Additional Fee</a:t>
            </a:r>
          </a:p>
          <a:p>
            <a:endParaRPr lang="en-US" dirty="0"/>
          </a:p>
        </p:txBody>
      </p:sp>
      <p:sp>
        <p:nvSpPr>
          <p:cNvPr id="3" name="Title 2"/>
          <p:cNvSpPr>
            <a:spLocks noGrp="1"/>
          </p:cNvSpPr>
          <p:nvPr>
            <p:ph type="title"/>
          </p:nvPr>
        </p:nvSpPr>
        <p:spPr/>
        <p:txBody>
          <a:bodyPr/>
          <a:lstStyle/>
          <a:p>
            <a:r>
              <a:rPr lang="en-US" dirty="0" smtClean="0"/>
              <a:t>Participant Center Email Personalization</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Demo: </a:t>
            </a:r>
          </a:p>
          <a:p>
            <a:pPr lvl="1"/>
            <a:r>
              <a:rPr lang="en-US" dirty="0" smtClean="0"/>
              <a:t>Enabling/Disabling Personalization</a:t>
            </a:r>
          </a:p>
          <a:p>
            <a:pPr lvl="1"/>
            <a:r>
              <a:rPr lang="en-US" dirty="0" smtClean="0"/>
              <a:t>Participant’s view in PC1 and PC2</a:t>
            </a:r>
            <a:endParaRPr lang="en-US" dirty="0"/>
          </a:p>
        </p:txBody>
      </p:sp>
      <p:sp>
        <p:nvSpPr>
          <p:cNvPr id="3" name="Title 2"/>
          <p:cNvSpPr>
            <a:spLocks noGrp="1"/>
          </p:cNvSpPr>
          <p:nvPr>
            <p:ph type="title"/>
          </p:nvPr>
        </p:nvSpPr>
        <p:spPr/>
        <p:txBody>
          <a:bodyPr/>
          <a:lstStyle/>
          <a:p>
            <a:r>
              <a:rPr lang="en-US" dirty="0" smtClean="0"/>
              <a:t>Participant Center Email Personalization</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Notes/Limitations:</a:t>
            </a:r>
          </a:p>
          <a:p>
            <a:pPr lvl="1"/>
            <a:r>
              <a:rPr lang="en-US" dirty="0" smtClean="0"/>
              <a:t>This feature will be enabled by default, but the user will still need to check the box to use it.</a:t>
            </a:r>
            <a:endParaRPr lang="en-US" dirty="0"/>
          </a:p>
        </p:txBody>
      </p:sp>
      <p:sp>
        <p:nvSpPr>
          <p:cNvPr id="3" name="Title 2"/>
          <p:cNvSpPr>
            <a:spLocks noGrp="1"/>
          </p:cNvSpPr>
          <p:nvPr>
            <p:ph type="title"/>
          </p:nvPr>
        </p:nvSpPr>
        <p:spPr/>
        <p:txBody>
          <a:bodyPr/>
          <a:lstStyle/>
          <a:p>
            <a:r>
              <a:rPr lang="en-US" dirty="0" smtClean="0"/>
              <a:t>Participant Center Email Personalization</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it?</a:t>
            </a:r>
            <a:br>
              <a:rPr lang="en-US" dirty="0" smtClean="0"/>
            </a:br>
            <a:r>
              <a:rPr lang="en-US" sz="2000" dirty="0" smtClean="0"/>
              <a:t>ACS requested that the “additional filters” available for segmenting coaching e-mail audiences by funds raised or e-mails sent be available to event managers in the EMC.</a:t>
            </a:r>
          </a:p>
          <a:p>
            <a:r>
              <a:rPr lang="en-US" dirty="0" smtClean="0"/>
              <a:t>Why is it important?</a:t>
            </a:r>
            <a:br>
              <a:rPr lang="en-US" dirty="0" smtClean="0"/>
            </a:br>
            <a:r>
              <a:rPr lang="en-US" sz="2000" dirty="0" smtClean="0"/>
              <a:t>Event Managers can now target e-mails to motivate users to send e-mails and raise funds.</a:t>
            </a:r>
          </a:p>
          <a:p>
            <a:r>
              <a:rPr lang="en-US" dirty="0" smtClean="0"/>
              <a:t>Who is it available to?</a:t>
            </a:r>
            <a:br>
              <a:rPr lang="en-US" dirty="0" smtClean="0"/>
            </a:br>
            <a:r>
              <a:rPr lang="en-US" sz="2000" dirty="0" smtClean="0"/>
              <a:t>All TeamRaiser clients</a:t>
            </a:r>
          </a:p>
          <a:p>
            <a:r>
              <a:rPr lang="en-US" dirty="0" smtClean="0"/>
              <a:t>What does it cost?</a:t>
            </a:r>
            <a:br>
              <a:rPr lang="en-US" dirty="0" smtClean="0"/>
            </a:br>
            <a:r>
              <a:rPr lang="en-US" sz="2000" dirty="0" smtClean="0"/>
              <a:t>No Additional Fee</a:t>
            </a:r>
          </a:p>
          <a:p>
            <a:endParaRPr lang="en-US" dirty="0"/>
          </a:p>
        </p:txBody>
      </p:sp>
      <p:sp>
        <p:nvSpPr>
          <p:cNvPr id="3" name="Title 2"/>
          <p:cNvSpPr>
            <a:spLocks noGrp="1"/>
          </p:cNvSpPr>
          <p:nvPr>
            <p:ph type="title"/>
          </p:nvPr>
        </p:nvSpPr>
        <p:spPr/>
        <p:txBody>
          <a:bodyPr/>
          <a:lstStyle/>
          <a:p>
            <a:r>
              <a:rPr lang="en-US" dirty="0" smtClean="0"/>
              <a:t>Additional Email Filters in EMC </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Demo:</a:t>
            </a:r>
          </a:p>
          <a:p>
            <a:pPr lvl="1"/>
            <a:r>
              <a:rPr lang="en-US" sz="2000" dirty="0" smtClean="0"/>
              <a:t>Locating/Using Additional Filters in EMC</a:t>
            </a:r>
            <a:endParaRPr lang="en-US" sz="2000" dirty="0"/>
          </a:p>
        </p:txBody>
      </p:sp>
      <p:sp>
        <p:nvSpPr>
          <p:cNvPr id="3" name="Title 2"/>
          <p:cNvSpPr>
            <a:spLocks noGrp="1"/>
          </p:cNvSpPr>
          <p:nvPr>
            <p:ph type="title"/>
          </p:nvPr>
        </p:nvSpPr>
        <p:spPr/>
        <p:txBody>
          <a:bodyPr/>
          <a:lstStyle/>
          <a:p>
            <a:r>
              <a:rPr lang="en-US" dirty="0" smtClean="0"/>
              <a:t>Additional Email Filters in EMC </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it?</a:t>
            </a:r>
          </a:p>
          <a:p>
            <a:pPr lvl="1"/>
            <a:r>
              <a:rPr lang="en-US" sz="2000" dirty="0" smtClean="0"/>
              <a:t>Enhancement to allow clients to sell Membership as product</a:t>
            </a:r>
          </a:p>
          <a:p>
            <a:r>
              <a:rPr lang="en-US" dirty="0" smtClean="0"/>
              <a:t>Why is it important?</a:t>
            </a:r>
          </a:p>
          <a:p>
            <a:pPr lvl="1"/>
            <a:r>
              <a:rPr lang="en-US" sz="2000" dirty="0" smtClean="0"/>
              <a:t>Provides greater flexibility to clients</a:t>
            </a:r>
          </a:p>
          <a:p>
            <a:r>
              <a:rPr lang="en-US" dirty="0" smtClean="0"/>
              <a:t>Who is it available to?</a:t>
            </a:r>
          </a:p>
          <a:p>
            <a:pPr lvl="1"/>
            <a:r>
              <a:rPr lang="en-US" sz="2000" dirty="0" smtClean="0"/>
              <a:t>eCommerce clients interested in selling Membership</a:t>
            </a:r>
          </a:p>
          <a:p>
            <a:r>
              <a:rPr lang="en-US" dirty="0" smtClean="0"/>
              <a:t>What does it cost? </a:t>
            </a:r>
            <a:endParaRPr lang="en-US" dirty="0"/>
          </a:p>
          <a:p>
            <a:pPr lvl="1"/>
            <a:r>
              <a:rPr lang="en-US" sz="2000" dirty="0" smtClean="0"/>
              <a:t>No additional cost</a:t>
            </a:r>
          </a:p>
        </p:txBody>
      </p:sp>
      <p:sp>
        <p:nvSpPr>
          <p:cNvPr id="3" name="Title 2"/>
          <p:cNvSpPr>
            <a:spLocks noGrp="1"/>
          </p:cNvSpPr>
          <p:nvPr>
            <p:ph type="title"/>
          </p:nvPr>
        </p:nvSpPr>
        <p:spPr/>
        <p:txBody>
          <a:bodyPr/>
          <a:lstStyle/>
          <a:p>
            <a:r>
              <a:rPr lang="en-US" dirty="0" smtClean="0"/>
              <a:t>eCommerce Membership</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Demo:</a:t>
            </a:r>
            <a:endParaRPr lang="en-US" dirty="0" smtClean="0"/>
          </a:p>
          <a:p>
            <a:pPr lvl="1"/>
            <a:r>
              <a:rPr lang="en-US" sz="2000" dirty="0" smtClean="0"/>
              <a:t>Selling membership as a product</a:t>
            </a:r>
            <a:endParaRPr lang="en-US" sz="2000" dirty="0" smtClean="0"/>
          </a:p>
        </p:txBody>
      </p:sp>
      <p:sp>
        <p:nvSpPr>
          <p:cNvPr id="3" name="Title 2"/>
          <p:cNvSpPr>
            <a:spLocks noGrp="1"/>
          </p:cNvSpPr>
          <p:nvPr>
            <p:ph type="title"/>
          </p:nvPr>
        </p:nvSpPr>
        <p:spPr/>
        <p:txBody>
          <a:bodyPr/>
          <a:lstStyle/>
          <a:p>
            <a:r>
              <a:rPr lang="en-US" dirty="0" smtClean="0"/>
              <a:t>eCommerce Membership</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250585"/>
            <a:ext cx="8001000" cy="4478965"/>
          </a:xfrm>
        </p:spPr>
        <p:txBody>
          <a:bodyPr/>
          <a:lstStyle/>
          <a:p>
            <a:r>
              <a:rPr lang="en-US" dirty="0" smtClean="0"/>
              <a:t>What is </a:t>
            </a:r>
            <a:r>
              <a:rPr lang="en-US" dirty="0" smtClean="0"/>
              <a:t>it?</a:t>
            </a:r>
            <a:endParaRPr lang="en-US" dirty="0" smtClean="0"/>
          </a:p>
          <a:p>
            <a:pPr lvl="1"/>
            <a:r>
              <a:rPr lang="en-US" sz="2000" dirty="0" smtClean="0"/>
              <a:t>N</a:t>
            </a:r>
            <a:r>
              <a:rPr lang="en-US" sz="2000" dirty="0" smtClean="0"/>
              <a:t>ine </a:t>
            </a:r>
            <a:r>
              <a:rPr lang="en-US" sz="2000" dirty="0" smtClean="0"/>
              <a:t>Center-Level Configuration </a:t>
            </a:r>
            <a:r>
              <a:rPr lang="en-US" sz="2000" dirty="0" smtClean="0"/>
              <a:t>Options</a:t>
            </a:r>
            <a:endParaRPr lang="en-US" sz="2000" dirty="0" smtClean="0"/>
          </a:p>
          <a:p>
            <a:pPr lvl="1"/>
            <a:r>
              <a:rPr lang="en-US" sz="2000" dirty="0" smtClean="0"/>
              <a:t>Tax </a:t>
            </a:r>
            <a:r>
              <a:rPr lang="en-US" sz="2000" dirty="0" smtClean="0"/>
              <a:t>ID Stored on Merchant Account</a:t>
            </a:r>
          </a:p>
          <a:p>
            <a:r>
              <a:rPr lang="en-US" dirty="0" smtClean="0"/>
              <a:t>Why is it </a:t>
            </a:r>
            <a:r>
              <a:rPr lang="en-US" dirty="0" smtClean="0"/>
              <a:t>important?</a:t>
            </a:r>
          </a:p>
          <a:p>
            <a:pPr lvl="1"/>
            <a:r>
              <a:rPr lang="en-US" sz="2000" dirty="0" smtClean="0"/>
              <a:t>Improves </a:t>
            </a:r>
            <a:r>
              <a:rPr lang="en-US" sz="2000" dirty="0" smtClean="0"/>
              <a:t>control of Centers over branding</a:t>
            </a:r>
          </a:p>
          <a:p>
            <a:r>
              <a:rPr lang="en-US" dirty="0" smtClean="0"/>
              <a:t>Who is it available </a:t>
            </a:r>
            <a:r>
              <a:rPr lang="en-US" dirty="0" smtClean="0"/>
              <a:t>to?</a:t>
            </a:r>
            <a:endParaRPr lang="en-US" sz="2000" dirty="0" smtClean="0"/>
          </a:p>
          <a:p>
            <a:pPr lvl="1"/>
            <a:r>
              <a:rPr lang="en-US" sz="2000" dirty="0" smtClean="0"/>
              <a:t>All </a:t>
            </a:r>
            <a:r>
              <a:rPr lang="en-US" sz="2000" dirty="0" smtClean="0"/>
              <a:t>MultiCenter clients (default not active)</a:t>
            </a:r>
          </a:p>
          <a:p>
            <a:r>
              <a:rPr lang="en-US" dirty="0" smtClean="0"/>
              <a:t>What does it </a:t>
            </a:r>
            <a:r>
              <a:rPr lang="en-US" dirty="0" smtClean="0"/>
              <a:t>cost?</a:t>
            </a:r>
            <a:endParaRPr lang="en-US" sz="2000" dirty="0" smtClean="0"/>
          </a:p>
          <a:p>
            <a:pPr lvl="1"/>
            <a:r>
              <a:rPr lang="en-US" sz="2000" dirty="0" smtClean="0"/>
              <a:t>No </a:t>
            </a:r>
            <a:r>
              <a:rPr lang="en-US" sz="2000" dirty="0" smtClean="0"/>
              <a:t>additional fee</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MultiCenter: Center Level Attributes</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it?</a:t>
            </a:r>
          </a:p>
          <a:p>
            <a:pPr lvl="1"/>
            <a:r>
              <a:rPr lang="en-US" sz="2000" dirty="0" smtClean="0"/>
              <a:t>Enhancements in: </a:t>
            </a:r>
            <a:r>
              <a:rPr lang="en-US" sz="2000" dirty="0" err="1" smtClean="0"/>
              <a:t>TeamRaiser</a:t>
            </a:r>
            <a:r>
              <a:rPr lang="en-US" sz="2000" dirty="0" smtClean="0"/>
              <a:t> (TR), MultiCenter, Data Integration (DI), </a:t>
            </a:r>
            <a:r>
              <a:rPr lang="en-US" sz="2000" dirty="0" err="1" smtClean="0"/>
              <a:t>eCommerce</a:t>
            </a:r>
            <a:r>
              <a:rPr lang="en-US" sz="2000" dirty="0" smtClean="0"/>
              <a:t>, Data Integration with Common Ground (CG)</a:t>
            </a:r>
          </a:p>
          <a:p>
            <a:r>
              <a:rPr lang="en-US" dirty="0" smtClean="0"/>
              <a:t>When does it go live?</a:t>
            </a:r>
          </a:p>
          <a:p>
            <a:pPr lvl="1"/>
            <a:r>
              <a:rPr lang="en-US" sz="2000" dirty="0" smtClean="0"/>
              <a:t>October – November 2009</a:t>
            </a:r>
          </a:p>
          <a:p>
            <a:r>
              <a:rPr lang="en-US" dirty="0" smtClean="0"/>
              <a:t>What is our current status?</a:t>
            </a:r>
          </a:p>
          <a:p>
            <a:pPr lvl="1"/>
            <a:r>
              <a:rPr lang="en-US" sz="2000" dirty="0" smtClean="0"/>
              <a:t>Quality Assurance</a:t>
            </a:r>
          </a:p>
        </p:txBody>
      </p:sp>
      <p:sp>
        <p:nvSpPr>
          <p:cNvPr id="3" name="Title 2"/>
          <p:cNvSpPr>
            <a:spLocks noGrp="1"/>
          </p:cNvSpPr>
          <p:nvPr>
            <p:ph type="title"/>
          </p:nvPr>
        </p:nvSpPr>
        <p:spPr/>
        <p:txBody>
          <a:bodyPr/>
          <a:lstStyle/>
          <a:p>
            <a:r>
              <a:rPr lang="en-US" dirty="0" smtClean="0"/>
              <a:t>Overview of Fall ‘09 Release</a:t>
            </a:r>
            <a:endParaRPr lang="en-US" dirty="0"/>
          </a:p>
        </p:txBody>
      </p:sp>
      <p:pic>
        <p:nvPicPr>
          <p:cNvPr id="3074" name="Picture 2"/>
          <p:cNvPicPr>
            <a:picLocks noChangeAspect="1" noChangeArrowheads="1"/>
          </p:cNvPicPr>
          <p:nvPr/>
        </p:nvPicPr>
        <p:blipFill>
          <a:blip r:embed="rId2"/>
          <a:srcRect/>
          <a:stretch>
            <a:fillRect/>
          </a:stretch>
        </p:blipFill>
        <p:spPr bwMode="auto">
          <a:xfrm>
            <a:off x="5665736" y="2801439"/>
            <a:ext cx="2647950" cy="182888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250585"/>
            <a:ext cx="8001000" cy="4478965"/>
          </a:xfrm>
        </p:spPr>
        <p:txBody>
          <a:bodyPr/>
          <a:lstStyle/>
          <a:p>
            <a:r>
              <a:rPr lang="en-US" dirty="0" smtClean="0"/>
              <a:t>Demo:</a:t>
            </a:r>
            <a:endParaRPr lang="en-US" dirty="0" smtClean="0"/>
          </a:p>
          <a:p>
            <a:pPr lvl="1"/>
            <a:r>
              <a:rPr lang="en-US" sz="2000" dirty="0" smtClean="0"/>
              <a:t>Edit Center-Level Options</a:t>
            </a:r>
          </a:p>
          <a:p>
            <a:pPr lvl="1"/>
            <a:r>
              <a:rPr lang="en-US" sz="2000" dirty="0" smtClean="0"/>
              <a:t>Center Level Signup </a:t>
            </a:r>
            <a:r>
              <a:rPr lang="en-US" sz="2000" dirty="0" err="1" smtClean="0"/>
              <a:t>Autoresponder</a:t>
            </a:r>
            <a:endParaRPr lang="en-US" sz="2000" dirty="0" smtClean="0"/>
          </a:p>
          <a:p>
            <a:pPr lvl="1"/>
            <a:r>
              <a:rPr lang="en-US" sz="2000" dirty="0" smtClean="0"/>
              <a:t>Tax </a:t>
            </a:r>
            <a:r>
              <a:rPr lang="en-US" sz="2000" dirty="0" smtClean="0"/>
              <a:t>ID Stored on Merchant </a:t>
            </a:r>
            <a:r>
              <a:rPr lang="en-US" sz="2000" dirty="0" smtClean="0"/>
              <a:t>Account</a:t>
            </a:r>
            <a:endParaRPr lang="en-US" dirty="0" smtClean="0"/>
          </a:p>
          <a:p>
            <a:endParaRPr lang="en-US" dirty="0"/>
          </a:p>
        </p:txBody>
      </p:sp>
      <p:sp>
        <p:nvSpPr>
          <p:cNvPr id="3" name="Title 2"/>
          <p:cNvSpPr>
            <a:spLocks noGrp="1"/>
          </p:cNvSpPr>
          <p:nvPr>
            <p:ph type="title"/>
          </p:nvPr>
        </p:nvSpPr>
        <p:spPr/>
        <p:txBody>
          <a:bodyPr/>
          <a:lstStyle/>
          <a:p>
            <a:r>
              <a:rPr lang="en-US" dirty="0" smtClean="0"/>
              <a:t>MultiCenter: Center Level Attributes</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it?</a:t>
            </a:r>
            <a:br>
              <a:rPr lang="en-US" dirty="0" smtClean="0"/>
            </a:br>
            <a:r>
              <a:rPr lang="en-US" sz="2000" dirty="0" smtClean="0"/>
              <a:t>New permissions enable Center Administrator with the ability to manage cross-references for objects within a single Center</a:t>
            </a:r>
          </a:p>
          <a:p>
            <a:r>
              <a:rPr lang="en-US" dirty="0" smtClean="0"/>
              <a:t>Why is it important?</a:t>
            </a:r>
            <a:br>
              <a:rPr lang="en-US" dirty="0" smtClean="0"/>
            </a:br>
            <a:r>
              <a:rPr lang="en-US" sz="2000" dirty="0" smtClean="0"/>
              <a:t>Enables Center Administrators to manage separate CRs</a:t>
            </a:r>
          </a:p>
          <a:p>
            <a:r>
              <a:rPr lang="en-US" dirty="0" smtClean="0"/>
              <a:t>Who is it available to?</a:t>
            </a:r>
            <a:br>
              <a:rPr lang="en-US" dirty="0" smtClean="0"/>
            </a:br>
            <a:r>
              <a:rPr lang="en-US" sz="2000" dirty="0" smtClean="0"/>
              <a:t>All clients</a:t>
            </a:r>
          </a:p>
          <a:p>
            <a:r>
              <a:rPr lang="en-US" dirty="0" smtClean="0"/>
              <a:t>What does it cost?</a:t>
            </a:r>
            <a:br>
              <a:rPr lang="en-US" dirty="0" smtClean="0"/>
            </a:br>
            <a:r>
              <a:rPr lang="en-US" sz="2000" dirty="0" smtClean="0"/>
              <a:t>No additional fee</a:t>
            </a:r>
          </a:p>
          <a:p>
            <a:endParaRPr lang="en-US" dirty="0" smtClean="0"/>
          </a:p>
          <a:p>
            <a:endParaRPr lang="en-US" dirty="0" smtClean="0"/>
          </a:p>
          <a:p>
            <a:endParaRPr lang="en-US" dirty="0"/>
          </a:p>
        </p:txBody>
      </p:sp>
      <p:sp>
        <p:nvSpPr>
          <p:cNvPr id="3" name="Title 2"/>
          <p:cNvSpPr>
            <a:spLocks noGrp="1"/>
          </p:cNvSpPr>
          <p:nvPr>
            <p:ph type="title"/>
          </p:nvPr>
        </p:nvSpPr>
        <p:spPr>
          <a:xfrm>
            <a:off x="571500" y="244552"/>
            <a:ext cx="8323118" cy="808323"/>
          </a:xfrm>
        </p:spPr>
        <p:txBody>
          <a:bodyPr/>
          <a:lstStyle/>
          <a:p>
            <a:r>
              <a:rPr lang="en-US" dirty="0" smtClean="0"/>
              <a:t>MultiCenter: Cross-Reference Permissions</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Demo</a:t>
            </a:r>
            <a:endParaRPr lang="en-US" dirty="0" smtClean="0"/>
          </a:p>
          <a:p>
            <a:pPr lvl="1"/>
            <a:r>
              <a:rPr lang="en-US" sz="2000" dirty="0" smtClean="0"/>
              <a:t>Center Level Cross References</a:t>
            </a:r>
          </a:p>
          <a:p>
            <a:pPr lvl="1"/>
            <a:r>
              <a:rPr lang="en-US" sz="2000" dirty="0" smtClean="0"/>
              <a:t>New Permission Options</a:t>
            </a:r>
            <a:endParaRPr lang="en-US" dirty="0" smtClean="0"/>
          </a:p>
          <a:p>
            <a:endParaRPr lang="en-US" dirty="0"/>
          </a:p>
        </p:txBody>
      </p:sp>
      <p:sp>
        <p:nvSpPr>
          <p:cNvPr id="3" name="Title 2"/>
          <p:cNvSpPr>
            <a:spLocks noGrp="1"/>
          </p:cNvSpPr>
          <p:nvPr>
            <p:ph type="title"/>
          </p:nvPr>
        </p:nvSpPr>
        <p:spPr>
          <a:xfrm>
            <a:off x="571500" y="244552"/>
            <a:ext cx="8323118" cy="808323"/>
          </a:xfrm>
        </p:spPr>
        <p:txBody>
          <a:bodyPr/>
          <a:lstStyle/>
          <a:p>
            <a:r>
              <a:rPr lang="en-US" dirty="0" smtClean="0"/>
              <a:t>MultiCenter: Cross-Reference Permissions</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it?</a:t>
            </a:r>
            <a:br>
              <a:rPr lang="en-US" dirty="0" smtClean="0"/>
            </a:br>
            <a:r>
              <a:rPr lang="en-US" sz="2000" dirty="0" smtClean="0"/>
              <a:t>Limits the scope of data integration for the Common Ground Connector to a Partition of constituents.  Expands Partitions to Query Criteria and Survey responses.</a:t>
            </a:r>
          </a:p>
          <a:p>
            <a:r>
              <a:rPr lang="en-US" dirty="0" smtClean="0"/>
              <a:t>Why is it important?</a:t>
            </a:r>
            <a:br>
              <a:rPr lang="en-US" dirty="0" smtClean="0"/>
            </a:br>
            <a:r>
              <a:rPr lang="en-US" sz="2000" dirty="0" smtClean="0"/>
              <a:t>Controls amount of data synchronized with Common Ground</a:t>
            </a:r>
          </a:p>
          <a:p>
            <a:r>
              <a:rPr lang="en-US" dirty="0" smtClean="0"/>
              <a:t>Who is it available to?</a:t>
            </a:r>
            <a:br>
              <a:rPr lang="en-US" dirty="0" smtClean="0"/>
            </a:br>
            <a:r>
              <a:rPr lang="en-US" sz="2000" dirty="0" smtClean="0"/>
              <a:t>All Common Ground Connector clients</a:t>
            </a:r>
          </a:p>
          <a:p>
            <a:r>
              <a:rPr lang="en-US" dirty="0" smtClean="0"/>
              <a:t>What does it cost?</a:t>
            </a:r>
            <a:br>
              <a:rPr lang="en-US" dirty="0" smtClean="0"/>
            </a:br>
            <a:r>
              <a:rPr lang="en-US" sz="2000" dirty="0" smtClean="0"/>
              <a:t>No additional fee</a:t>
            </a:r>
          </a:p>
          <a:p>
            <a:endParaRPr lang="en-US" dirty="0" smtClean="0"/>
          </a:p>
          <a:p>
            <a:endParaRPr lang="en-US" dirty="0" smtClean="0"/>
          </a:p>
          <a:p>
            <a:endParaRPr lang="en-US" dirty="0"/>
          </a:p>
        </p:txBody>
      </p:sp>
      <p:sp>
        <p:nvSpPr>
          <p:cNvPr id="3" name="Title 2"/>
          <p:cNvSpPr>
            <a:spLocks noGrp="1"/>
          </p:cNvSpPr>
          <p:nvPr>
            <p:ph type="title"/>
          </p:nvPr>
        </p:nvSpPr>
        <p:spPr>
          <a:xfrm>
            <a:off x="571499" y="244552"/>
            <a:ext cx="8954885" cy="808323"/>
          </a:xfrm>
        </p:spPr>
        <p:txBody>
          <a:bodyPr/>
          <a:lstStyle/>
          <a:p>
            <a:r>
              <a:rPr lang="en-US" dirty="0" smtClean="0"/>
              <a:t>DI: CG Connector &amp; Partitions</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Demo:</a:t>
            </a:r>
          </a:p>
          <a:p>
            <a:pPr lvl="1"/>
            <a:r>
              <a:rPr lang="en-US" sz="2000" dirty="0" smtClean="0"/>
              <a:t>New Partition Criteria</a:t>
            </a:r>
          </a:p>
          <a:p>
            <a:pPr lvl="1"/>
            <a:r>
              <a:rPr lang="en-US" sz="2000" dirty="0" smtClean="0"/>
              <a:t>Configure Common Ground Connector to use Partition</a:t>
            </a:r>
            <a:endParaRPr lang="en-US" sz="2000" dirty="0" smtClean="0"/>
          </a:p>
        </p:txBody>
      </p:sp>
      <p:sp>
        <p:nvSpPr>
          <p:cNvPr id="3" name="Title 2"/>
          <p:cNvSpPr>
            <a:spLocks noGrp="1"/>
          </p:cNvSpPr>
          <p:nvPr>
            <p:ph type="title"/>
          </p:nvPr>
        </p:nvSpPr>
        <p:spPr>
          <a:xfrm>
            <a:off x="571499" y="244552"/>
            <a:ext cx="8954885" cy="808323"/>
          </a:xfrm>
        </p:spPr>
        <p:txBody>
          <a:bodyPr/>
          <a:lstStyle/>
          <a:p>
            <a:r>
              <a:rPr lang="en-US" dirty="0" smtClean="0"/>
              <a:t>DI: CG Connector &amp; Partitions</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350335"/>
            <a:ext cx="7941879" cy="4478965"/>
          </a:xfrm>
        </p:spPr>
        <p:txBody>
          <a:bodyPr/>
          <a:lstStyle/>
          <a:p>
            <a:r>
              <a:rPr lang="en-US" dirty="0" smtClean="0"/>
              <a:t>Questions &amp; Answers w</a:t>
            </a:r>
            <a:r>
              <a:rPr lang="en-US" i="1" dirty="0" smtClean="0"/>
              <a:t>ith Convio Product Management</a:t>
            </a:r>
            <a:endParaRPr lang="en-US" sz="2000" i="1" dirty="0" smtClean="0"/>
          </a:p>
          <a:p>
            <a:pPr lvl="1"/>
            <a:endParaRPr lang="en-US" dirty="0" smtClean="0"/>
          </a:p>
          <a:p>
            <a:pPr lvl="1"/>
            <a:endParaRPr lang="en-US" sz="2000" dirty="0" smtClean="0"/>
          </a:p>
          <a:p>
            <a:pPr lvl="1"/>
            <a:endParaRPr lang="en-US" dirty="0" smtClean="0"/>
          </a:p>
        </p:txBody>
      </p:sp>
      <p:sp>
        <p:nvSpPr>
          <p:cNvPr id="3" name="Title 2"/>
          <p:cNvSpPr>
            <a:spLocks noGrp="1"/>
          </p:cNvSpPr>
          <p:nvPr>
            <p:ph type="title"/>
          </p:nvPr>
        </p:nvSpPr>
        <p:spPr/>
        <p:txBody>
          <a:bodyPr/>
          <a:lstStyle/>
          <a:p>
            <a:r>
              <a:rPr lang="en-US" dirty="0" smtClean="0"/>
              <a:t>Thank you for attending today!</a:t>
            </a:r>
            <a:endParaRPr lang="en-US" dirty="0"/>
          </a:p>
        </p:txBody>
      </p:sp>
      <p:pic>
        <p:nvPicPr>
          <p:cNvPr id="4098" name="Picture 2"/>
          <p:cNvPicPr>
            <a:picLocks noChangeAspect="1" noChangeArrowheads="1"/>
          </p:cNvPicPr>
          <p:nvPr/>
        </p:nvPicPr>
        <p:blipFill>
          <a:blip r:embed="rId2"/>
          <a:srcRect/>
          <a:stretch>
            <a:fillRect/>
          </a:stretch>
        </p:blipFill>
        <p:spPr bwMode="auto">
          <a:xfrm>
            <a:off x="5986627" y="2124000"/>
            <a:ext cx="2152650" cy="15621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a:t>
            </a:r>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TeamRaiser Achievement Badges</a:t>
            </a:r>
            <a:endParaRPr lang="en-US" dirty="0"/>
          </a:p>
        </p:txBody>
      </p:sp>
      <p:pic>
        <p:nvPicPr>
          <p:cNvPr id="2050" name="Picture 2"/>
          <p:cNvPicPr>
            <a:picLocks noChangeAspect="1" noChangeArrowheads="1"/>
          </p:cNvPicPr>
          <p:nvPr/>
        </p:nvPicPr>
        <p:blipFill>
          <a:blip r:embed="rId2"/>
          <a:srcRect/>
          <a:stretch>
            <a:fillRect/>
          </a:stretch>
        </p:blipFill>
        <p:spPr bwMode="auto">
          <a:xfrm>
            <a:off x="1032388" y="1357491"/>
            <a:ext cx="6916994" cy="550050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 Event Search Component &amp; API</a:t>
            </a:r>
            <a:endParaRPr lang="en-US" dirty="0"/>
          </a:p>
        </p:txBody>
      </p:sp>
      <p:pic>
        <p:nvPicPr>
          <p:cNvPr id="3074" name="Picture 2"/>
          <p:cNvPicPr>
            <a:picLocks noChangeAspect="1" noChangeArrowheads="1"/>
          </p:cNvPicPr>
          <p:nvPr/>
        </p:nvPicPr>
        <p:blipFill>
          <a:blip r:embed="rId2"/>
          <a:srcRect/>
          <a:stretch>
            <a:fillRect/>
          </a:stretch>
        </p:blipFill>
        <p:spPr bwMode="auto">
          <a:xfrm>
            <a:off x="353962" y="1533832"/>
            <a:ext cx="2300748" cy="4110483"/>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3333136" y="1293911"/>
            <a:ext cx="4970206" cy="53723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 Event Search Component</a:t>
            </a:r>
            <a:endParaRPr lang="en-US" dirty="0"/>
          </a:p>
        </p:txBody>
      </p:sp>
      <p:pic>
        <p:nvPicPr>
          <p:cNvPr id="1027" name="Picture 3"/>
          <p:cNvPicPr>
            <a:picLocks noChangeAspect="1" noChangeArrowheads="1"/>
          </p:cNvPicPr>
          <p:nvPr/>
        </p:nvPicPr>
        <p:blipFill>
          <a:blip r:embed="rId2"/>
          <a:srcRect/>
          <a:stretch>
            <a:fillRect/>
          </a:stretch>
        </p:blipFill>
        <p:spPr bwMode="auto">
          <a:xfrm>
            <a:off x="1740024" y="1980736"/>
            <a:ext cx="5291090" cy="3934829"/>
          </a:xfrm>
          <a:prstGeom prst="rect">
            <a:avLst/>
          </a:prstGeom>
          <a:noFill/>
          <a:ln w="9525">
            <a:noFill/>
            <a:miter lim="800000"/>
            <a:headEnd/>
            <a:tailEnd/>
          </a:ln>
        </p:spPr>
      </p:pic>
      <p:sp>
        <p:nvSpPr>
          <p:cNvPr id="8" name="TextBox 7"/>
          <p:cNvSpPr txBox="1"/>
          <p:nvPr/>
        </p:nvSpPr>
        <p:spPr>
          <a:xfrm>
            <a:off x="1740023" y="1420428"/>
            <a:ext cx="5149049" cy="430887"/>
          </a:xfrm>
          <a:prstGeom prst="rect">
            <a:avLst/>
          </a:prstGeom>
          <a:noFill/>
        </p:spPr>
        <p:txBody>
          <a:bodyPr wrap="square" rtlCol="0">
            <a:spAutoFit/>
          </a:bodyPr>
          <a:lstStyle/>
          <a:p>
            <a:pPr algn="ctr"/>
            <a:r>
              <a:rPr lang="en-US" dirty="0" smtClean="0"/>
              <a:t>Search by Event Information</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350335"/>
            <a:ext cx="3347357" cy="4478965"/>
          </a:xfrm>
        </p:spPr>
        <p:txBody>
          <a:bodyPr/>
          <a:lstStyle/>
          <a:p>
            <a:r>
              <a:rPr lang="en-US" dirty="0" smtClean="0"/>
              <a:t>Available now!</a:t>
            </a:r>
          </a:p>
          <a:p>
            <a:r>
              <a:rPr lang="en-US" dirty="0" smtClean="0"/>
              <a:t>Convio Community</a:t>
            </a:r>
          </a:p>
          <a:p>
            <a:pPr lvl="1"/>
            <a:r>
              <a:rPr lang="en-US" dirty="0" smtClean="0"/>
              <a:t>Internal Version: </a:t>
            </a:r>
          </a:p>
          <a:p>
            <a:pPr lvl="1">
              <a:buNone/>
            </a:pPr>
            <a:r>
              <a:rPr lang="en-US" dirty="0" smtClean="0"/>
              <a:t>	</a:t>
            </a:r>
            <a:r>
              <a:rPr lang="en-US" dirty="0" smtClean="0">
                <a:solidFill>
                  <a:srgbClr val="00B0F0"/>
                </a:solidFill>
              </a:rPr>
              <a:t>Convio Employees &gt; Product Releases</a:t>
            </a:r>
          </a:p>
          <a:p>
            <a:pPr lvl="1"/>
            <a:r>
              <a:rPr lang="en-US" dirty="0" smtClean="0"/>
              <a:t>Client-Facing: </a:t>
            </a:r>
          </a:p>
          <a:p>
            <a:pPr lvl="1">
              <a:buNone/>
            </a:pPr>
            <a:r>
              <a:rPr lang="en-US" dirty="0" smtClean="0"/>
              <a:t>	</a:t>
            </a:r>
            <a:r>
              <a:rPr lang="en-US" dirty="0" smtClean="0">
                <a:solidFill>
                  <a:srgbClr val="00B0F0"/>
                </a:solidFill>
              </a:rPr>
              <a:t>Convio Platform Products</a:t>
            </a:r>
            <a:endParaRPr lang="en-US" sz="2000" dirty="0" smtClean="0">
              <a:solidFill>
                <a:srgbClr val="00B0F0"/>
              </a:solidFill>
            </a:endParaRPr>
          </a:p>
        </p:txBody>
      </p:sp>
      <p:sp>
        <p:nvSpPr>
          <p:cNvPr id="3" name="Title 2"/>
          <p:cNvSpPr>
            <a:spLocks noGrp="1"/>
          </p:cNvSpPr>
          <p:nvPr>
            <p:ph type="title"/>
          </p:nvPr>
        </p:nvSpPr>
        <p:spPr/>
        <p:txBody>
          <a:bodyPr/>
          <a:lstStyle/>
          <a:p>
            <a:r>
              <a:rPr lang="en-US" dirty="0" smtClean="0"/>
              <a:t>Feature Summary Documents</a:t>
            </a:r>
            <a:endParaRPr lang="en-US" dirty="0"/>
          </a:p>
        </p:txBody>
      </p:sp>
      <p:pic>
        <p:nvPicPr>
          <p:cNvPr id="1026" name="Picture 2"/>
          <p:cNvPicPr>
            <a:picLocks noChangeAspect="1" noChangeArrowheads="1"/>
          </p:cNvPicPr>
          <p:nvPr/>
        </p:nvPicPr>
        <p:blipFill>
          <a:blip r:embed="rId2"/>
          <a:srcRect/>
          <a:stretch>
            <a:fillRect/>
          </a:stretch>
        </p:blipFill>
        <p:spPr bwMode="auto">
          <a:xfrm>
            <a:off x="3993503" y="1934460"/>
            <a:ext cx="4572000" cy="2547436"/>
          </a:xfrm>
          <a:prstGeom prst="rect">
            <a:avLst/>
          </a:prstGeom>
          <a:noFill/>
          <a:ln w="22225">
            <a:solidFill>
              <a:schemeClr val="accent1"/>
            </a:solid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 Event Search Component</a:t>
            </a:r>
            <a:endParaRPr lang="en-US" dirty="0"/>
          </a:p>
        </p:txBody>
      </p:sp>
      <p:pic>
        <p:nvPicPr>
          <p:cNvPr id="4" name="Picture 5"/>
          <p:cNvPicPr>
            <a:picLocks noChangeAspect="1" noChangeArrowheads="1"/>
          </p:cNvPicPr>
          <p:nvPr/>
        </p:nvPicPr>
        <p:blipFill>
          <a:blip r:embed="rId2"/>
          <a:srcRect/>
          <a:stretch>
            <a:fillRect/>
          </a:stretch>
        </p:blipFill>
        <p:spPr bwMode="auto">
          <a:xfrm>
            <a:off x="1607135" y="1908614"/>
            <a:ext cx="5743473" cy="3582833"/>
          </a:xfrm>
          <a:prstGeom prst="rect">
            <a:avLst/>
          </a:prstGeom>
          <a:noFill/>
          <a:ln w="9525">
            <a:noFill/>
            <a:miter lim="800000"/>
            <a:headEnd/>
            <a:tailEnd/>
          </a:ln>
        </p:spPr>
      </p:pic>
      <p:sp>
        <p:nvSpPr>
          <p:cNvPr id="5" name="TextBox 4"/>
          <p:cNvSpPr txBox="1"/>
          <p:nvPr/>
        </p:nvSpPr>
        <p:spPr>
          <a:xfrm>
            <a:off x="1651247" y="1402672"/>
            <a:ext cx="5379868" cy="430887"/>
          </a:xfrm>
          <a:prstGeom prst="rect">
            <a:avLst/>
          </a:prstGeom>
          <a:noFill/>
        </p:spPr>
        <p:txBody>
          <a:bodyPr wrap="square" rtlCol="0">
            <a:spAutoFit/>
          </a:bodyPr>
          <a:lstStyle/>
          <a:p>
            <a:pPr algn="ctr"/>
            <a:r>
              <a:rPr lang="en-US" dirty="0" smtClean="0"/>
              <a:t>Search by Distance</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Participant Center Email Personalization</a:t>
            </a:r>
            <a:endParaRPr lang="en-US" dirty="0"/>
          </a:p>
        </p:txBody>
      </p:sp>
      <p:pic>
        <p:nvPicPr>
          <p:cNvPr id="4098" name="Picture 2"/>
          <p:cNvPicPr>
            <a:picLocks noChangeAspect="1" noChangeArrowheads="1"/>
          </p:cNvPicPr>
          <p:nvPr/>
        </p:nvPicPr>
        <p:blipFill>
          <a:blip r:embed="rId2"/>
          <a:srcRect/>
          <a:stretch>
            <a:fillRect/>
          </a:stretch>
        </p:blipFill>
        <p:spPr bwMode="auto">
          <a:xfrm>
            <a:off x="266652" y="1769807"/>
            <a:ext cx="8877348" cy="33626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Participant Center Email Personalization</a:t>
            </a:r>
            <a:endParaRPr lang="en-US" dirty="0"/>
          </a:p>
        </p:txBody>
      </p:sp>
      <p:pic>
        <p:nvPicPr>
          <p:cNvPr id="5122" name="Picture 2"/>
          <p:cNvPicPr>
            <a:picLocks noChangeAspect="1" noChangeArrowheads="1"/>
          </p:cNvPicPr>
          <p:nvPr/>
        </p:nvPicPr>
        <p:blipFill>
          <a:blip r:embed="rId2"/>
          <a:srcRect/>
          <a:stretch>
            <a:fillRect/>
          </a:stretch>
        </p:blipFill>
        <p:spPr bwMode="auto">
          <a:xfrm>
            <a:off x="1784555" y="1323975"/>
            <a:ext cx="5276850" cy="5534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Participant Center Email Personalization</a:t>
            </a:r>
            <a:endParaRPr lang="en-US" dirty="0"/>
          </a:p>
        </p:txBody>
      </p:sp>
      <p:pic>
        <p:nvPicPr>
          <p:cNvPr id="6146" name="Picture 2"/>
          <p:cNvPicPr>
            <a:picLocks noChangeAspect="1" noChangeArrowheads="1"/>
          </p:cNvPicPr>
          <p:nvPr/>
        </p:nvPicPr>
        <p:blipFill>
          <a:blip r:embed="rId2"/>
          <a:srcRect/>
          <a:stretch>
            <a:fillRect/>
          </a:stretch>
        </p:blipFill>
        <p:spPr bwMode="auto">
          <a:xfrm>
            <a:off x="619432" y="1371601"/>
            <a:ext cx="7940381" cy="46162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Participant Center Email Personalization</a:t>
            </a:r>
            <a:endParaRPr lang="en-US" dirty="0"/>
          </a:p>
        </p:txBody>
      </p:sp>
      <p:pic>
        <p:nvPicPr>
          <p:cNvPr id="7171" name="Picture 3"/>
          <p:cNvPicPr>
            <a:picLocks noChangeAspect="1" noChangeArrowheads="1"/>
          </p:cNvPicPr>
          <p:nvPr/>
        </p:nvPicPr>
        <p:blipFill>
          <a:blip r:embed="rId2"/>
          <a:srcRect/>
          <a:stretch>
            <a:fillRect/>
          </a:stretch>
        </p:blipFill>
        <p:spPr bwMode="auto">
          <a:xfrm>
            <a:off x="1456250" y="1359890"/>
            <a:ext cx="5667221" cy="52916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Email Filters in EMC </a:t>
            </a:r>
            <a:endParaRPr lang="en-US" dirty="0"/>
          </a:p>
        </p:txBody>
      </p:sp>
      <p:pic>
        <p:nvPicPr>
          <p:cNvPr id="8194" name="Picture 2"/>
          <p:cNvPicPr>
            <a:picLocks noChangeAspect="1" noChangeArrowheads="1"/>
          </p:cNvPicPr>
          <p:nvPr/>
        </p:nvPicPr>
        <p:blipFill>
          <a:blip r:embed="rId2"/>
          <a:srcRect/>
          <a:stretch>
            <a:fillRect/>
          </a:stretch>
        </p:blipFill>
        <p:spPr bwMode="auto">
          <a:xfrm>
            <a:off x="439841" y="1408933"/>
            <a:ext cx="8099476" cy="42942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Email Filters in EMC </a:t>
            </a:r>
            <a:endParaRPr lang="en-US" dirty="0"/>
          </a:p>
        </p:txBody>
      </p:sp>
      <p:pic>
        <p:nvPicPr>
          <p:cNvPr id="9218" name="Picture 2"/>
          <p:cNvPicPr>
            <a:picLocks noChangeAspect="1" noChangeArrowheads="1"/>
          </p:cNvPicPr>
          <p:nvPr/>
        </p:nvPicPr>
        <p:blipFill>
          <a:blip r:embed="rId2"/>
          <a:srcRect/>
          <a:stretch>
            <a:fillRect/>
          </a:stretch>
        </p:blipFill>
        <p:spPr bwMode="auto">
          <a:xfrm>
            <a:off x="383459" y="1654278"/>
            <a:ext cx="8465574" cy="35252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ducts.gif"/>
          <p:cNvPicPr>
            <a:picLocks noGrp="1" noChangeAspect="1"/>
          </p:cNvPicPr>
          <p:nvPr>
            <p:ph idx="1"/>
          </p:nvPr>
        </p:nvPicPr>
        <p:blipFill>
          <a:blip r:embed="rId2"/>
          <a:stretch>
            <a:fillRect/>
          </a:stretch>
        </p:blipFill>
        <p:spPr>
          <a:xfrm>
            <a:off x="1319212" y="1478041"/>
            <a:ext cx="6505575" cy="3971925"/>
          </a:xfrm>
          <a:ln>
            <a:solidFill>
              <a:schemeClr val="tx1"/>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smtClean="0"/>
              <a:t>eCommerce Membership- Screenshots</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ductPurchase.gif"/>
          <p:cNvPicPr>
            <a:picLocks noGrp="1" noChangeAspect="1"/>
          </p:cNvPicPr>
          <p:nvPr>
            <p:ph idx="1"/>
          </p:nvPr>
        </p:nvPicPr>
        <p:blipFill>
          <a:blip r:embed="rId2"/>
          <a:stretch>
            <a:fillRect/>
          </a:stretch>
        </p:blipFill>
        <p:spPr>
          <a:xfrm>
            <a:off x="1357312" y="1683643"/>
            <a:ext cx="6429375" cy="3781425"/>
          </a:xfrm>
          <a:ln>
            <a:solidFill>
              <a:schemeClr val="tx1"/>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smtClean="0"/>
              <a:t>eCommerce Membership- Screenshots</a:t>
            </a:r>
            <a:endParaRPr lang="en-US" dirty="0"/>
          </a:p>
        </p:txBody>
      </p:sp>
      <p:sp>
        <p:nvSpPr>
          <p:cNvPr id="6" name="Rectangle 5"/>
          <p:cNvSpPr/>
          <p:nvPr/>
        </p:nvSpPr>
        <p:spPr bwMode="auto">
          <a:xfrm>
            <a:off x="1436914" y="4245429"/>
            <a:ext cx="2569029" cy="827314"/>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7" name="Rectangle 6"/>
          <p:cNvSpPr/>
          <p:nvPr/>
        </p:nvSpPr>
        <p:spPr bwMode="auto">
          <a:xfrm>
            <a:off x="4604657" y="4191001"/>
            <a:ext cx="2569029" cy="827314"/>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1932255" y="3848530"/>
            <a:ext cx="5399046" cy="565318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smtClean="0"/>
              <a:t>Feature Screenshot</a:t>
            </a:r>
            <a:endParaRPr lang="en-US" dirty="0"/>
          </a:p>
        </p:txBody>
      </p:sp>
      <p:pic>
        <p:nvPicPr>
          <p:cNvPr id="1027" name="Picture 3"/>
          <p:cNvPicPr>
            <a:picLocks noChangeAspect="1" noChangeArrowheads="1"/>
          </p:cNvPicPr>
          <p:nvPr/>
        </p:nvPicPr>
        <p:blipFill>
          <a:blip r:embed="rId3"/>
          <a:srcRect/>
          <a:stretch>
            <a:fillRect/>
          </a:stretch>
        </p:blipFill>
        <p:spPr bwMode="auto">
          <a:xfrm>
            <a:off x="1266723" y="1336433"/>
            <a:ext cx="6653388" cy="235114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 name="Rectangle 5"/>
          <p:cNvSpPr/>
          <p:nvPr/>
        </p:nvSpPr>
        <p:spPr bwMode="auto">
          <a:xfrm>
            <a:off x="4431323" y="3151164"/>
            <a:ext cx="1195754" cy="351692"/>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Features we’ll review today</a:t>
            </a:r>
          </a:p>
          <a:p>
            <a:pPr lvl="1"/>
            <a:r>
              <a:rPr lang="en-US" sz="1900" dirty="0" smtClean="0"/>
              <a:t>New </a:t>
            </a:r>
            <a:r>
              <a:rPr lang="en-US" sz="1900" dirty="0" err="1" smtClean="0"/>
              <a:t>TeamRaiser</a:t>
            </a:r>
            <a:r>
              <a:rPr lang="en-US" sz="1900" dirty="0" smtClean="0"/>
              <a:t> Achievement Badges</a:t>
            </a:r>
          </a:p>
          <a:p>
            <a:pPr lvl="1"/>
            <a:r>
              <a:rPr lang="en-US" sz="1900" dirty="0" smtClean="0"/>
              <a:t>Improved </a:t>
            </a:r>
            <a:r>
              <a:rPr lang="en-US" sz="1900" dirty="0" err="1" smtClean="0"/>
              <a:t>TeamRaiser</a:t>
            </a:r>
            <a:r>
              <a:rPr lang="en-US" sz="1900" dirty="0" smtClean="0"/>
              <a:t> Event Search Component and API</a:t>
            </a:r>
          </a:p>
          <a:p>
            <a:pPr lvl="1"/>
            <a:r>
              <a:rPr lang="en-US" sz="1900" dirty="0" smtClean="0"/>
              <a:t>Email Filters in </a:t>
            </a:r>
            <a:r>
              <a:rPr lang="en-US" sz="1900" dirty="0" err="1" smtClean="0"/>
              <a:t>TeamRaiser</a:t>
            </a:r>
            <a:r>
              <a:rPr lang="en-US" sz="1900" dirty="0" smtClean="0"/>
              <a:t> Event Management Center</a:t>
            </a:r>
          </a:p>
          <a:p>
            <a:pPr lvl="1"/>
            <a:r>
              <a:rPr lang="en-US" sz="1900" dirty="0" smtClean="0"/>
              <a:t>Personalization for </a:t>
            </a:r>
            <a:r>
              <a:rPr lang="en-US" sz="1900" dirty="0" err="1" smtClean="0"/>
              <a:t>TeamRaiser</a:t>
            </a:r>
            <a:r>
              <a:rPr lang="en-US" sz="1900" dirty="0" smtClean="0"/>
              <a:t> Participant Center Email</a:t>
            </a:r>
          </a:p>
          <a:p>
            <a:pPr lvl="1"/>
            <a:r>
              <a:rPr lang="en-US" sz="1900" dirty="0" smtClean="0"/>
              <a:t>Sell Memberships in </a:t>
            </a:r>
            <a:r>
              <a:rPr lang="en-US" sz="1900" dirty="0" err="1" smtClean="0"/>
              <a:t>eCommerce</a:t>
            </a:r>
            <a:endParaRPr lang="en-US" sz="1900" dirty="0" smtClean="0"/>
          </a:p>
          <a:p>
            <a:pPr lvl="1"/>
            <a:r>
              <a:rPr lang="en-US" sz="1900" dirty="0" smtClean="0"/>
              <a:t>New Center-Level Configurations for MultiCenter</a:t>
            </a:r>
          </a:p>
          <a:p>
            <a:pPr lvl="1"/>
            <a:r>
              <a:rPr lang="en-US" sz="1900" dirty="0" smtClean="0"/>
              <a:t>Permission Overrides by Security Category for Cross-References</a:t>
            </a:r>
          </a:p>
          <a:p>
            <a:pPr lvl="1"/>
            <a:r>
              <a:rPr lang="en-US" sz="1900" dirty="0" smtClean="0"/>
              <a:t>Configure Common Ground Connector to use Convio Partitions</a:t>
            </a:r>
          </a:p>
        </p:txBody>
      </p:sp>
      <p:sp>
        <p:nvSpPr>
          <p:cNvPr id="3" name="Title 2"/>
          <p:cNvSpPr>
            <a:spLocks noGrp="1"/>
          </p:cNvSpPr>
          <p:nvPr>
            <p:ph type="title"/>
          </p:nvPr>
        </p:nvSpPr>
        <p:spPr/>
        <p:txBody>
          <a:bodyPr/>
          <a:lstStyle/>
          <a:p>
            <a:r>
              <a:rPr lang="en-US" dirty="0" smtClean="0"/>
              <a:t>Fall ‘09 Contents</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836509" y="1394830"/>
            <a:ext cx="5583398" cy="4390828"/>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Feature Screenshot</a:t>
            </a:r>
            <a:endParaRPr lang="en-US" dirty="0"/>
          </a:p>
        </p:txBody>
      </p:sp>
      <p:sp>
        <p:nvSpPr>
          <p:cNvPr id="6" name="Rectangle 5"/>
          <p:cNvSpPr/>
          <p:nvPr/>
        </p:nvSpPr>
        <p:spPr bwMode="auto">
          <a:xfrm>
            <a:off x="4148698" y="3151164"/>
            <a:ext cx="1195754" cy="351692"/>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7" name="Rectangle 6"/>
          <p:cNvSpPr/>
          <p:nvPr/>
        </p:nvSpPr>
        <p:spPr bwMode="auto">
          <a:xfrm>
            <a:off x="1790655" y="4084960"/>
            <a:ext cx="1195754" cy="351692"/>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8" name="Rectangle 7"/>
          <p:cNvSpPr/>
          <p:nvPr/>
        </p:nvSpPr>
        <p:spPr bwMode="auto">
          <a:xfrm>
            <a:off x="2222915" y="2322663"/>
            <a:ext cx="1966699" cy="403912"/>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srcRect/>
          <a:stretch>
            <a:fillRect/>
          </a:stretch>
        </p:blipFill>
        <p:spPr bwMode="auto">
          <a:xfrm>
            <a:off x="1265141" y="5431913"/>
            <a:ext cx="6219825" cy="3333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smtClean="0"/>
              <a:t>Feature Screenshot</a:t>
            </a:r>
            <a:endParaRPr lang="en-US" dirty="0"/>
          </a:p>
        </p:txBody>
      </p:sp>
      <p:pic>
        <p:nvPicPr>
          <p:cNvPr id="2051" name="Picture 3"/>
          <p:cNvPicPr>
            <a:picLocks noChangeAspect="1" noChangeArrowheads="1"/>
          </p:cNvPicPr>
          <p:nvPr/>
        </p:nvPicPr>
        <p:blipFill>
          <a:blip r:embed="rId3"/>
          <a:srcRect/>
          <a:stretch>
            <a:fillRect/>
          </a:stretch>
        </p:blipFill>
        <p:spPr bwMode="auto">
          <a:xfrm>
            <a:off x="611652" y="1400347"/>
            <a:ext cx="4119000" cy="224318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 name="Rectangular Callout 5"/>
          <p:cNvSpPr/>
          <p:nvPr/>
        </p:nvSpPr>
        <p:spPr bwMode="auto">
          <a:xfrm>
            <a:off x="5120640" y="1350497"/>
            <a:ext cx="2504049" cy="1069146"/>
          </a:xfrm>
          <a:prstGeom prst="wedgeRectCallout">
            <a:avLst>
              <a:gd name="adj1" fmla="val -136002"/>
              <a:gd name="adj2" fmla="val 66013"/>
            </a:avLst>
          </a:prstGeom>
          <a:solidFill>
            <a:srgbClr val="FFAF0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rPr>
              <a:t>Assign</a:t>
            </a:r>
            <a:r>
              <a:rPr kumimoji="0" lang="en-US" sz="2000" b="0" i="0" u="none" strike="noStrike" cap="none" normalizeH="0" dirty="0" smtClean="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rPr>
              <a:t> Security Category for Cross-References.</a:t>
            </a:r>
            <a:endParaRPr kumimoji="0" lang="en-US" sz="2000" b="0" i="0" u="none" strike="noStrike" cap="none" normalizeH="0" baseline="0" dirty="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pic>
        <p:nvPicPr>
          <p:cNvPr id="2053" name="Picture 5"/>
          <p:cNvPicPr>
            <a:picLocks noChangeAspect="1" noChangeArrowheads="1"/>
          </p:cNvPicPr>
          <p:nvPr/>
        </p:nvPicPr>
        <p:blipFill>
          <a:blip r:embed="rId4"/>
          <a:srcRect/>
          <a:stretch>
            <a:fillRect/>
          </a:stretch>
        </p:blipFill>
        <p:spPr bwMode="auto">
          <a:xfrm>
            <a:off x="4942891" y="2630641"/>
            <a:ext cx="3845094" cy="245322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9" name="Rectangular Callout 8"/>
          <p:cNvSpPr/>
          <p:nvPr/>
        </p:nvSpPr>
        <p:spPr bwMode="auto">
          <a:xfrm>
            <a:off x="914400" y="3795931"/>
            <a:ext cx="2994073" cy="790137"/>
          </a:xfrm>
          <a:prstGeom prst="wedgeRectCallout">
            <a:avLst>
              <a:gd name="adj1" fmla="val 85316"/>
              <a:gd name="adj2" fmla="val 21124"/>
            </a:avLst>
          </a:prstGeom>
          <a:solidFill>
            <a:srgbClr val="FFAF0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rPr>
              <a:t>Add override on “Cross-Reference</a:t>
            </a:r>
            <a:r>
              <a:rPr kumimoji="0" lang="en-US" sz="2000" b="0" i="0" u="none" strike="noStrike" cap="none" normalizeH="0" dirty="0" smtClean="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rPr>
              <a:t> Management”</a:t>
            </a:r>
            <a:endParaRPr kumimoji="0" lang="en-US" sz="2000" b="0" i="0" u="none" strike="noStrike" cap="none" normalizeH="0" baseline="0" dirty="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
        <p:nvSpPr>
          <p:cNvPr id="12" name="Rectangular Callout 11"/>
          <p:cNvSpPr/>
          <p:nvPr/>
        </p:nvSpPr>
        <p:spPr bwMode="auto">
          <a:xfrm>
            <a:off x="436179" y="4799669"/>
            <a:ext cx="2994073" cy="434483"/>
          </a:xfrm>
          <a:prstGeom prst="wedgeRectCallout">
            <a:avLst>
              <a:gd name="adj1" fmla="val 68993"/>
              <a:gd name="adj2" fmla="val 104581"/>
            </a:avLst>
          </a:prstGeom>
          <a:solidFill>
            <a:srgbClr val="FFAF0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rPr>
              <a:t>New permission type.</a:t>
            </a:r>
            <a:endParaRPr kumimoji="0" lang="en-US" sz="2000" b="0" i="0" u="none" strike="noStrike" cap="none" normalizeH="0" baseline="0" dirty="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it?</a:t>
            </a:r>
            <a:br>
              <a:rPr lang="en-US" dirty="0" smtClean="0"/>
            </a:br>
            <a:r>
              <a:rPr lang="en-US" sz="2000" dirty="0" smtClean="0"/>
              <a:t>Icons that display next to a participant’s name on public-facing TeamRaiser pages denoting a fundraising achievement</a:t>
            </a:r>
          </a:p>
          <a:p>
            <a:r>
              <a:rPr lang="en-US" dirty="0" smtClean="0"/>
              <a:t>Why is it important?</a:t>
            </a:r>
            <a:br>
              <a:rPr lang="en-US" dirty="0" smtClean="0"/>
            </a:br>
            <a:r>
              <a:rPr lang="en-US" sz="2000" dirty="0" smtClean="0"/>
              <a:t>Foster competition between participants and emphasize the fundraising aspect of events</a:t>
            </a:r>
          </a:p>
          <a:p>
            <a:r>
              <a:rPr lang="en-US" dirty="0" smtClean="0"/>
              <a:t>Who is it available to?</a:t>
            </a:r>
            <a:br>
              <a:rPr lang="en-US" dirty="0" smtClean="0"/>
            </a:br>
            <a:r>
              <a:rPr lang="en-US" sz="2000" dirty="0" smtClean="0"/>
              <a:t>All TeamRaiser clients</a:t>
            </a:r>
          </a:p>
          <a:p>
            <a:r>
              <a:rPr lang="en-US" dirty="0" smtClean="0"/>
              <a:t>What does it cost?</a:t>
            </a:r>
            <a:br>
              <a:rPr lang="en-US" dirty="0" smtClean="0"/>
            </a:br>
            <a:r>
              <a:rPr lang="en-US" sz="2000" dirty="0" smtClean="0"/>
              <a:t>No additional fee</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TeamRaiser Achievement Badges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Fundraising Milestone Badge </a:t>
            </a:r>
            <a:br>
              <a:rPr lang="en-US" dirty="0" smtClean="0"/>
            </a:br>
            <a:r>
              <a:rPr lang="en-US" sz="2000" dirty="0" smtClean="0"/>
              <a:t>Earned when a participant reaches a defined Fundraising Milestone</a:t>
            </a:r>
          </a:p>
          <a:p>
            <a:r>
              <a:rPr lang="en-US" dirty="0" smtClean="0"/>
              <a:t>Personal Gift Badge</a:t>
            </a:r>
            <a:br>
              <a:rPr lang="en-US" dirty="0" smtClean="0"/>
            </a:br>
            <a:r>
              <a:rPr lang="en-US" sz="2000" dirty="0" smtClean="0"/>
              <a:t>Earned when a participant makes a gift towards their own fundraising goal</a:t>
            </a:r>
            <a:endParaRPr lang="en-US" sz="2000" dirty="0"/>
          </a:p>
        </p:txBody>
      </p:sp>
      <p:sp>
        <p:nvSpPr>
          <p:cNvPr id="3" name="Title 2"/>
          <p:cNvSpPr>
            <a:spLocks noGrp="1"/>
          </p:cNvSpPr>
          <p:nvPr>
            <p:ph type="title"/>
          </p:nvPr>
        </p:nvSpPr>
        <p:spPr/>
        <p:txBody>
          <a:bodyPr/>
          <a:lstStyle/>
          <a:p>
            <a:r>
              <a:rPr lang="en-US" dirty="0" smtClean="0"/>
              <a:t>TeamRaiser Achievement Badges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Demo:</a:t>
            </a:r>
          </a:p>
          <a:p>
            <a:pPr lvl="1"/>
            <a:r>
              <a:rPr lang="en-US" dirty="0" smtClean="0"/>
              <a:t>Enabling badges &amp; uploading images</a:t>
            </a:r>
          </a:p>
          <a:p>
            <a:pPr lvl="1"/>
            <a:r>
              <a:rPr lang="en-US" dirty="0" smtClean="0"/>
              <a:t>User view of badges</a:t>
            </a:r>
            <a:endParaRPr lang="en-US" dirty="0"/>
          </a:p>
        </p:txBody>
      </p:sp>
      <p:sp>
        <p:nvSpPr>
          <p:cNvPr id="3" name="Title 2"/>
          <p:cNvSpPr>
            <a:spLocks noGrp="1"/>
          </p:cNvSpPr>
          <p:nvPr>
            <p:ph type="title"/>
          </p:nvPr>
        </p:nvSpPr>
        <p:spPr/>
        <p:txBody>
          <a:bodyPr/>
          <a:lstStyle/>
          <a:p>
            <a:r>
              <a:rPr lang="en-US" dirty="0" smtClean="0"/>
              <a:t>TeamRaiser Achievement Badges</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Notes/Limitations:</a:t>
            </a:r>
          </a:p>
          <a:p>
            <a:pPr lvl="1"/>
            <a:r>
              <a:rPr lang="en-US" dirty="0" smtClean="0"/>
              <a:t>This feature should only be used for new events, where participants have not yet begun fundraising</a:t>
            </a:r>
          </a:p>
          <a:p>
            <a:pPr lvl="1"/>
            <a:endParaRPr lang="en-US" dirty="0"/>
          </a:p>
        </p:txBody>
      </p:sp>
      <p:sp>
        <p:nvSpPr>
          <p:cNvPr id="3" name="Title 2"/>
          <p:cNvSpPr>
            <a:spLocks noGrp="1"/>
          </p:cNvSpPr>
          <p:nvPr>
            <p:ph type="title"/>
          </p:nvPr>
        </p:nvSpPr>
        <p:spPr/>
        <p:txBody>
          <a:bodyPr/>
          <a:lstStyle/>
          <a:p>
            <a:r>
              <a:rPr lang="en-US" dirty="0" smtClean="0"/>
              <a:t>TeamRaiser Achievement Badges</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it?</a:t>
            </a:r>
            <a:br>
              <a:rPr lang="en-US" dirty="0" smtClean="0"/>
            </a:br>
            <a:r>
              <a:rPr lang="en-US" sz="2000" dirty="0" smtClean="0"/>
              <a:t>A new WYSIWYG component that will allow users to search for a TeamRaiser Event by name, city, county, and/or state, or perform a radius search by zip code.  This search will also be available via API for searching on 3</a:t>
            </a:r>
            <a:r>
              <a:rPr lang="en-US" sz="2000" baseline="30000" dirty="0" smtClean="0"/>
              <a:t>rd</a:t>
            </a:r>
            <a:r>
              <a:rPr lang="en-US" sz="2000" dirty="0" smtClean="0"/>
              <a:t> party sites.</a:t>
            </a:r>
          </a:p>
          <a:p>
            <a:r>
              <a:rPr lang="en-US" dirty="0" smtClean="0"/>
              <a:t>Why is it important?</a:t>
            </a:r>
            <a:br>
              <a:rPr lang="en-US" dirty="0" smtClean="0"/>
            </a:br>
            <a:r>
              <a:rPr lang="en-US" sz="2000" dirty="0" smtClean="0"/>
              <a:t>National clients may have hundreds or thousands of events; this component will help users find the right one to register for.</a:t>
            </a:r>
          </a:p>
          <a:p>
            <a:r>
              <a:rPr lang="en-US" dirty="0" smtClean="0"/>
              <a:t>Who is it available to?</a:t>
            </a:r>
            <a:br>
              <a:rPr lang="en-US" dirty="0" smtClean="0"/>
            </a:br>
            <a:r>
              <a:rPr lang="en-US" sz="2000" dirty="0" smtClean="0"/>
              <a:t>All TeamRaiser clients</a:t>
            </a:r>
          </a:p>
          <a:p>
            <a:r>
              <a:rPr lang="en-US" dirty="0" smtClean="0"/>
              <a:t>What does it cost?</a:t>
            </a:r>
            <a:br>
              <a:rPr lang="en-US" dirty="0" smtClean="0"/>
            </a:br>
            <a:r>
              <a:rPr lang="en-US" sz="2000" dirty="0" smtClean="0"/>
              <a:t>No additional fee</a:t>
            </a:r>
          </a:p>
          <a:p>
            <a:endParaRPr lang="en-US" dirty="0"/>
          </a:p>
        </p:txBody>
      </p:sp>
      <p:sp>
        <p:nvSpPr>
          <p:cNvPr id="3" name="Title 2"/>
          <p:cNvSpPr>
            <a:spLocks noGrp="1"/>
          </p:cNvSpPr>
          <p:nvPr>
            <p:ph type="title"/>
          </p:nvPr>
        </p:nvSpPr>
        <p:spPr/>
        <p:txBody>
          <a:bodyPr/>
          <a:lstStyle/>
          <a:p>
            <a:r>
              <a:rPr lang="en-US" dirty="0" smtClean="0"/>
              <a:t>TR Event Search Component &amp; API</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FINAL">
  <a:themeElements>
    <a:clrScheme name="Custom 1">
      <a:dk1>
        <a:srgbClr val="B2B2B2"/>
      </a:dk1>
      <a:lt1>
        <a:srgbClr val="7F7F7F"/>
      </a:lt1>
      <a:dk2>
        <a:srgbClr val="82786F"/>
      </a:dk2>
      <a:lt2>
        <a:srgbClr val="DAD7CB"/>
      </a:lt2>
      <a:accent1>
        <a:srgbClr val="00A9E0"/>
      </a:accent1>
      <a:accent2>
        <a:srgbClr val="BED600"/>
      </a:accent2>
      <a:accent3>
        <a:srgbClr val="83AFB4"/>
      </a:accent3>
      <a:accent4>
        <a:srgbClr val="DAD7CB"/>
      </a:accent4>
      <a:accent5>
        <a:srgbClr val="FFBA00"/>
      </a:accent5>
      <a:accent6>
        <a:srgbClr val="490E6F"/>
      </a:accent6>
      <a:hlink>
        <a:srgbClr val="00A9E0"/>
      </a:hlink>
      <a:folHlink>
        <a:srgbClr val="8278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AF03"/>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defRPr>
        </a:defPPr>
      </a:lstStyle>
    </a:spDef>
    <a:lnDef>
      <a:spPr bwMode="auto">
        <a:xfrm>
          <a:off x="0" y="0"/>
          <a:ext cx="1" cy="1"/>
        </a:xfrm>
        <a:custGeom>
          <a:avLst/>
          <a:gdLst/>
          <a:ahLst/>
          <a:cxnLst/>
          <a:rect l="0" t="0" r="0" b="0"/>
          <a:pathLst/>
        </a:custGeom>
        <a:solidFill>
          <a:srgbClr val="FFAF03"/>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D323E"/>
            </a:solidFill>
            <a:effectLst/>
            <a:latin typeface="Helvetica 45 Light" pitchFamily="-65" charset="0"/>
            <a:ea typeface="ヒラギノ角ゴ ProN W3" pitchFamily="-65" charset="-128"/>
            <a:cs typeface="ヒラギノ角ゴ ProN W3" pitchFamily="-65" charset="-128"/>
            <a:sym typeface="Helvetica 45 Light" pitchFamily="-65"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templateFINAL</Template>
  <TotalTime>1073</TotalTime>
  <Pages>0</Pages>
  <Words>698</Words>
  <Characters>0</Characters>
  <Application>Microsoft Office PowerPoint</Application>
  <PresentationFormat>On-screen Show (4:3)</PresentationFormat>
  <Lines>0</Lines>
  <Paragraphs>159</Paragraphs>
  <Slides>41</Slides>
  <Notes>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templateFINAL</vt:lpstr>
      <vt:lpstr>        Functional Transfer of Information</vt:lpstr>
      <vt:lpstr>Overview of Fall ‘09 Release</vt:lpstr>
      <vt:lpstr>Feature Summary Documents</vt:lpstr>
      <vt:lpstr>Fall ‘09 Contents</vt:lpstr>
      <vt:lpstr>TeamRaiser Achievement Badges</vt:lpstr>
      <vt:lpstr>TeamRaiser Achievement Badges</vt:lpstr>
      <vt:lpstr>TeamRaiser Achievement Badges</vt:lpstr>
      <vt:lpstr>TeamRaiser Achievement Badges</vt:lpstr>
      <vt:lpstr>TR Event Search Component &amp; API</vt:lpstr>
      <vt:lpstr>TR Event Search Component &amp; API</vt:lpstr>
      <vt:lpstr>TR Event Search Component</vt:lpstr>
      <vt:lpstr>Participant Center Email Personalization</vt:lpstr>
      <vt:lpstr>Participant Center Email Personalization</vt:lpstr>
      <vt:lpstr>Participant Center Email Personalization</vt:lpstr>
      <vt:lpstr>Additional Email Filters in EMC </vt:lpstr>
      <vt:lpstr>Additional Email Filters in EMC </vt:lpstr>
      <vt:lpstr>eCommerce Membership</vt:lpstr>
      <vt:lpstr>eCommerce Membership</vt:lpstr>
      <vt:lpstr>MultiCenter: Center Level Attributes</vt:lpstr>
      <vt:lpstr>MultiCenter: Center Level Attributes</vt:lpstr>
      <vt:lpstr>MultiCenter: Cross-Reference Permissions</vt:lpstr>
      <vt:lpstr>MultiCenter: Cross-Reference Permissions</vt:lpstr>
      <vt:lpstr>DI: CG Connector &amp; Partitions</vt:lpstr>
      <vt:lpstr>DI: CG Connector &amp; Partitions</vt:lpstr>
      <vt:lpstr>Thank you for attending today!</vt:lpstr>
      <vt:lpstr>Appendix</vt:lpstr>
      <vt:lpstr>TeamRaiser Achievement Badges</vt:lpstr>
      <vt:lpstr>TR Event Search Component &amp; API</vt:lpstr>
      <vt:lpstr>TR Event Search Component</vt:lpstr>
      <vt:lpstr>TR Event Search Component</vt:lpstr>
      <vt:lpstr>Participant Center Email Personalization</vt:lpstr>
      <vt:lpstr>Participant Center Email Personalization</vt:lpstr>
      <vt:lpstr>Participant Center Email Personalization</vt:lpstr>
      <vt:lpstr>Participant Center Email Personalization</vt:lpstr>
      <vt:lpstr>Additional Email Filters in EMC </vt:lpstr>
      <vt:lpstr>Additional Email Filters in EMC </vt:lpstr>
      <vt:lpstr>eCommerce Membership- Screenshots</vt:lpstr>
      <vt:lpstr>eCommerce Membership- Screenshots</vt:lpstr>
      <vt:lpstr>Feature Screenshot</vt:lpstr>
      <vt:lpstr>Feature Screenshot</vt:lpstr>
      <vt:lpstr>Feature Screenshot</vt:lpstr>
    </vt:vector>
  </TitlesOfParts>
  <Company>Convio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jward</dc:creator>
  <cp:keywords/>
  <dc:description/>
  <cp:lastModifiedBy>Kevin Suer</cp:lastModifiedBy>
  <cp:revision>109</cp:revision>
  <dcterms:created xsi:type="dcterms:W3CDTF">2009-03-24T22:46:11Z</dcterms:created>
  <dcterms:modified xsi:type="dcterms:W3CDTF">2009-09-16T15:55:56Z</dcterms:modified>
</cp:coreProperties>
</file>