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Lst>
  <p:notesMasterIdLst>
    <p:notesMasterId r:id="rId35"/>
  </p:notesMasterIdLst>
  <p:handoutMasterIdLst>
    <p:handoutMasterId r:id="rId36"/>
  </p:handoutMasterIdLst>
  <p:sldIdLst>
    <p:sldId id="305" r:id="rId5"/>
    <p:sldId id="259" r:id="rId6"/>
    <p:sldId id="339" r:id="rId7"/>
    <p:sldId id="308" r:id="rId8"/>
    <p:sldId id="309" r:id="rId9"/>
    <p:sldId id="311" r:id="rId10"/>
    <p:sldId id="310" r:id="rId11"/>
    <p:sldId id="312" r:id="rId12"/>
    <p:sldId id="324" r:id="rId13"/>
    <p:sldId id="314" r:id="rId14"/>
    <p:sldId id="315" r:id="rId15"/>
    <p:sldId id="316" r:id="rId16"/>
    <p:sldId id="318" r:id="rId17"/>
    <p:sldId id="333" r:id="rId18"/>
    <p:sldId id="334" r:id="rId19"/>
    <p:sldId id="335" r:id="rId20"/>
    <p:sldId id="336" r:id="rId21"/>
    <p:sldId id="337" r:id="rId22"/>
    <p:sldId id="326" r:id="rId23"/>
    <p:sldId id="321" r:id="rId24"/>
    <p:sldId id="327" r:id="rId25"/>
    <p:sldId id="328" r:id="rId26"/>
    <p:sldId id="323" r:id="rId27"/>
    <p:sldId id="317" r:id="rId28"/>
    <p:sldId id="320" r:id="rId29"/>
    <p:sldId id="331" r:id="rId30"/>
    <p:sldId id="332" r:id="rId31"/>
    <p:sldId id="307" r:id="rId32"/>
    <p:sldId id="325" r:id="rId33"/>
    <p:sldId id="30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A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8325B7-B899-423D-9F8A-B6E440AA3AE2}" v="44" dt="2026-06-04T12:55:09.445"/>
  </p1510:revLst>
</p1510:revInfo>
</file>

<file path=ppt/tableStyles.xml><?xml version="1.0" encoding="utf-8"?>
<a:tblStyleLst xmlns:a="http://schemas.openxmlformats.org/drawingml/2006/main" def="{090D04DA-2569-43FE-A1F2-7BB5232AAB5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90D04DA-2569-43FE-A1F2-7BB5232AAB51}" styleName="Blackbaud">
    <a:wholeTbl>
      <a:tcTxStyle>
        <a:fontRef idx="minor">
          <a:scrgbClr r="0" g="0" b="0"/>
        </a:fontRef>
        <a:schemeClr val="tx1"/>
      </a:tcTxStyle>
      <a:tcStyle>
        <a:tcBdr>
          <a:left>
            <a:ln>
              <a:noFill/>
            </a:ln>
          </a:left>
          <a:right>
            <a:ln>
              <a:noFill/>
            </a:ln>
          </a:right>
          <a:top>
            <a:ln>
              <a:noFill/>
            </a:ln>
          </a:top>
          <a:bottom>
            <a:ln w="6350">
              <a:solidFill>
                <a:schemeClr val="accent5"/>
              </a:solidFill>
            </a:ln>
          </a:bottom>
          <a:insideH>
            <a:ln>
              <a:noFill/>
            </a:ln>
          </a:insideH>
          <a:insideV>
            <a:ln>
              <a:noFill/>
            </a:ln>
          </a:insideV>
        </a:tcBdr>
        <a:fill>
          <a:noFill/>
        </a:fill>
      </a:tcStyle>
    </a:wholeTbl>
    <a:band1H>
      <a:tcStyle>
        <a:tcBdr>
          <a:top>
            <a:ln w="6350">
              <a:solidFill>
                <a:schemeClr val="accent5"/>
              </a:solidFill>
            </a:ln>
          </a:top>
          <a:bottom>
            <a:ln w="6350">
              <a:solidFill>
                <a:schemeClr val="accent5"/>
              </a:solidFill>
            </a:ln>
          </a:bottom>
        </a:tcBdr>
      </a:tcStyle>
    </a:band1H>
    <a:band2H>
      <a:tcStyle>
        <a:tcBdr/>
      </a:tcStyle>
    </a:band2H>
    <a:band1V>
      <a:tcStyle>
        <a:tcBdr>
          <a:left>
            <a:ln w="6350">
              <a:solidFill>
                <a:schemeClr val="accent5"/>
              </a:solidFill>
            </a:ln>
          </a:left>
          <a:right>
            <a:ln w="6350">
              <a:solidFill>
                <a:schemeClr val="accent5"/>
              </a:solidFill>
            </a:ln>
          </a:right>
        </a:tcBdr>
      </a:tcStyle>
    </a:band1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accent1"/>
      </a:tcTxStyle>
      <a:tcStyle>
        <a:tcBdr>
          <a:bottom>
            <a:ln w="1905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801" autoAdjust="0"/>
  </p:normalViewPr>
  <p:slideViewPr>
    <p:cSldViewPr snapToGrid="0">
      <p:cViewPr>
        <p:scale>
          <a:sx n="88" d="100"/>
          <a:sy n="88" d="100"/>
        </p:scale>
        <p:origin x="56"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Moose" userId="33932db1-3c30-4ea6-92f7-07bdba651ae6" providerId="ADAL" clId="{D65466D6-0C42-4F64-AB93-18B0909C39A7}"/>
    <pc:docChg chg="undo custSel addSld delSld modSld sldOrd">
      <pc:chgData name="Ashley Moose" userId="33932db1-3c30-4ea6-92f7-07bdba651ae6" providerId="ADAL" clId="{D65466D6-0C42-4F64-AB93-18B0909C39A7}" dt="2026-06-04T14:15:37.542" v="6009" actId="20577"/>
      <pc:docMkLst>
        <pc:docMk/>
      </pc:docMkLst>
      <pc:sldChg chg="addSp delSp modSp mod ord">
        <pc:chgData name="Ashley Moose" userId="33932db1-3c30-4ea6-92f7-07bdba651ae6" providerId="ADAL" clId="{D65466D6-0C42-4F64-AB93-18B0909C39A7}" dt="2026-06-03T12:53:31.620" v="1597" actId="931"/>
        <pc:sldMkLst>
          <pc:docMk/>
          <pc:sldMk cId="4194579942" sldId="259"/>
        </pc:sldMkLst>
        <pc:spChg chg="del">
          <ac:chgData name="Ashley Moose" userId="33932db1-3c30-4ea6-92f7-07bdba651ae6" providerId="ADAL" clId="{D65466D6-0C42-4F64-AB93-18B0909C39A7}" dt="2026-06-03T12:53:31.620" v="1597" actId="931"/>
          <ac:spMkLst>
            <pc:docMk/>
            <pc:sldMk cId="4194579942" sldId="259"/>
            <ac:spMk id="12" creationId="{712021B0-44A7-8652-4112-3067CEAE4ADE}"/>
          </ac:spMkLst>
        </pc:spChg>
        <pc:spChg chg="del">
          <ac:chgData name="Ashley Moose" userId="33932db1-3c30-4ea6-92f7-07bdba651ae6" providerId="ADAL" clId="{D65466D6-0C42-4F64-AB93-18B0909C39A7}" dt="2026-06-03T12:52:24.662" v="1596" actId="478"/>
          <ac:spMkLst>
            <pc:docMk/>
            <pc:sldMk cId="4194579942" sldId="259"/>
            <ac:spMk id="14" creationId="{0D744452-6BC6-6860-65DC-E931D12393C5}"/>
          </ac:spMkLst>
        </pc:spChg>
        <pc:spChg chg="mod">
          <ac:chgData name="Ashley Moose" userId="33932db1-3c30-4ea6-92f7-07bdba651ae6" providerId="ADAL" clId="{D65466D6-0C42-4F64-AB93-18B0909C39A7}" dt="2026-05-12T15:16:21.701" v="114" actId="20577"/>
          <ac:spMkLst>
            <pc:docMk/>
            <pc:sldMk cId="4194579942" sldId="259"/>
            <ac:spMk id="15" creationId="{7D5EFEE8-35FD-37AC-0996-2C9A21C6BF88}"/>
          </ac:spMkLst>
        </pc:spChg>
        <pc:spChg chg="mod">
          <ac:chgData name="Ashley Moose" userId="33932db1-3c30-4ea6-92f7-07bdba651ae6" providerId="ADAL" clId="{D65466D6-0C42-4F64-AB93-18B0909C39A7}" dt="2026-06-03T12:52:21.837" v="1595" actId="207"/>
          <ac:spMkLst>
            <pc:docMk/>
            <pc:sldMk cId="4194579942" sldId="259"/>
            <ac:spMk id="16" creationId="{7FC3D27F-01E8-EE5A-ADAB-AA6DCCE81967}"/>
          </ac:spMkLst>
        </pc:spChg>
        <pc:picChg chg="add mod ord">
          <ac:chgData name="Ashley Moose" userId="33932db1-3c30-4ea6-92f7-07bdba651ae6" providerId="ADAL" clId="{D65466D6-0C42-4F64-AB93-18B0909C39A7}" dt="2026-06-03T12:53:31.620" v="1597" actId="931"/>
          <ac:picMkLst>
            <pc:docMk/>
            <pc:sldMk cId="4194579942" sldId="259"/>
            <ac:picMk id="3" creationId="{4944D463-AD3A-19A1-FB6D-A4808D64BCC7}"/>
          </ac:picMkLst>
        </pc:picChg>
      </pc:sldChg>
      <pc:sldChg chg="del">
        <pc:chgData name="Ashley Moose" userId="33932db1-3c30-4ea6-92f7-07bdba651ae6" providerId="ADAL" clId="{D65466D6-0C42-4F64-AB93-18B0909C39A7}" dt="2026-06-03T16:20:41.490" v="5418" actId="47"/>
        <pc:sldMkLst>
          <pc:docMk/>
          <pc:sldMk cId="2413527368" sldId="260"/>
        </pc:sldMkLst>
      </pc:sldChg>
      <pc:sldChg chg="del">
        <pc:chgData name="Ashley Moose" userId="33932db1-3c30-4ea6-92f7-07bdba651ae6" providerId="ADAL" clId="{D65466D6-0C42-4F64-AB93-18B0909C39A7}" dt="2026-06-03T16:20:41.490" v="5418" actId="47"/>
        <pc:sldMkLst>
          <pc:docMk/>
          <pc:sldMk cId="3751713779" sldId="273"/>
        </pc:sldMkLst>
      </pc:sldChg>
      <pc:sldChg chg="del">
        <pc:chgData name="Ashley Moose" userId="33932db1-3c30-4ea6-92f7-07bdba651ae6" providerId="ADAL" clId="{D65466D6-0C42-4F64-AB93-18B0909C39A7}" dt="2026-06-03T16:20:41.490" v="5418" actId="47"/>
        <pc:sldMkLst>
          <pc:docMk/>
          <pc:sldMk cId="4112357830" sldId="282"/>
        </pc:sldMkLst>
      </pc:sldChg>
      <pc:sldChg chg="modSp del mod">
        <pc:chgData name="Ashley Moose" userId="33932db1-3c30-4ea6-92f7-07bdba651ae6" providerId="ADAL" clId="{D65466D6-0C42-4F64-AB93-18B0909C39A7}" dt="2026-06-03T16:00:27.424" v="4874" actId="2696"/>
        <pc:sldMkLst>
          <pc:docMk/>
          <pc:sldMk cId="3942410907" sldId="289"/>
        </pc:sldMkLst>
      </pc:sldChg>
      <pc:sldChg chg="del">
        <pc:chgData name="Ashley Moose" userId="33932db1-3c30-4ea6-92f7-07bdba651ae6" providerId="ADAL" clId="{D65466D6-0C42-4F64-AB93-18B0909C39A7}" dt="2026-06-03T16:20:41.490" v="5418" actId="47"/>
        <pc:sldMkLst>
          <pc:docMk/>
          <pc:sldMk cId="2172362421" sldId="300"/>
        </pc:sldMkLst>
      </pc:sldChg>
      <pc:sldChg chg="del">
        <pc:chgData name="Ashley Moose" userId="33932db1-3c30-4ea6-92f7-07bdba651ae6" providerId="ADAL" clId="{D65466D6-0C42-4F64-AB93-18B0909C39A7}" dt="2026-06-03T16:20:41.490" v="5418" actId="47"/>
        <pc:sldMkLst>
          <pc:docMk/>
          <pc:sldMk cId="1108748970" sldId="302"/>
        </pc:sldMkLst>
      </pc:sldChg>
      <pc:sldChg chg="del">
        <pc:chgData name="Ashley Moose" userId="33932db1-3c30-4ea6-92f7-07bdba651ae6" providerId="ADAL" clId="{D65466D6-0C42-4F64-AB93-18B0909C39A7}" dt="2026-06-03T16:20:41.490" v="5418" actId="47"/>
        <pc:sldMkLst>
          <pc:docMk/>
          <pc:sldMk cId="891317674" sldId="303"/>
        </pc:sldMkLst>
      </pc:sldChg>
      <pc:sldChg chg="modSp mod">
        <pc:chgData name="Ashley Moose" userId="33932db1-3c30-4ea6-92f7-07bdba651ae6" providerId="ADAL" clId="{D65466D6-0C42-4F64-AB93-18B0909C39A7}" dt="2026-06-03T16:20:52.085" v="5446" actId="20577"/>
        <pc:sldMkLst>
          <pc:docMk/>
          <pc:sldMk cId="1129355256" sldId="304"/>
        </pc:sldMkLst>
        <pc:spChg chg="mod">
          <ac:chgData name="Ashley Moose" userId="33932db1-3c30-4ea6-92f7-07bdba651ae6" providerId="ADAL" clId="{D65466D6-0C42-4F64-AB93-18B0909C39A7}" dt="2026-06-03T16:20:52.085" v="5446" actId="20577"/>
          <ac:spMkLst>
            <pc:docMk/>
            <pc:sldMk cId="1129355256" sldId="304"/>
            <ac:spMk id="3" creationId="{4F5FB883-9DEA-2A53-CFF9-5CD70C2290A5}"/>
          </ac:spMkLst>
        </pc:spChg>
      </pc:sldChg>
      <pc:sldChg chg="addSp delSp modSp mod">
        <pc:chgData name="Ashley Moose" userId="33932db1-3c30-4ea6-92f7-07bdba651ae6" providerId="ADAL" clId="{D65466D6-0C42-4F64-AB93-18B0909C39A7}" dt="2026-06-03T12:52:16.535" v="1594" actId="207"/>
        <pc:sldMkLst>
          <pc:docMk/>
          <pc:sldMk cId="617183877" sldId="305"/>
        </pc:sldMkLst>
        <pc:spChg chg="mod">
          <ac:chgData name="Ashley Moose" userId="33932db1-3c30-4ea6-92f7-07bdba651ae6" providerId="ADAL" clId="{D65466D6-0C42-4F64-AB93-18B0909C39A7}" dt="2026-06-03T12:52:16.535" v="1594" actId="207"/>
          <ac:spMkLst>
            <pc:docMk/>
            <pc:sldMk cId="617183877" sldId="305"/>
            <ac:spMk id="2" creationId="{C82EA33F-8D35-4844-767C-38B1512468E8}"/>
          </ac:spMkLst>
        </pc:spChg>
        <pc:spChg chg="mod">
          <ac:chgData name="Ashley Moose" userId="33932db1-3c30-4ea6-92f7-07bdba651ae6" providerId="ADAL" clId="{D65466D6-0C42-4F64-AB93-18B0909C39A7}" dt="2026-05-12T15:15:47.055" v="56" actId="20577"/>
          <ac:spMkLst>
            <pc:docMk/>
            <pc:sldMk cId="617183877" sldId="305"/>
            <ac:spMk id="6" creationId="{33BC229D-CD54-C4E8-3B0C-9665358D138B}"/>
          </ac:spMkLst>
        </pc:spChg>
      </pc:sldChg>
      <pc:sldChg chg="delSp modSp mod">
        <pc:chgData name="Ashley Moose" userId="33932db1-3c30-4ea6-92f7-07bdba651ae6" providerId="ADAL" clId="{D65466D6-0C42-4F64-AB93-18B0909C39A7}" dt="2026-06-03T14:06:06.663" v="1887" actId="207"/>
        <pc:sldMkLst>
          <pc:docMk/>
          <pc:sldMk cId="1372965944" sldId="307"/>
        </pc:sldMkLst>
        <pc:spChg chg="mod">
          <ac:chgData name="Ashley Moose" userId="33932db1-3c30-4ea6-92f7-07bdba651ae6" providerId="ADAL" clId="{D65466D6-0C42-4F64-AB93-18B0909C39A7}" dt="2026-06-03T14:06:06.663" v="1887" actId="207"/>
          <ac:spMkLst>
            <pc:docMk/>
            <pc:sldMk cId="1372965944" sldId="307"/>
            <ac:spMk id="11" creationId="{E97F1208-20B3-EC17-CDDA-79CB63536542}"/>
          </ac:spMkLst>
        </pc:spChg>
        <pc:spChg chg="del">
          <ac:chgData name="Ashley Moose" userId="33932db1-3c30-4ea6-92f7-07bdba651ae6" providerId="ADAL" clId="{D65466D6-0C42-4F64-AB93-18B0909C39A7}" dt="2026-06-03T14:06:00.775" v="1886" actId="478"/>
          <ac:spMkLst>
            <pc:docMk/>
            <pc:sldMk cId="1372965944" sldId="307"/>
            <ac:spMk id="12" creationId="{9F67ACDD-0B00-832E-53D5-21261F100CD9}"/>
          </ac:spMkLst>
        </pc:spChg>
      </pc:sldChg>
      <pc:sldChg chg="delSp modSp new mod">
        <pc:chgData name="Ashley Moose" userId="33932db1-3c30-4ea6-92f7-07bdba651ae6" providerId="ADAL" clId="{D65466D6-0C42-4F64-AB93-18B0909C39A7}" dt="2026-06-03T13:01:51.684" v="1648" actId="207"/>
        <pc:sldMkLst>
          <pc:docMk/>
          <pc:sldMk cId="39924254" sldId="308"/>
        </pc:sldMkLst>
        <pc:spChg chg="mod">
          <ac:chgData name="Ashley Moose" userId="33932db1-3c30-4ea6-92f7-07bdba651ae6" providerId="ADAL" clId="{D65466D6-0C42-4F64-AB93-18B0909C39A7}" dt="2026-06-03T13:01:51.684" v="1648" actId="207"/>
          <ac:spMkLst>
            <pc:docMk/>
            <pc:sldMk cId="39924254" sldId="308"/>
            <ac:spMk id="2" creationId="{9A9D41BA-AC09-1B47-32BD-1F89742CC580}"/>
          </ac:spMkLst>
        </pc:spChg>
        <pc:spChg chg="del mod">
          <ac:chgData name="Ashley Moose" userId="33932db1-3c30-4ea6-92f7-07bdba651ae6" providerId="ADAL" clId="{D65466D6-0C42-4F64-AB93-18B0909C39A7}" dt="2026-06-03T13:01:40.526" v="1646" actId="478"/>
          <ac:spMkLst>
            <pc:docMk/>
            <pc:sldMk cId="39924254" sldId="308"/>
            <ac:spMk id="3" creationId="{E6FFF5CC-E335-67BB-ACFF-1CF0280F27B1}"/>
          </ac:spMkLst>
        </pc:spChg>
      </pc:sldChg>
      <pc:sldChg chg="addSp delSp modSp new mod modClrScheme chgLayout">
        <pc:chgData name="Ashley Moose" userId="33932db1-3c30-4ea6-92f7-07bdba651ae6" providerId="ADAL" clId="{D65466D6-0C42-4F64-AB93-18B0909C39A7}" dt="2026-06-03T12:56:15.740" v="1609" actId="14100"/>
        <pc:sldMkLst>
          <pc:docMk/>
          <pc:sldMk cId="530946710" sldId="309"/>
        </pc:sldMkLst>
        <pc:spChg chg="mod ord">
          <ac:chgData name="Ashley Moose" userId="33932db1-3c30-4ea6-92f7-07bdba651ae6" providerId="ADAL" clId="{D65466D6-0C42-4F64-AB93-18B0909C39A7}" dt="2026-06-03T12:56:03.326" v="1607" actId="1076"/>
          <ac:spMkLst>
            <pc:docMk/>
            <pc:sldMk cId="530946710" sldId="309"/>
            <ac:spMk id="2" creationId="{885F7F3A-D886-F374-4AD8-7FA8F137795D}"/>
          </ac:spMkLst>
        </pc:spChg>
        <pc:spChg chg="add del mod ord">
          <ac:chgData name="Ashley Moose" userId="33932db1-3c30-4ea6-92f7-07bdba651ae6" providerId="ADAL" clId="{D65466D6-0C42-4F64-AB93-18B0909C39A7}" dt="2026-06-03T12:55:37.354" v="1604" actId="700"/>
          <ac:spMkLst>
            <pc:docMk/>
            <pc:sldMk cId="530946710" sldId="309"/>
            <ac:spMk id="6" creationId="{F73A6F9E-E136-82AF-BBCF-9DEE47666EF1}"/>
          </ac:spMkLst>
        </pc:spChg>
        <pc:picChg chg="add mod ord">
          <ac:chgData name="Ashley Moose" userId="33932db1-3c30-4ea6-92f7-07bdba651ae6" providerId="ADAL" clId="{D65466D6-0C42-4F64-AB93-18B0909C39A7}" dt="2026-06-03T12:55:58.211" v="1606" actId="14100"/>
          <ac:picMkLst>
            <pc:docMk/>
            <pc:sldMk cId="530946710" sldId="309"/>
            <ac:picMk id="5" creationId="{B356714C-4334-CC74-0FF0-9D1AF1AFCA12}"/>
          </ac:picMkLst>
        </pc:picChg>
        <pc:cxnChg chg="add mod">
          <ac:chgData name="Ashley Moose" userId="33932db1-3c30-4ea6-92f7-07bdba651ae6" providerId="ADAL" clId="{D65466D6-0C42-4F64-AB93-18B0909C39A7}" dt="2026-06-03T12:56:15.740" v="1609" actId="14100"/>
          <ac:cxnSpMkLst>
            <pc:docMk/>
            <pc:sldMk cId="530946710" sldId="309"/>
            <ac:cxnSpMk id="4" creationId="{2FEDABAE-38A2-2FC9-5707-A77E8254455B}"/>
          </ac:cxnSpMkLst>
        </pc:cxnChg>
      </pc:sldChg>
      <pc:sldChg chg="addSp delSp modSp new mod">
        <pc:chgData name="Ashley Moose" userId="33932db1-3c30-4ea6-92f7-07bdba651ae6" providerId="ADAL" clId="{D65466D6-0C42-4F64-AB93-18B0909C39A7}" dt="2026-06-03T13:06:54.995" v="1692" actId="13822"/>
        <pc:sldMkLst>
          <pc:docMk/>
          <pc:sldMk cId="2200248904" sldId="310"/>
        </pc:sldMkLst>
        <pc:spChg chg="mod">
          <ac:chgData name="Ashley Moose" userId="33932db1-3c30-4ea6-92f7-07bdba651ae6" providerId="ADAL" clId="{D65466D6-0C42-4F64-AB93-18B0909C39A7}" dt="2026-06-03T13:00:16.564" v="1630" actId="20577"/>
          <ac:spMkLst>
            <pc:docMk/>
            <pc:sldMk cId="2200248904" sldId="310"/>
            <ac:spMk id="2" creationId="{CDCB717E-1631-47E9-3B19-9BB54C451DA7}"/>
          </ac:spMkLst>
        </pc:spChg>
        <pc:spChg chg="add del mod">
          <ac:chgData name="Ashley Moose" userId="33932db1-3c30-4ea6-92f7-07bdba651ae6" providerId="ADAL" clId="{D65466D6-0C42-4F64-AB93-18B0909C39A7}" dt="2026-06-03T13:03:47.171" v="1659" actId="11529"/>
          <ac:spMkLst>
            <pc:docMk/>
            <pc:sldMk cId="2200248904" sldId="310"/>
            <ac:spMk id="3" creationId="{4151AFC1-0880-F8F3-89BF-AE045142D3C7}"/>
          </ac:spMkLst>
        </pc:spChg>
        <pc:spChg chg="add del">
          <ac:chgData name="Ashley Moose" userId="33932db1-3c30-4ea6-92f7-07bdba651ae6" providerId="ADAL" clId="{D65466D6-0C42-4F64-AB93-18B0909C39A7}" dt="2026-06-03T13:04:19.679" v="1661" actId="11529"/>
          <ac:spMkLst>
            <pc:docMk/>
            <pc:sldMk cId="2200248904" sldId="310"/>
            <ac:spMk id="4" creationId="{C596B946-0726-057C-5B01-2B461D11E96F}"/>
          </ac:spMkLst>
        </pc:spChg>
        <pc:spChg chg="add mod">
          <ac:chgData name="Ashley Moose" userId="33932db1-3c30-4ea6-92f7-07bdba651ae6" providerId="ADAL" clId="{D65466D6-0C42-4F64-AB93-18B0909C39A7}" dt="2026-06-03T13:06:54.995" v="1692" actId="13822"/>
          <ac:spMkLst>
            <pc:docMk/>
            <pc:sldMk cId="2200248904" sldId="310"/>
            <ac:spMk id="5" creationId="{196098F9-182C-BF56-3A66-8EB75BE336ED}"/>
          </ac:spMkLst>
        </pc:spChg>
        <pc:spChg chg="add mod">
          <ac:chgData name="Ashley Moose" userId="33932db1-3c30-4ea6-92f7-07bdba651ae6" providerId="ADAL" clId="{D65466D6-0C42-4F64-AB93-18B0909C39A7}" dt="2026-06-03T13:06:46.457" v="1691" actId="13822"/>
          <ac:spMkLst>
            <pc:docMk/>
            <pc:sldMk cId="2200248904" sldId="310"/>
            <ac:spMk id="6" creationId="{D0AFB792-16CB-07C4-B8FB-EB8CFE6C6CFC}"/>
          </ac:spMkLst>
        </pc:spChg>
        <pc:spChg chg="add del mod ord">
          <ac:chgData name="Ashley Moose" userId="33932db1-3c30-4ea6-92f7-07bdba651ae6" providerId="ADAL" clId="{D65466D6-0C42-4F64-AB93-18B0909C39A7}" dt="2026-06-03T13:03:11.822" v="1652" actId="478"/>
          <ac:spMkLst>
            <pc:docMk/>
            <pc:sldMk cId="2200248904" sldId="310"/>
            <ac:spMk id="12" creationId="{4366C29E-A946-E2A0-8B7A-C335909FD340}"/>
          </ac:spMkLst>
        </pc:spChg>
        <pc:picChg chg="add mod ord">
          <ac:chgData name="Ashley Moose" userId="33932db1-3c30-4ea6-92f7-07bdba651ae6" providerId="ADAL" clId="{D65466D6-0C42-4F64-AB93-18B0909C39A7}" dt="2026-06-03T13:03:17.717" v="1653" actId="14100"/>
          <ac:picMkLst>
            <pc:docMk/>
            <pc:sldMk cId="2200248904" sldId="310"/>
            <ac:picMk id="11" creationId="{F5725AAC-ECC7-A819-D0CA-7AF4A2C4C0C9}"/>
          </ac:picMkLst>
        </pc:picChg>
      </pc:sldChg>
      <pc:sldChg chg="addSp delSp modSp new mod ord modClrScheme chgLayout">
        <pc:chgData name="Ashley Moose" userId="33932db1-3c30-4ea6-92f7-07bdba651ae6" providerId="ADAL" clId="{D65466D6-0C42-4F64-AB93-18B0909C39A7}" dt="2026-06-03T16:00:07.761" v="4873" actId="113"/>
        <pc:sldMkLst>
          <pc:docMk/>
          <pc:sldMk cId="3381198623" sldId="311"/>
        </pc:sldMkLst>
        <pc:spChg chg="mod">
          <ac:chgData name="Ashley Moose" userId="33932db1-3c30-4ea6-92f7-07bdba651ae6" providerId="ADAL" clId="{D65466D6-0C42-4F64-AB93-18B0909C39A7}" dt="2026-06-03T12:57:32.619" v="1613" actId="26606"/>
          <ac:spMkLst>
            <pc:docMk/>
            <pc:sldMk cId="3381198623" sldId="311"/>
            <ac:spMk id="2" creationId="{8476CDD4-3AAE-3A1A-AF64-460A7FF863EF}"/>
          </ac:spMkLst>
        </pc:spChg>
        <pc:spChg chg="del mod">
          <ac:chgData name="Ashley Moose" userId="33932db1-3c30-4ea6-92f7-07bdba651ae6" providerId="ADAL" clId="{D65466D6-0C42-4F64-AB93-18B0909C39A7}" dt="2026-06-03T12:56:56.277" v="1610" actId="26606"/>
          <ac:spMkLst>
            <pc:docMk/>
            <pc:sldMk cId="3381198623" sldId="311"/>
            <ac:spMk id="3" creationId="{80DF6FC2-FDBE-0883-A9A5-CB7A5B987776}"/>
          </ac:spMkLst>
        </pc:spChg>
        <pc:graphicFrameChg chg="add mod modGraphic">
          <ac:chgData name="Ashley Moose" userId="33932db1-3c30-4ea6-92f7-07bdba651ae6" providerId="ADAL" clId="{D65466D6-0C42-4F64-AB93-18B0909C39A7}" dt="2026-06-03T16:00:07.761" v="4873" actId="113"/>
          <ac:graphicFrameMkLst>
            <pc:docMk/>
            <pc:sldMk cId="3381198623" sldId="311"/>
            <ac:graphicFrameMk id="5" creationId="{7D62E9E6-2604-B6F0-08C4-0A993365E6A0}"/>
          </ac:graphicFrameMkLst>
        </pc:graphicFrameChg>
      </pc:sldChg>
      <pc:sldChg chg="delSp modSp new mod">
        <pc:chgData name="Ashley Moose" userId="33932db1-3c30-4ea6-92f7-07bdba651ae6" providerId="ADAL" clId="{D65466D6-0C42-4F64-AB93-18B0909C39A7}" dt="2026-06-03T13:00:48.622" v="1644" actId="478"/>
        <pc:sldMkLst>
          <pc:docMk/>
          <pc:sldMk cId="2265728427" sldId="312"/>
        </pc:sldMkLst>
        <pc:spChg chg="mod">
          <ac:chgData name="Ashley Moose" userId="33932db1-3c30-4ea6-92f7-07bdba651ae6" providerId="ADAL" clId="{D65466D6-0C42-4F64-AB93-18B0909C39A7}" dt="2026-06-03T13:00:46.652" v="1643" actId="207"/>
          <ac:spMkLst>
            <pc:docMk/>
            <pc:sldMk cId="2265728427" sldId="312"/>
            <ac:spMk id="2" creationId="{35EC1462-8622-4CB1-6AAA-3261B225812A}"/>
          </ac:spMkLst>
        </pc:spChg>
        <pc:spChg chg="del">
          <ac:chgData name="Ashley Moose" userId="33932db1-3c30-4ea6-92f7-07bdba651ae6" providerId="ADAL" clId="{D65466D6-0C42-4F64-AB93-18B0909C39A7}" dt="2026-06-03T13:00:48.622" v="1644" actId="478"/>
          <ac:spMkLst>
            <pc:docMk/>
            <pc:sldMk cId="2265728427" sldId="312"/>
            <ac:spMk id="3" creationId="{A19BC22B-9DC0-311B-4201-B2EA969C046D}"/>
          </ac:spMkLst>
        </pc:spChg>
      </pc:sldChg>
      <pc:sldChg chg="addSp modSp new del mod">
        <pc:chgData name="Ashley Moose" userId="33932db1-3c30-4ea6-92f7-07bdba651ae6" providerId="ADAL" clId="{D65466D6-0C42-4F64-AB93-18B0909C39A7}" dt="2026-06-04T12:32:49.813" v="5976" actId="2696"/>
        <pc:sldMkLst>
          <pc:docMk/>
          <pc:sldMk cId="1001471861" sldId="313"/>
        </pc:sldMkLst>
        <pc:spChg chg="mod">
          <ac:chgData name="Ashley Moose" userId="33932db1-3c30-4ea6-92f7-07bdba651ae6" providerId="ADAL" clId="{D65466D6-0C42-4F64-AB93-18B0909C39A7}" dt="2026-06-03T13:07:58.496" v="1721" actId="20577"/>
          <ac:spMkLst>
            <pc:docMk/>
            <pc:sldMk cId="1001471861" sldId="313"/>
            <ac:spMk id="2" creationId="{351E117F-1DEA-D3A4-7B38-86D27139F204}"/>
          </ac:spMkLst>
        </pc:spChg>
        <pc:spChg chg="mod">
          <ac:chgData name="Ashley Moose" userId="33932db1-3c30-4ea6-92f7-07bdba651ae6" providerId="ADAL" clId="{D65466D6-0C42-4F64-AB93-18B0909C39A7}" dt="2026-06-03T13:14:00.638" v="1733" actId="14100"/>
          <ac:spMkLst>
            <pc:docMk/>
            <pc:sldMk cId="1001471861" sldId="313"/>
            <ac:spMk id="3" creationId="{8E02C0C8-ABF2-B2F5-276B-4F0C340B9DFD}"/>
          </ac:spMkLst>
        </pc:spChg>
        <pc:spChg chg="mod">
          <ac:chgData name="Ashley Moose" userId="33932db1-3c30-4ea6-92f7-07bdba651ae6" providerId="ADAL" clId="{D65466D6-0C42-4F64-AB93-18B0909C39A7}" dt="2026-06-03T13:14:17.507" v="1735" actId="14100"/>
          <ac:spMkLst>
            <pc:docMk/>
            <pc:sldMk cId="1001471861" sldId="313"/>
            <ac:spMk id="4" creationId="{C4212A2A-4CC4-2D6E-945C-D39331106C64}"/>
          </ac:spMkLst>
        </pc:spChg>
        <pc:spChg chg="mod">
          <ac:chgData name="Ashley Moose" userId="33932db1-3c30-4ea6-92f7-07bdba651ae6" providerId="ADAL" clId="{D65466D6-0C42-4F64-AB93-18B0909C39A7}" dt="2026-06-03T13:10:21.230" v="1726" actId="1076"/>
          <ac:spMkLst>
            <pc:docMk/>
            <pc:sldMk cId="1001471861" sldId="313"/>
            <ac:spMk id="5" creationId="{445C4BCF-49D8-D9CB-F9D0-F95A30EC0F07}"/>
          </ac:spMkLst>
        </pc:spChg>
        <pc:spChg chg="mod">
          <ac:chgData name="Ashley Moose" userId="33932db1-3c30-4ea6-92f7-07bdba651ae6" providerId="ADAL" clId="{D65466D6-0C42-4F64-AB93-18B0909C39A7}" dt="2026-06-03T13:10:26.821" v="1727" actId="1076"/>
          <ac:spMkLst>
            <pc:docMk/>
            <pc:sldMk cId="1001471861" sldId="313"/>
            <ac:spMk id="6" creationId="{3A42AB40-18D3-5058-582D-797E6686631D}"/>
          </ac:spMkLst>
        </pc:spChg>
        <pc:picChg chg="add mod">
          <ac:chgData name="Ashley Moose" userId="33932db1-3c30-4ea6-92f7-07bdba651ae6" providerId="ADAL" clId="{D65466D6-0C42-4F64-AB93-18B0909C39A7}" dt="2026-06-03T13:14:05.266" v="1734" actId="27349"/>
          <ac:picMkLst>
            <pc:docMk/>
            <pc:sldMk cId="1001471861" sldId="313"/>
            <ac:picMk id="8" creationId="{C529E137-8D40-CD82-BB10-E489A728108C}"/>
          </ac:picMkLst>
        </pc:picChg>
      </pc:sldChg>
      <pc:sldChg chg="addSp delSp modSp new mod modClrScheme chgLayout">
        <pc:chgData name="Ashley Moose" userId="33932db1-3c30-4ea6-92f7-07bdba651ae6" providerId="ADAL" clId="{D65466D6-0C42-4F64-AB93-18B0909C39A7}" dt="2026-06-03T14:23:40.696" v="2122" actId="962"/>
        <pc:sldMkLst>
          <pc:docMk/>
          <pc:sldMk cId="1450044940" sldId="314"/>
        </pc:sldMkLst>
        <pc:spChg chg="mod ord">
          <ac:chgData name="Ashley Moose" userId="33932db1-3c30-4ea6-92f7-07bdba651ae6" providerId="ADAL" clId="{D65466D6-0C42-4F64-AB93-18B0909C39A7}" dt="2026-06-03T14:23:40.696" v="2122" actId="962"/>
          <ac:spMkLst>
            <pc:docMk/>
            <pc:sldMk cId="1450044940" sldId="314"/>
            <ac:spMk id="2" creationId="{1D961224-2C6E-2515-1CDA-E3FC20A3724A}"/>
          </ac:spMkLst>
        </pc:spChg>
        <pc:spChg chg="del mod ord">
          <ac:chgData name="Ashley Moose" userId="33932db1-3c30-4ea6-92f7-07bdba651ae6" providerId="ADAL" clId="{D65466D6-0C42-4F64-AB93-18B0909C39A7}" dt="2026-06-03T13:57:21.371" v="1792" actId="700"/>
          <ac:spMkLst>
            <pc:docMk/>
            <pc:sldMk cId="1450044940" sldId="314"/>
            <ac:spMk id="3" creationId="{66F8E2FA-135F-A40C-0AAF-138FEE61514A}"/>
          </ac:spMkLst>
        </pc:spChg>
        <pc:spChg chg="add del mod ord">
          <ac:chgData name="Ashley Moose" userId="33932db1-3c30-4ea6-92f7-07bdba651ae6" providerId="ADAL" clId="{D65466D6-0C42-4F64-AB93-18B0909C39A7}" dt="2026-06-03T14:00:10.196" v="1793" actId="22"/>
          <ac:spMkLst>
            <pc:docMk/>
            <pc:sldMk cId="1450044940" sldId="314"/>
            <ac:spMk id="4" creationId="{87EA2D6C-E3A7-500C-E563-464905D87447}"/>
          </ac:spMkLst>
        </pc:spChg>
        <pc:spChg chg="add del mod ord">
          <ac:chgData name="Ashley Moose" userId="33932db1-3c30-4ea6-92f7-07bdba651ae6" providerId="ADAL" clId="{D65466D6-0C42-4F64-AB93-18B0909C39A7}" dt="2026-06-03T14:23:17.230" v="2115" actId="22"/>
          <ac:spMkLst>
            <pc:docMk/>
            <pc:sldMk cId="1450044940" sldId="314"/>
            <ac:spMk id="5" creationId="{D67D6FBF-7EE6-F226-0989-86AD8190A231}"/>
          </ac:spMkLst>
        </pc:spChg>
        <pc:picChg chg="add mod ord">
          <ac:chgData name="Ashley Moose" userId="33932db1-3c30-4ea6-92f7-07bdba651ae6" providerId="ADAL" clId="{D65466D6-0C42-4F64-AB93-18B0909C39A7}" dt="2026-06-03T14:23:29.490" v="2119" actId="14100"/>
          <ac:picMkLst>
            <pc:docMk/>
            <pc:sldMk cId="1450044940" sldId="314"/>
            <ac:picMk id="9" creationId="{A23C89FF-86D8-069A-477C-D804886781C3}"/>
          </ac:picMkLst>
        </pc:picChg>
        <pc:picChg chg="add mod ord">
          <ac:chgData name="Ashley Moose" userId="33932db1-3c30-4ea6-92f7-07bdba651ae6" providerId="ADAL" clId="{D65466D6-0C42-4F64-AB93-18B0909C39A7}" dt="2026-06-03T14:23:40.696" v="2121" actId="27614"/>
          <ac:picMkLst>
            <pc:docMk/>
            <pc:sldMk cId="1450044940" sldId="314"/>
            <ac:picMk id="11" creationId="{8DCFE2C3-1710-4B7D-58D0-AD8CB8E0EC1A}"/>
          </ac:picMkLst>
        </pc:picChg>
      </pc:sldChg>
      <pc:sldChg chg="addSp delSp modSp new mod modClrScheme chgLayout">
        <pc:chgData name="Ashley Moose" userId="33932db1-3c30-4ea6-92f7-07bdba651ae6" providerId="ADAL" clId="{D65466D6-0C42-4F64-AB93-18B0909C39A7}" dt="2026-06-03T14:24:52.777" v="2142" actId="1076"/>
        <pc:sldMkLst>
          <pc:docMk/>
          <pc:sldMk cId="1207874704" sldId="315"/>
        </pc:sldMkLst>
        <pc:spChg chg="mod ord">
          <ac:chgData name="Ashley Moose" userId="33932db1-3c30-4ea6-92f7-07bdba651ae6" providerId="ADAL" clId="{D65466D6-0C42-4F64-AB93-18B0909C39A7}" dt="2026-06-03T14:23:53.895" v="2124" actId="20577"/>
          <ac:spMkLst>
            <pc:docMk/>
            <pc:sldMk cId="1207874704" sldId="315"/>
            <ac:spMk id="2" creationId="{5C41A056-6406-017D-9C87-6B7748E36595}"/>
          </ac:spMkLst>
        </pc:spChg>
        <pc:spChg chg="del mod ord">
          <ac:chgData name="Ashley Moose" userId="33932db1-3c30-4ea6-92f7-07bdba651ae6" providerId="ADAL" clId="{D65466D6-0C42-4F64-AB93-18B0909C39A7}" dt="2026-06-03T14:23:52.212" v="2123" actId="700"/>
          <ac:spMkLst>
            <pc:docMk/>
            <pc:sldMk cId="1207874704" sldId="315"/>
            <ac:spMk id="3" creationId="{A0FE50DE-7E51-F768-86CB-48218B272432}"/>
          </ac:spMkLst>
        </pc:spChg>
        <pc:spChg chg="add del mod ord">
          <ac:chgData name="Ashley Moose" userId="33932db1-3c30-4ea6-92f7-07bdba651ae6" providerId="ADAL" clId="{D65466D6-0C42-4F64-AB93-18B0909C39A7}" dt="2026-06-03T14:24:31.767" v="2134" actId="22"/>
          <ac:spMkLst>
            <pc:docMk/>
            <pc:sldMk cId="1207874704" sldId="315"/>
            <ac:spMk id="4" creationId="{C0DF7A86-9A0F-888E-3949-38460E6D9889}"/>
          </ac:spMkLst>
        </pc:spChg>
        <pc:spChg chg="add del mod ord">
          <ac:chgData name="Ashley Moose" userId="33932db1-3c30-4ea6-92f7-07bdba651ae6" providerId="ADAL" clId="{D65466D6-0C42-4F64-AB93-18B0909C39A7}" dt="2026-06-03T14:24:18.384" v="2131" actId="22"/>
          <ac:spMkLst>
            <pc:docMk/>
            <pc:sldMk cId="1207874704" sldId="315"/>
            <ac:spMk id="5" creationId="{55B1D722-6C6C-7F86-7899-891C1214E4CA}"/>
          </ac:spMkLst>
        </pc:spChg>
        <pc:picChg chg="add del mod ord">
          <ac:chgData name="Ashley Moose" userId="33932db1-3c30-4ea6-92f7-07bdba651ae6" providerId="ADAL" clId="{D65466D6-0C42-4F64-AB93-18B0909C39A7}" dt="2026-06-03T14:24:14.931" v="2130" actId="22"/>
          <ac:picMkLst>
            <pc:docMk/>
            <pc:sldMk cId="1207874704" sldId="315"/>
            <ac:picMk id="7" creationId="{990D92AD-D4F2-980D-E72D-7F94DE620E8B}"/>
          </ac:picMkLst>
        </pc:picChg>
        <pc:picChg chg="add mod ord">
          <ac:chgData name="Ashley Moose" userId="33932db1-3c30-4ea6-92f7-07bdba651ae6" providerId="ADAL" clId="{D65466D6-0C42-4F64-AB93-18B0909C39A7}" dt="2026-06-03T14:24:48.478" v="2140" actId="14100"/>
          <ac:picMkLst>
            <pc:docMk/>
            <pc:sldMk cId="1207874704" sldId="315"/>
            <ac:picMk id="9" creationId="{B0081FCD-A54D-BE82-C7E3-FB29ABE9C71A}"/>
          </ac:picMkLst>
        </pc:picChg>
        <pc:picChg chg="add mod ord">
          <ac:chgData name="Ashley Moose" userId="33932db1-3c30-4ea6-92f7-07bdba651ae6" providerId="ADAL" clId="{D65466D6-0C42-4F64-AB93-18B0909C39A7}" dt="2026-06-03T14:24:52.777" v="2142" actId="1076"/>
          <ac:picMkLst>
            <pc:docMk/>
            <pc:sldMk cId="1207874704" sldId="315"/>
            <ac:picMk id="11" creationId="{12994E1B-B1F7-FD89-DFAA-A8F66C688DFE}"/>
          </ac:picMkLst>
        </pc:picChg>
      </pc:sldChg>
      <pc:sldChg chg="addSp delSp modSp new mod">
        <pc:chgData name="Ashley Moose" userId="33932db1-3c30-4ea6-92f7-07bdba651ae6" providerId="ADAL" clId="{D65466D6-0C42-4F64-AB93-18B0909C39A7}" dt="2026-06-03T14:30:52.829" v="2363" actId="962"/>
        <pc:sldMkLst>
          <pc:docMk/>
          <pc:sldMk cId="149704650" sldId="316"/>
        </pc:sldMkLst>
        <pc:spChg chg="mod">
          <ac:chgData name="Ashley Moose" userId="33932db1-3c30-4ea6-92f7-07bdba651ae6" providerId="ADAL" clId="{D65466D6-0C42-4F64-AB93-18B0909C39A7}" dt="2026-05-12T15:44:45.857" v="1436" actId="20577"/>
          <ac:spMkLst>
            <pc:docMk/>
            <pc:sldMk cId="149704650" sldId="316"/>
            <ac:spMk id="2" creationId="{3D5EF527-2785-0AAE-D2EF-0806D739EBC6}"/>
          </ac:spMkLst>
        </pc:spChg>
        <pc:spChg chg="mod">
          <ac:chgData name="Ashley Moose" userId="33932db1-3c30-4ea6-92f7-07bdba651ae6" providerId="ADAL" clId="{D65466D6-0C42-4F64-AB93-18B0909C39A7}" dt="2026-06-03T14:29:57.703" v="2292" actId="20577"/>
          <ac:spMkLst>
            <pc:docMk/>
            <pc:sldMk cId="149704650" sldId="316"/>
            <ac:spMk id="3" creationId="{E4D4F243-F29C-A12A-EB80-7E25005B219D}"/>
          </ac:spMkLst>
        </pc:spChg>
        <pc:spChg chg="del">
          <ac:chgData name="Ashley Moose" userId="33932db1-3c30-4ea6-92f7-07bdba651ae6" providerId="ADAL" clId="{D65466D6-0C42-4F64-AB93-18B0909C39A7}" dt="2026-06-03T14:30:00.996" v="2293" actId="22"/>
          <ac:spMkLst>
            <pc:docMk/>
            <pc:sldMk cId="149704650" sldId="316"/>
            <ac:spMk id="4" creationId="{54CBBC74-232D-F8C2-30C9-5E4B418B2FDB}"/>
          </ac:spMkLst>
        </pc:spChg>
        <pc:spChg chg="mod">
          <ac:chgData name="Ashley Moose" userId="33932db1-3c30-4ea6-92f7-07bdba651ae6" providerId="ADAL" clId="{D65466D6-0C42-4F64-AB93-18B0909C39A7}" dt="2026-06-03T14:30:26.230" v="2358" actId="20577"/>
          <ac:spMkLst>
            <pc:docMk/>
            <pc:sldMk cId="149704650" sldId="316"/>
            <ac:spMk id="5" creationId="{B785B757-9207-685D-F249-9204746810E1}"/>
          </ac:spMkLst>
        </pc:spChg>
        <pc:spChg chg="del">
          <ac:chgData name="Ashley Moose" userId="33932db1-3c30-4ea6-92f7-07bdba651ae6" providerId="ADAL" clId="{D65466D6-0C42-4F64-AB93-18B0909C39A7}" dt="2026-06-03T14:30:45.063" v="2359" actId="22"/>
          <ac:spMkLst>
            <pc:docMk/>
            <pc:sldMk cId="149704650" sldId="316"/>
            <ac:spMk id="6" creationId="{32E8C071-9408-3A84-4DD1-D659AA36E967}"/>
          </ac:spMkLst>
        </pc:spChg>
        <pc:picChg chg="add mod ord">
          <ac:chgData name="Ashley Moose" userId="33932db1-3c30-4ea6-92f7-07bdba651ae6" providerId="ADAL" clId="{D65466D6-0C42-4F64-AB93-18B0909C39A7}" dt="2026-06-03T14:30:25.931" v="2353" actId="27614"/>
          <ac:picMkLst>
            <pc:docMk/>
            <pc:sldMk cId="149704650" sldId="316"/>
            <ac:picMk id="8" creationId="{F5E201AB-2CF5-AE72-7CCB-740D41B47379}"/>
          </ac:picMkLst>
        </pc:picChg>
        <pc:picChg chg="add mod ord">
          <ac:chgData name="Ashley Moose" userId="33932db1-3c30-4ea6-92f7-07bdba651ae6" providerId="ADAL" clId="{D65466D6-0C42-4F64-AB93-18B0909C39A7}" dt="2026-06-03T14:30:52.829" v="2363" actId="962"/>
          <ac:picMkLst>
            <pc:docMk/>
            <pc:sldMk cId="149704650" sldId="316"/>
            <ac:picMk id="10" creationId="{607BED8F-9567-B5D1-79B0-F58A5C21834C}"/>
          </ac:picMkLst>
        </pc:picChg>
      </pc:sldChg>
      <pc:sldChg chg="addSp delSp modSp new mod ord modClrScheme chgLayout">
        <pc:chgData name="Ashley Moose" userId="33932db1-3c30-4ea6-92f7-07bdba651ae6" providerId="ADAL" clId="{D65466D6-0C42-4F64-AB93-18B0909C39A7}" dt="2026-06-03T15:48:41.784" v="4387" actId="20577"/>
        <pc:sldMkLst>
          <pc:docMk/>
          <pc:sldMk cId="3966345595" sldId="317"/>
        </pc:sldMkLst>
        <pc:spChg chg="mod ord">
          <ac:chgData name="Ashley Moose" userId="33932db1-3c30-4ea6-92f7-07bdba651ae6" providerId="ADAL" clId="{D65466D6-0C42-4F64-AB93-18B0909C39A7}" dt="2026-06-03T15:41:12.922" v="4013" actId="700"/>
          <ac:spMkLst>
            <pc:docMk/>
            <pc:sldMk cId="3966345595" sldId="317"/>
            <ac:spMk id="2" creationId="{74B84551-0ABD-5F7E-413C-8FC6C9237807}"/>
          </ac:spMkLst>
        </pc:spChg>
        <pc:spChg chg="del mod ord">
          <ac:chgData name="Ashley Moose" userId="33932db1-3c30-4ea6-92f7-07bdba651ae6" providerId="ADAL" clId="{D65466D6-0C42-4F64-AB93-18B0909C39A7}" dt="2026-06-03T15:41:12.922" v="4013" actId="700"/>
          <ac:spMkLst>
            <pc:docMk/>
            <pc:sldMk cId="3966345595" sldId="317"/>
            <ac:spMk id="3" creationId="{45DEB95A-7EC8-72E1-F632-5FFA7CB99ECA}"/>
          </ac:spMkLst>
        </pc:spChg>
        <pc:spChg chg="add mod ord">
          <ac:chgData name="Ashley Moose" userId="33932db1-3c30-4ea6-92f7-07bdba651ae6" providerId="ADAL" clId="{D65466D6-0C42-4F64-AB93-18B0909C39A7}" dt="2026-06-03T15:47:39.574" v="4382" actId="14100"/>
          <ac:spMkLst>
            <pc:docMk/>
            <pc:sldMk cId="3966345595" sldId="317"/>
            <ac:spMk id="4" creationId="{D0BCE419-F014-B61B-7EB9-E5E000C1FB55}"/>
          </ac:spMkLst>
        </pc:spChg>
        <pc:spChg chg="add mod ord">
          <ac:chgData name="Ashley Moose" userId="33932db1-3c30-4ea6-92f7-07bdba651ae6" providerId="ADAL" clId="{D65466D6-0C42-4F64-AB93-18B0909C39A7}" dt="2026-06-03T15:47:20.486" v="4378" actId="1076"/>
          <ac:spMkLst>
            <pc:docMk/>
            <pc:sldMk cId="3966345595" sldId="317"/>
            <ac:spMk id="5" creationId="{F2202EE1-F77D-C5CC-150F-175B8990A4AC}"/>
          </ac:spMkLst>
        </pc:spChg>
        <pc:spChg chg="add mod ord">
          <ac:chgData name="Ashley Moose" userId="33932db1-3c30-4ea6-92f7-07bdba651ae6" providerId="ADAL" clId="{D65466D6-0C42-4F64-AB93-18B0909C39A7}" dt="2026-06-03T15:48:41.784" v="4387" actId="20577"/>
          <ac:spMkLst>
            <pc:docMk/>
            <pc:sldMk cId="3966345595" sldId="317"/>
            <ac:spMk id="6" creationId="{7A3D877F-1E3B-A28F-F195-5E7BFB8636E8}"/>
          </ac:spMkLst>
        </pc:spChg>
        <pc:spChg chg="add mod ord">
          <ac:chgData name="Ashley Moose" userId="33932db1-3c30-4ea6-92f7-07bdba651ae6" providerId="ADAL" clId="{D65466D6-0C42-4F64-AB93-18B0909C39A7}" dt="2026-06-03T15:47:26.148" v="4379" actId="14100"/>
          <ac:spMkLst>
            <pc:docMk/>
            <pc:sldMk cId="3966345595" sldId="317"/>
            <ac:spMk id="7" creationId="{B272587C-5CBB-8A01-A3D9-CFB8B80B20E2}"/>
          </ac:spMkLst>
        </pc:spChg>
        <pc:spChg chg="add mod ord">
          <ac:chgData name="Ashley Moose" userId="33932db1-3c30-4ea6-92f7-07bdba651ae6" providerId="ADAL" clId="{D65466D6-0C42-4F64-AB93-18B0909C39A7}" dt="2026-06-03T15:47:15.567" v="4377" actId="14100"/>
          <ac:spMkLst>
            <pc:docMk/>
            <pc:sldMk cId="3966345595" sldId="317"/>
            <ac:spMk id="8" creationId="{1529E5DD-B31F-65DB-924D-0ABFB565EE53}"/>
          </ac:spMkLst>
        </pc:spChg>
        <pc:spChg chg="add mod ord">
          <ac:chgData name="Ashley Moose" userId="33932db1-3c30-4ea6-92f7-07bdba651ae6" providerId="ADAL" clId="{D65466D6-0C42-4F64-AB93-18B0909C39A7}" dt="2026-06-03T15:47:06.462" v="4375" actId="14100"/>
          <ac:spMkLst>
            <pc:docMk/>
            <pc:sldMk cId="3966345595" sldId="317"/>
            <ac:spMk id="9" creationId="{DC0DD41D-9961-4749-6C0E-10D4AA927DCC}"/>
          </ac:spMkLst>
        </pc:spChg>
        <pc:picChg chg="add mod">
          <ac:chgData name="Ashley Moose" userId="33932db1-3c30-4ea6-92f7-07bdba651ae6" providerId="ADAL" clId="{D65466D6-0C42-4F64-AB93-18B0909C39A7}" dt="2026-06-03T15:47:46.791" v="4384" actId="14100"/>
          <ac:picMkLst>
            <pc:docMk/>
            <pc:sldMk cId="3966345595" sldId="317"/>
            <ac:picMk id="11" creationId="{808CA1B6-9E44-1725-A735-0B87FA1F5CDA}"/>
          </ac:picMkLst>
        </pc:picChg>
      </pc:sldChg>
      <pc:sldChg chg="delSp modSp new mod">
        <pc:chgData name="Ashley Moose" userId="33932db1-3c30-4ea6-92f7-07bdba651ae6" providerId="ADAL" clId="{D65466D6-0C42-4F64-AB93-18B0909C39A7}" dt="2026-06-03T14:31:07.204" v="2365" actId="478"/>
        <pc:sldMkLst>
          <pc:docMk/>
          <pc:sldMk cId="873358385" sldId="318"/>
        </pc:sldMkLst>
        <pc:spChg chg="mod">
          <ac:chgData name="Ashley Moose" userId="33932db1-3c30-4ea6-92f7-07bdba651ae6" providerId="ADAL" clId="{D65466D6-0C42-4F64-AB93-18B0909C39A7}" dt="2026-06-03T14:31:05.195" v="2364" actId="207"/>
          <ac:spMkLst>
            <pc:docMk/>
            <pc:sldMk cId="873358385" sldId="318"/>
            <ac:spMk id="2" creationId="{2175A5DB-72BE-081E-E0AF-BC691E61F031}"/>
          </ac:spMkLst>
        </pc:spChg>
        <pc:spChg chg="del">
          <ac:chgData name="Ashley Moose" userId="33932db1-3c30-4ea6-92f7-07bdba651ae6" providerId="ADAL" clId="{D65466D6-0C42-4F64-AB93-18B0909C39A7}" dt="2026-06-03T14:31:07.204" v="2365" actId="478"/>
          <ac:spMkLst>
            <pc:docMk/>
            <pc:sldMk cId="873358385" sldId="318"/>
            <ac:spMk id="3" creationId="{C98294F3-91DF-3108-9923-2D683EAB4CB3}"/>
          </ac:spMkLst>
        </pc:spChg>
      </pc:sldChg>
      <pc:sldChg chg="modSp new del mod">
        <pc:chgData name="Ashley Moose" userId="33932db1-3c30-4ea6-92f7-07bdba651ae6" providerId="ADAL" clId="{D65466D6-0C42-4F64-AB93-18B0909C39A7}" dt="2026-06-03T14:48:52.123" v="2714" actId="2696"/>
        <pc:sldMkLst>
          <pc:docMk/>
          <pc:sldMk cId="2196821495" sldId="319"/>
        </pc:sldMkLst>
      </pc:sldChg>
      <pc:sldChg chg="addSp modSp new mod modClrScheme chgLayout">
        <pc:chgData name="Ashley Moose" userId="33932db1-3c30-4ea6-92f7-07bdba651ae6" providerId="ADAL" clId="{D65466D6-0C42-4F64-AB93-18B0909C39A7}" dt="2026-06-03T15:59:30.835" v="4870" actId="12100"/>
        <pc:sldMkLst>
          <pc:docMk/>
          <pc:sldMk cId="601810854" sldId="320"/>
        </pc:sldMkLst>
        <pc:spChg chg="mod">
          <ac:chgData name="Ashley Moose" userId="33932db1-3c30-4ea6-92f7-07bdba651ae6" providerId="ADAL" clId="{D65466D6-0C42-4F64-AB93-18B0909C39A7}" dt="2026-06-03T15:58:38.487" v="4866" actId="26606"/>
          <ac:spMkLst>
            <pc:docMk/>
            <pc:sldMk cId="601810854" sldId="320"/>
            <ac:spMk id="2" creationId="{A3B475C4-C961-EBCC-2A7E-0748CEC7629A}"/>
          </ac:spMkLst>
        </pc:spChg>
        <pc:graphicFrameChg chg="add mod modGraphic">
          <ac:chgData name="Ashley Moose" userId="33932db1-3c30-4ea6-92f7-07bdba651ae6" providerId="ADAL" clId="{D65466D6-0C42-4F64-AB93-18B0909C39A7}" dt="2026-06-03T15:59:30.835" v="4870" actId="12100"/>
          <ac:graphicFrameMkLst>
            <pc:docMk/>
            <pc:sldMk cId="601810854" sldId="320"/>
            <ac:graphicFrameMk id="3" creationId="{413A0225-6FD9-B98B-12B5-73093A8CF397}"/>
          </ac:graphicFrameMkLst>
        </pc:graphicFrameChg>
      </pc:sldChg>
      <pc:sldChg chg="addSp delSp modSp new mod modNotesTx">
        <pc:chgData name="Ashley Moose" userId="33932db1-3c30-4ea6-92f7-07bdba651ae6" providerId="ADAL" clId="{D65466D6-0C42-4F64-AB93-18B0909C39A7}" dt="2026-06-04T12:56:35.921" v="5987" actId="962"/>
        <pc:sldMkLst>
          <pc:docMk/>
          <pc:sldMk cId="2101054377" sldId="321"/>
        </pc:sldMkLst>
        <pc:spChg chg="mod">
          <ac:chgData name="Ashley Moose" userId="33932db1-3c30-4ea6-92f7-07bdba651ae6" providerId="ADAL" clId="{D65466D6-0C42-4F64-AB93-18B0909C39A7}" dt="2026-05-12T15:47:43.278" v="1562" actId="20577"/>
          <ac:spMkLst>
            <pc:docMk/>
            <pc:sldMk cId="2101054377" sldId="321"/>
            <ac:spMk id="2" creationId="{5DF6D6C5-87D9-670D-8BF1-FDDA52FC37F3}"/>
          </ac:spMkLst>
        </pc:spChg>
        <pc:spChg chg="add mod">
          <ac:chgData name="Ashley Moose" userId="33932db1-3c30-4ea6-92f7-07bdba651ae6" providerId="ADAL" clId="{D65466D6-0C42-4F64-AB93-18B0909C39A7}" dt="2026-06-04T12:56:28.428" v="5984" actId="20577"/>
          <ac:spMkLst>
            <pc:docMk/>
            <pc:sldMk cId="2101054377" sldId="321"/>
            <ac:spMk id="5" creationId="{A29CBD4C-DA3A-F826-9782-1D21B9F470A8}"/>
          </ac:spMkLst>
        </pc:spChg>
        <pc:picChg chg="add mod">
          <ac:chgData name="Ashley Moose" userId="33932db1-3c30-4ea6-92f7-07bdba651ae6" providerId="ADAL" clId="{D65466D6-0C42-4F64-AB93-18B0909C39A7}" dt="2026-06-03T14:58:51.976" v="3458" actId="962"/>
          <ac:picMkLst>
            <pc:docMk/>
            <pc:sldMk cId="2101054377" sldId="321"/>
            <ac:picMk id="4" creationId="{3DA7867B-9091-FBD0-C5CC-52C19648F1A6}"/>
          </ac:picMkLst>
        </pc:picChg>
        <pc:picChg chg="add del mod">
          <ac:chgData name="Ashley Moose" userId="33932db1-3c30-4ea6-92f7-07bdba651ae6" providerId="ADAL" clId="{D65466D6-0C42-4F64-AB93-18B0909C39A7}" dt="2026-06-03T15:03:54.464" v="3651" actId="22"/>
          <ac:picMkLst>
            <pc:docMk/>
            <pc:sldMk cId="2101054377" sldId="321"/>
            <ac:picMk id="7" creationId="{35204DF8-E0B8-44FE-6F1A-F36F8E3CB764}"/>
          </ac:picMkLst>
        </pc:picChg>
        <pc:picChg chg="add mod">
          <ac:chgData name="Ashley Moose" userId="33932db1-3c30-4ea6-92f7-07bdba651ae6" providerId="ADAL" clId="{D65466D6-0C42-4F64-AB93-18B0909C39A7}" dt="2026-06-04T12:56:35.921" v="5987" actId="962"/>
          <ac:picMkLst>
            <pc:docMk/>
            <pc:sldMk cId="2101054377" sldId="321"/>
            <ac:picMk id="9" creationId="{E5DE7746-2EC4-640B-E254-7D821920460C}"/>
          </ac:picMkLst>
        </pc:picChg>
      </pc:sldChg>
      <pc:sldChg chg="modSp new del mod">
        <pc:chgData name="Ashley Moose" userId="33932db1-3c30-4ea6-92f7-07bdba651ae6" providerId="ADAL" clId="{D65466D6-0C42-4F64-AB93-18B0909C39A7}" dt="2026-06-03T16:20:30.960" v="5417" actId="2696"/>
        <pc:sldMkLst>
          <pc:docMk/>
          <pc:sldMk cId="2574121139" sldId="322"/>
        </pc:sldMkLst>
      </pc:sldChg>
      <pc:sldChg chg="addSp delSp modSp new mod">
        <pc:chgData name="Ashley Moose" userId="33932db1-3c30-4ea6-92f7-07bdba651ae6" providerId="ADAL" clId="{D65466D6-0C42-4F64-AB93-18B0909C39A7}" dt="2026-06-04T13:28:06.859" v="6008" actId="20577"/>
        <pc:sldMkLst>
          <pc:docMk/>
          <pc:sldMk cId="3923369025" sldId="323"/>
        </pc:sldMkLst>
        <pc:spChg chg="mod">
          <ac:chgData name="Ashley Moose" userId="33932db1-3c30-4ea6-92f7-07bdba651ae6" providerId="ADAL" clId="{D65466D6-0C42-4F64-AB93-18B0909C39A7}" dt="2026-05-12T16:01:26.030" v="1593" actId="20577"/>
          <ac:spMkLst>
            <pc:docMk/>
            <pc:sldMk cId="3923369025" sldId="323"/>
            <ac:spMk id="2" creationId="{ADC094F8-2C4E-A0E9-6597-4A7A554DB0EE}"/>
          </ac:spMkLst>
        </pc:spChg>
        <pc:spChg chg="add mod">
          <ac:chgData name="Ashley Moose" userId="33932db1-3c30-4ea6-92f7-07bdba651ae6" providerId="ADAL" clId="{D65466D6-0C42-4F64-AB93-18B0909C39A7}" dt="2026-06-04T13:28:06.859" v="6008" actId="20577"/>
          <ac:spMkLst>
            <pc:docMk/>
            <pc:sldMk cId="3923369025" sldId="323"/>
            <ac:spMk id="9" creationId="{E3CDC740-F908-3A57-249B-3B4744301CF7}"/>
          </ac:spMkLst>
        </pc:spChg>
        <pc:spChg chg="add mod">
          <ac:chgData name="Ashley Moose" userId="33932db1-3c30-4ea6-92f7-07bdba651ae6" providerId="ADAL" clId="{D65466D6-0C42-4F64-AB93-18B0909C39A7}" dt="2026-06-03T15:28:37.573" v="3978"/>
          <ac:spMkLst>
            <pc:docMk/>
            <pc:sldMk cId="3923369025" sldId="323"/>
            <ac:spMk id="10" creationId="{B1927344-B7BB-5ABA-84FB-6E0A058612E3}"/>
          </ac:spMkLst>
        </pc:spChg>
        <pc:spChg chg="add mod">
          <ac:chgData name="Ashley Moose" userId="33932db1-3c30-4ea6-92f7-07bdba651ae6" providerId="ADAL" clId="{D65466D6-0C42-4F64-AB93-18B0909C39A7}" dt="2026-06-03T15:33:24.066" v="4007" actId="404"/>
          <ac:spMkLst>
            <pc:docMk/>
            <pc:sldMk cId="3923369025" sldId="323"/>
            <ac:spMk id="11" creationId="{338571FE-88BF-77D0-E0E7-142098751BFE}"/>
          </ac:spMkLst>
        </pc:spChg>
        <pc:picChg chg="add del">
          <ac:chgData name="Ashley Moose" userId="33932db1-3c30-4ea6-92f7-07bdba651ae6" providerId="ADAL" clId="{D65466D6-0C42-4F64-AB93-18B0909C39A7}" dt="2026-06-03T15:25:18.065" v="3814" actId="22"/>
          <ac:picMkLst>
            <pc:docMk/>
            <pc:sldMk cId="3923369025" sldId="323"/>
            <ac:picMk id="4" creationId="{2A6E9931-2197-CA3E-FD2D-CBFA27D6711A}"/>
          </ac:picMkLst>
        </pc:picChg>
        <pc:picChg chg="add mod">
          <ac:chgData name="Ashley Moose" userId="33932db1-3c30-4ea6-92f7-07bdba651ae6" providerId="ADAL" clId="{D65466D6-0C42-4F64-AB93-18B0909C39A7}" dt="2026-06-03T15:33:00.514" v="4003" actId="1076"/>
          <ac:picMkLst>
            <pc:docMk/>
            <pc:sldMk cId="3923369025" sldId="323"/>
            <ac:picMk id="6" creationId="{48DEB98C-50F1-E9BE-C64E-67F928BB7C14}"/>
          </ac:picMkLst>
        </pc:picChg>
        <pc:picChg chg="add mod">
          <ac:chgData name="Ashley Moose" userId="33932db1-3c30-4ea6-92f7-07bdba651ae6" providerId="ADAL" clId="{D65466D6-0C42-4F64-AB93-18B0909C39A7}" dt="2026-06-03T15:33:31.441" v="4008" actId="1076"/>
          <ac:picMkLst>
            <pc:docMk/>
            <pc:sldMk cId="3923369025" sldId="323"/>
            <ac:picMk id="8" creationId="{ADC97630-EC71-3B80-0BC8-2E6AC259228F}"/>
          </ac:picMkLst>
        </pc:picChg>
        <pc:picChg chg="add mod">
          <ac:chgData name="Ashley Moose" userId="33932db1-3c30-4ea6-92f7-07bdba651ae6" providerId="ADAL" clId="{D65466D6-0C42-4F64-AB93-18B0909C39A7}" dt="2026-06-03T15:33:12.877" v="4005" actId="1076"/>
          <ac:picMkLst>
            <pc:docMk/>
            <pc:sldMk cId="3923369025" sldId="323"/>
            <ac:picMk id="13" creationId="{70E08154-29C4-A8CE-FED6-84EABACC661D}"/>
          </ac:picMkLst>
        </pc:picChg>
        <pc:picChg chg="add mod">
          <ac:chgData name="Ashley Moose" userId="33932db1-3c30-4ea6-92f7-07bdba651ae6" providerId="ADAL" clId="{D65466D6-0C42-4F64-AB93-18B0909C39A7}" dt="2026-06-04T13:27:17.977" v="5991" actId="962"/>
          <ac:picMkLst>
            <pc:docMk/>
            <pc:sldMk cId="3923369025" sldId="323"/>
            <ac:picMk id="15" creationId="{619AE248-34D3-A0F3-D34E-21AF86F0DD7B}"/>
          </ac:picMkLst>
        </pc:picChg>
      </pc:sldChg>
      <pc:sldChg chg="addSp delSp modSp new mod modNotesTx">
        <pc:chgData name="Ashley Moose" userId="33932db1-3c30-4ea6-92f7-07bdba651ae6" providerId="ADAL" clId="{D65466D6-0C42-4F64-AB93-18B0909C39A7}" dt="2026-06-04T14:15:37.542" v="6009" actId="20577"/>
        <pc:sldMkLst>
          <pc:docMk/>
          <pc:sldMk cId="1938555420" sldId="324"/>
        </pc:sldMkLst>
        <pc:spChg chg="mod">
          <ac:chgData name="Ashley Moose" userId="33932db1-3c30-4ea6-92f7-07bdba651ae6" providerId="ADAL" clId="{D65466D6-0C42-4F64-AB93-18B0909C39A7}" dt="2026-06-03T13:16:40.250" v="1787" actId="20577"/>
          <ac:spMkLst>
            <pc:docMk/>
            <pc:sldMk cId="1938555420" sldId="324"/>
            <ac:spMk id="2" creationId="{4D9217F3-953A-6ED9-A2B2-FCE69AE28F4D}"/>
          </ac:spMkLst>
        </pc:spChg>
        <pc:spChg chg="del">
          <ac:chgData name="Ashley Moose" userId="33932db1-3c30-4ea6-92f7-07bdba651ae6" providerId="ADAL" clId="{D65466D6-0C42-4F64-AB93-18B0909C39A7}" dt="2026-06-03T13:17:04.769" v="1788" actId="931"/>
          <ac:spMkLst>
            <pc:docMk/>
            <pc:sldMk cId="1938555420" sldId="324"/>
            <ac:spMk id="3" creationId="{B6E177C5-B666-98F5-B197-4B50873BDDD2}"/>
          </ac:spMkLst>
        </pc:spChg>
        <pc:spChg chg="mod">
          <ac:chgData name="Ashley Moose" userId="33932db1-3c30-4ea6-92f7-07bdba651ae6" providerId="ADAL" clId="{D65466D6-0C42-4F64-AB93-18B0909C39A7}" dt="2026-06-03T13:15:24.227" v="1747" actId="20577"/>
          <ac:spMkLst>
            <pc:docMk/>
            <pc:sldMk cId="1938555420" sldId="324"/>
            <ac:spMk id="4" creationId="{1CCF4AC1-89E9-B16A-7FB8-99AF00AAD08E}"/>
          </ac:spMkLst>
        </pc:spChg>
        <pc:spChg chg="mod">
          <ac:chgData name="Ashley Moose" userId="33932db1-3c30-4ea6-92f7-07bdba651ae6" providerId="ADAL" clId="{D65466D6-0C42-4F64-AB93-18B0909C39A7}" dt="2026-06-03T13:16:13.558" v="1769" actId="12"/>
          <ac:spMkLst>
            <pc:docMk/>
            <pc:sldMk cId="1938555420" sldId="324"/>
            <ac:spMk id="5" creationId="{BCD1F91B-4F9C-F5D8-1524-ABBFA5CDDBE1}"/>
          </ac:spMkLst>
        </pc:spChg>
        <pc:spChg chg="del mod">
          <ac:chgData name="Ashley Moose" userId="33932db1-3c30-4ea6-92f7-07bdba651ae6" providerId="ADAL" clId="{D65466D6-0C42-4F64-AB93-18B0909C39A7}" dt="2026-06-03T13:54:18.023" v="1789" actId="931"/>
          <ac:spMkLst>
            <pc:docMk/>
            <pc:sldMk cId="1938555420" sldId="324"/>
            <ac:spMk id="6" creationId="{3C5DB58C-B546-91F3-1BB0-394BD2728345}"/>
          </ac:spMkLst>
        </pc:spChg>
        <pc:spChg chg="mod">
          <ac:chgData name="Ashley Moose" userId="33932db1-3c30-4ea6-92f7-07bdba651ae6" providerId="ADAL" clId="{D65466D6-0C42-4F64-AB93-18B0909C39A7}" dt="2026-06-03T13:15:27.226" v="1754" actId="20577"/>
          <ac:spMkLst>
            <pc:docMk/>
            <pc:sldMk cId="1938555420" sldId="324"/>
            <ac:spMk id="7" creationId="{100162BE-0285-4916-910D-795A7FB855B0}"/>
          </ac:spMkLst>
        </pc:spChg>
        <pc:spChg chg="mod">
          <ac:chgData name="Ashley Moose" userId="33932db1-3c30-4ea6-92f7-07bdba651ae6" providerId="ADAL" clId="{D65466D6-0C42-4F64-AB93-18B0909C39A7}" dt="2026-06-03T13:16:32.009" v="1771" actId="12"/>
          <ac:spMkLst>
            <pc:docMk/>
            <pc:sldMk cId="1938555420" sldId="324"/>
            <ac:spMk id="8" creationId="{415409FD-AA2B-807F-19A9-7F1B5F46DC1C}"/>
          </ac:spMkLst>
        </pc:spChg>
        <pc:spChg chg="del">
          <ac:chgData name="Ashley Moose" userId="33932db1-3c30-4ea6-92f7-07bdba651ae6" providerId="ADAL" clId="{D65466D6-0C42-4F64-AB93-18B0909C39A7}" dt="2026-06-03T13:14:53.385" v="1739" actId="478"/>
          <ac:spMkLst>
            <pc:docMk/>
            <pc:sldMk cId="1938555420" sldId="324"/>
            <ac:spMk id="9" creationId="{101A4C2F-5E60-10B5-674E-C1398360DE33}"/>
          </ac:spMkLst>
        </pc:spChg>
        <pc:spChg chg="del">
          <ac:chgData name="Ashley Moose" userId="33932db1-3c30-4ea6-92f7-07bdba651ae6" providerId="ADAL" clId="{D65466D6-0C42-4F64-AB93-18B0909C39A7}" dt="2026-06-03T13:14:51.205" v="1738" actId="478"/>
          <ac:spMkLst>
            <pc:docMk/>
            <pc:sldMk cId="1938555420" sldId="324"/>
            <ac:spMk id="10" creationId="{9C46FE90-E656-793B-F2A0-9978159F9DC2}"/>
          </ac:spMkLst>
        </pc:spChg>
        <pc:spChg chg="del">
          <ac:chgData name="Ashley Moose" userId="33932db1-3c30-4ea6-92f7-07bdba651ae6" providerId="ADAL" clId="{D65466D6-0C42-4F64-AB93-18B0909C39A7}" dt="2026-06-03T13:14:45.223" v="1737" actId="478"/>
          <ac:spMkLst>
            <pc:docMk/>
            <pc:sldMk cId="1938555420" sldId="324"/>
            <ac:spMk id="11" creationId="{20A77D3F-BDC5-69A8-ABCB-2CDC5BE86253}"/>
          </ac:spMkLst>
        </pc:spChg>
        <pc:picChg chg="add mod">
          <ac:chgData name="Ashley Moose" userId="33932db1-3c30-4ea6-92f7-07bdba651ae6" providerId="ADAL" clId="{D65466D6-0C42-4F64-AB93-18B0909C39A7}" dt="2026-06-03T13:54:40.209" v="1790" actId="27349"/>
          <ac:picMkLst>
            <pc:docMk/>
            <pc:sldMk cId="1938555420" sldId="324"/>
            <ac:picMk id="9" creationId="{592EBFAB-A18A-BA4F-6834-FC1FAC03F05F}"/>
          </ac:picMkLst>
        </pc:picChg>
        <pc:picChg chg="add mod">
          <ac:chgData name="Ashley Moose" userId="33932db1-3c30-4ea6-92f7-07bdba651ae6" providerId="ADAL" clId="{D65466D6-0C42-4F64-AB93-18B0909C39A7}" dt="2026-06-03T13:54:43.331" v="1791" actId="27349"/>
          <ac:picMkLst>
            <pc:docMk/>
            <pc:sldMk cId="1938555420" sldId="324"/>
            <ac:picMk id="13" creationId="{11832BAF-B909-D8B1-50FF-1C0FAD8FFE5A}"/>
          </ac:picMkLst>
        </pc:picChg>
      </pc:sldChg>
      <pc:sldChg chg="addSp modSp new mod">
        <pc:chgData name="Ashley Moose" userId="33932db1-3c30-4ea6-92f7-07bdba651ae6" providerId="ADAL" clId="{D65466D6-0C42-4F64-AB93-18B0909C39A7}" dt="2026-06-04T12:54:57.106" v="5979" actId="20577"/>
        <pc:sldMkLst>
          <pc:docMk/>
          <pc:sldMk cId="497276414" sldId="325"/>
        </pc:sldMkLst>
        <pc:spChg chg="add mod">
          <ac:chgData name="Ashley Moose" userId="33932db1-3c30-4ea6-92f7-07bdba651ae6" providerId="ADAL" clId="{D65466D6-0C42-4F64-AB93-18B0909C39A7}" dt="2026-06-04T12:54:57.106" v="5979" actId="20577"/>
          <ac:spMkLst>
            <pc:docMk/>
            <pc:sldMk cId="497276414" sldId="325"/>
            <ac:spMk id="2" creationId="{6FB800A9-2755-95A0-0378-D60C6756D234}"/>
          </ac:spMkLst>
        </pc:spChg>
      </pc:sldChg>
      <pc:sldChg chg="addSp delSp modSp new mod">
        <pc:chgData name="Ashley Moose" userId="33932db1-3c30-4ea6-92f7-07bdba651ae6" providerId="ADAL" clId="{D65466D6-0C42-4F64-AB93-18B0909C39A7}" dt="2026-06-03T14:48:36.729" v="2713" actId="20577"/>
        <pc:sldMkLst>
          <pc:docMk/>
          <pc:sldMk cId="2801455741" sldId="326"/>
        </pc:sldMkLst>
        <pc:spChg chg="mod">
          <ac:chgData name="Ashley Moose" userId="33932db1-3c30-4ea6-92f7-07bdba651ae6" providerId="ADAL" clId="{D65466D6-0C42-4F64-AB93-18B0909C39A7}" dt="2026-06-03T14:42:54.729" v="2380" actId="20577"/>
          <ac:spMkLst>
            <pc:docMk/>
            <pc:sldMk cId="2801455741" sldId="326"/>
            <ac:spMk id="2" creationId="{B4403CDA-893C-34A4-6E99-7144DC0AF5B6}"/>
          </ac:spMkLst>
        </pc:spChg>
        <pc:spChg chg="mod">
          <ac:chgData name="Ashley Moose" userId="33932db1-3c30-4ea6-92f7-07bdba651ae6" providerId="ADAL" clId="{D65466D6-0C42-4F64-AB93-18B0909C39A7}" dt="2026-06-03T14:48:06.386" v="2706" actId="12"/>
          <ac:spMkLst>
            <pc:docMk/>
            <pc:sldMk cId="2801455741" sldId="326"/>
            <ac:spMk id="3" creationId="{A955FB09-2945-0C32-9057-25F84CA3AE79}"/>
          </ac:spMkLst>
        </pc:spChg>
        <pc:spChg chg="del">
          <ac:chgData name="Ashley Moose" userId="33932db1-3c30-4ea6-92f7-07bdba651ae6" providerId="ADAL" clId="{D65466D6-0C42-4F64-AB93-18B0909C39A7}" dt="2026-06-03T14:43:17.204" v="2381" actId="22"/>
          <ac:spMkLst>
            <pc:docMk/>
            <pc:sldMk cId="2801455741" sldId="326"/>
            <ac:spMk id="4" creationId="{62FE9613-861C-7D41-9E44-DA1DD38ED0CB}"/>
          </ac:spMkLst>
        </pc:spChg>
        <pc:spChg chg="add mod">
          <ac:chgData name="Ashley Moose" userId="33932db1-3c30-4ea6-92f7-07bdba651ae6" providerId="ADAL" clId="{D65466D6-0C42-4F64-AB93-18B0909C39A7}" dt="2026-06-03T14:48:36.729" v="2713" actId="20577"/>
          <ac:spMkLst>
            <pc:docMk/>
            <pc:sldMk cId="2801455741" sldId="326"/>
            <ac:spMk id="9" creationId="{8947C279-3643-8871-6823-ED0578E17305}"/>
          </ac:spMkLst>
        </pc:spChg>
        <pc:picChg chg="add mod ord">
          <ac:chgData name="Ashley Moose" userId="33932db1-3c30-4ea6-92f7-07bdba651ae6" providerId="ADAL" clId="{D65466D6-0C42-4F64-AB93-18B0909C39A7}" dt="2026-06-03T14:47:32.459" v="2697" actId="1076"/>
          <ac:picMkLst>
            <pc:docMk/>
            <pc:sldMk cId="2801455741" sldId="326"/>
            <ac:picMk id="6" creationId="{705B96FE-F206-E170-8C01-8E72693CD4A1}"/>
          </ac:picMkLst>
        </pc:picChg>
        <pc:picChg chg="add mod">
          <ac:chgData name="Ashley Moose" userId="33932db1-3c30-4ea6-92f7-07bdba651ae6" providerId="ADAL" clId="{D65466D6-0C42-4F64-AB93-18B0909C39A7}" dt="2026-06-03T14:48:15.882" v="2709" actId="1076"/>
          <ac:picMkLst>
            <pc:docMk/>
            <pc:sldMk cId="2801455741" sldId="326"/>
            <ac:picMk id="8" creationId="{1EB5D58D-0D29-7D3E-0017-C1E6BCA0DB71}"/>
          </ac:picMkLst>
        </pc:picChg>
      </pc:sldChg>
      <pc:sldChg chg="addSp delSp modSp new mod">
        <pc:chgData name="Ashley Moose" userId="33932db1-3c30-4ea6-92f7-07bdba651ae6" providerId="ADAL" clId="{D65466D6-0C42-4F64-AB93-18B0909C39A7}" dt="2026-06-03T15:10:43.741" v="3661" actId="14100"/>
        <pc:sldMkLst>
          <pc:docMk/>
          <pc:sldMk cId="975560170" sldId="327"/>
        </pc:sldMkLst>
        <pc:spChg chg="mod">
          <ac:chgData name="Ashley Moose" userId="33932db1-3c30-4ea6-92f7-07bdba651ae6" providerId="ADAL" clId="{D65466D6-0C42-4F64-AB93-18B0909C39A7}" dt="2026-06-03T15:02:32.452" v="3625" actId="20577"/>
          <ac:spMkLst>
            <pc:docMk/>
            <pc:sldMk cId="975560170" sldId="327"/>
            <ac:spMk id="2" creationId="{B78AD1AD-1378-47C6-EA4C-B75E742713FD}"/>
          </ac:spMkLst>
        </pc:spChg>
        <pc:spChg chg="mod">
          <ac:chgData name="Ashley Moose" userId="33932db1-3c30-4ea6-92f7-07bdba651ae6" providerId="ADAL" clId="{D65466D6-0C42-4F64-AB93-18B0909C39A7}" dt="2026-06-03T15:02:35.141" v="3631" actId="20577"/>
          <ac:spMkLst>
            <pc:docMk/>
            <pc:sldMk cId="975560170" sldId="327"/>
            <ac:spMk id="3" creationId="{05B1E958-B552-731E-DC25-09967C3B119C}"/>
          </ac:spMkLst>
        </pc:spChg>
        <pc:spChg chg="del">
          <ac:chgData name="Ashley Moose" userId="33932db1-3c30-4ea6-92f7-07bdba651ae6" providerId="ADAL" clId="{D65466D6-0C42-4F64-AB93-18B0909C39A7}" dt="2026-06-03T15:09:58.964" v="3652" actId="22"/>
          <ac:spMkLst>
            <pc:docMk/>
            <pc:sldMk cId="975560170" sldId="327"/>
            <ac:spMk id="4" creationId="{A1265AB9-5415-9880-FE23-863451CC2232}"/>
          </ac:spMkLst>
        </pc:spChg>
        <pc:spChg chg="mod">
          <ac:chgData name="Ashley Moose" userId="33932db1-3c30-4ea6-92f7-07bdba651ae6" providerId="ADAL" clId="{D65466D6-0C42-4F64-AB93-18B0909C39A7}" dt="2026-06-03T15:02:38.980" v="3645" actId="20577"/>
          <ac:spMkLst>
            <pc:docMk/>
            <pc:sldMk cId="975560170" sldId="327"/>
            <ac:spMk id="5" creationId="{2C9D110C-623B-67FF-4B83-E95909107FD5}"/>
          </ac:spMkLst>
        </pc:spChg>
        <pc:spChg chg="del">
          <ac:chgData name="Ashley Moose" userId="33932db1-3c30-4ea6-92f7-07bdba651ae6" providerId="ADAL" clId="{D65466D6-0C42-4F64-AB93-18B0909C39A7}" dt="2026-06-03T15:10:37.054" v="3657" actId="22"/>
          <ac:spMkLst>
            <pc:docMk/>
            <pc:sldMk cId="975560170" sldId="327"/>
            <ac:spMk id="6" creationId="{39E5DC25-CCE6-43C5-1583-2DAEBEFA0A0E}"/>
          </ac:spMkLst>
        </pc:spChg>
        <pc:picChg chg="add mod ord">
          <ac:chgData name="Ashley Moose" userId="33932db1-3c30-4ea6-92f7-07bdba651ae6" providerId="ADAL" clId="{D65466D6-0C42-4F64-AB93-18B0909C39A7}" dt="2026-06-03T15:10:17.198" v="3656" actId="962"/>
          <ac:picMkLst>
            <pc:docMk/>
            <pc:sldMk cId="975560170" sldId="327"/>
            <ac:picMk id="8" creationId="{AE716F57-4695-7EBA-7940-8FF999D5AB55}"/>
          </ac:picMkLst>
        </pc:picChg>
        <pc:picChg chg="add mod ord">
          <ac:chgData name="Ashley Moose" userId="33932db1-3c30-4ea6-92f7-07bdba651ae6" providerId="ADAL" clId="{D65466D6-0C42-4F64-AB93-18B0909C39A7}" dt="2026-06-03T15:10:43.741" v="3661" actId="14100"/>
          <ac:picMkLst>
            <pc:docMk/>
            <pc:sldMk cId="975560170" sldId="327"/>
            <ac:picMk id="10" creationId="{66BBF309-9416-281D-689A-21FC8A3F98AC}"/>
          </ac:picMkLst>
        </pc:picChg>
      </pc:sldChg>
      <pc:sldChg chg="addSp delSp modSp new mod">
        <pc:chgData name="Ashley Moose" userId="33932db1-3c30-4ea6-92f7-07bdba651ae6" providerId="ADAL" clId="{D65466D6-0C42-4F64-AB93-18B0909C39A7}" dt="2026-06-04T12:46:19.798" v="5978" actId="207"/>
        <pc:sldMkLst>
          <pc:docMk/>
          <pc:sldMk cId="2366686012" sldId="328"/>
        </pc:sldMkLst>
        <pc:spChg chg="mod">
          <ac:chgData name="Ashley Moose" userId="33932db1-3c30-4ea6-92f7-07bdba651ae6" providerId="ADAL" clId="{D65466D6-0C42-4F64-AB93-18B0909C39A7}" dt="2026-06-03T15:11:28.747" v="3683" actId="20577"/>
          <ac:spMkLst>
            <pc:docMk/>
            <pc:sldMk cId="2366686012" sldId="328"/>
            <ac:spMk id="2" creationId="{84BB0D58-1E01-AE16-60AE-C065B23E4B10}"/>
          </ac:spMkLst>
        </pc:spChg>
        <pc:spChg chg="mod">
          <ac:chgData name="Ashley Moose" userId="33932db1-3c30-4ea6-92f7-07bdba651ae6" providerId="ADAL" clId="{D65466D6-0C42-4F64-AB93-18B0909C39A7}" dt="2026-06-03T15:15:25.278" v="3782" actId="20577"/>
          <ac:spMkLst>
            <pc:docMk/>
            <pc:sldMk cId="2366686012" sldId="328"/>
            <ac:spMk id="3" creationId="{9EF0114D-8B69-F426-80D0-9DF10AA6E3BA}"/>
          </ac:spMkLst>
        </pc:spChg>
        <pc:spChg chg="del">
          <ac:chgData name="Ashley Moose" userId="33932db1-3c30-4ea6-92f7-07bdba651ae6" providerId="ADAL" clId="{D65466D6-0C42-4F64-AB93-18B0909C39A7}" dt="2026-06-03T15:13:39.945" v="3748" actId="22"/>
          <ac:spMkLst>
            <pc:docMk/>
            <pc:sldMk cId="2366686012" sldId="328"/>
            <ac:spMk id="4" creationId="{05A8AB9A-66FE-9C6D-1D19-812169F6D08C}"/>
          </ac:spMkLst>
        </pc:spChg>
        <pc:spChg chg="mod">
          <ac:chgData name="Ashley Moose" userId="33932db1-3c30-4ea6-92f7-07bdba651ae6" providerId="ADAL" clId="{D65466D6-0C42-4F64-AB93-18B0909C39A7}" dt="2026-06-03T15:15:34.674" v="3795" actId="1076"/>
          <ac:spMkLst>
            <pc:docMk/>
            <pc:sldMk cId="2366686012" sldId="328"/>
            <ac:spMk id="5" creationId="{61EB17A5-5ACE-1408-7024-91FF4E8560FB}"/>
          </ac:spMkLst>
        </pc:spChg>
        <pc:spChg chg="del">
          <ac:chgData name="Ashley Moose" userId="33932db1-3c30-4ea6-92f7-07bdba651ae6" providerId="ADAL" clId="{D65466D6-0C42-4F64-AB93-18B0909C39A7}" dt="2026-06-03T15:14:49.003" v="3752" actId="22"/>
          <ac:spMkLst>
            <pc:docMk/>
            <pc:sldMk cId="2366686012" sldId="328"/>
            <ac:spMk id="6" creationId="{4E07CF20-BDE0-F18A-5D99-F90136FF3517}"/>
          </ac:spMkLst>
        </pc:spChg>
        <pc:spChg chg="add mod">
          <ac:chgData name="Ashley Moose" userId="33932db1-3c30-4ea6-92f7-07bdba651ae6" providerId="ADAL" clId="{D65466D6-0C42-4F64-AB93-18B0909C39A7}" dt="2026-06-03T15:17:03.898" v="3809" actId="1076"/>
          <ac:spMkLst>
            <pc:docMk/>
            <pc:sldMk cId="2366686012" sldId="328"/>
            <ac:spMk id="11" creationId="{FAF16A55-36BB-E641-7050-AB9E258A8CF9}"/>
          </ac:spMkLst>
        </pc:spChg>
        <pc:spChg chg="add mod">
          <ac:chgData name="Ashley Moose" userId="33932db1-3c30-4ea6-92f7-07bdba651ae6" providerId="ADAL" clId="{D65466D6-0C42-4F64-AB93-18B0909C39A7}" dt="2026-06-04T12:46:19.798" v="5978" actId="207"/>
          <ac:spMkLst>
            <pc:docMk/>
            <pc:sldMk cId="2366686012" sldId="328"/>
            <ac:spMk id="14" creationId="{8F81CAD7-B7BD-DFB4-5673-44FBCE8C3266}"/>
          </ac:spMkLst>
        </pc:spChg>
        <pc:picChg chg="add mod ord">
          <ac:chgData name="Ashley Moose" userId="33932db1-3c30-4ea6-92f7-07bdba651ae6" providerId="ADAL" clId="{D65466D6-0C42-4F64-AB93-18B0909C39A7}" dt="2026-06-03T15:16:55.366" v="3808" actId="14100"/>
          <ac:picMkLst>
            <pc:docMk/>
            <pc:sldMk cId="2366686012" sldId="328"/>
            <ac:picMk id="8" creationId="{8C04EA38-ADB1-7506-0209-EB14F3A6518F}"/>
          </ac:picMkLst>
        </pc:picChg>
        <pc:picChg chg="add mod ord">
          <ac:chgData name="Ashley Moose" userId="33932db1-3c30-4ea6-92f7-07bdba651ae6" providerId="ADAL" clId="{D65466D6-0C42-4F64-AB93-18B0909C39A7}" dt="2026-06-03T15:15:17.143" v="3761" actId="14100"/>
          <ac:picMkLst>
            <pc:docMk/>
            <pc:sldMk cId="2366686012" sldId="328"/>
            <ac:picMk id="10" creationId="{C945386D-E8EC-1006-2A84-F7381135BA55}"/>
          </ac:picMkLst>
        </pc:picChg>
        <pc:picChg chg="add mod">
          <ac:chgData name="Ashley Moose" userId="33932db1-3c30-4ea6-92f7-07bdba651ae6" providerId="ADAL" clId="{D65466D6-0C42-4F64-AB93-18B0909C39A7}" dt="2026-06-03T15:17:07.695" v="3810" actId="1076"/>
          <ac:picMkLst>
            <pc:docMk/>
            <pc:sldMk cId="2366686012" sldId="328"/>
            <ac:picMk id="13" creationId="{40B41AFD-A7E0-AC6E-BEB0-BD52CCA3A023}"/>
          </ac:picMkLst>
        </pc:picChg>
      </pc:sldChg>
      <pc:sldChg chg="new del">
        <pc:chgData name="Ashley Moose" userId="33932db1-3c30-4ea6-92f7-07bdba651ae6" providerId="ADAL" clId="{D65466D6-0C42-4F64-AB93-18B0909C39A7}" dt="2026-06-03T15:25:12.344" v="3812" actId="680"/>
        <pc:sldMkLst>
          <pc:docMk/>
          <pc:sldMk cId="128605204" sldId="329"/>
        </pc:sldMkLst>
      </pc:sldChg>
      <pc:sldChg chg="new del">
        <pc:chgData name="Ashley Moose" userId="33932db1-3c30-4ea6-92f7-07bdba651ae6" providerId="ADAL" clId="{D65466D6-0C42-4F64-AB93-18B0909C39A7}" dt="2026-06-03T15:40:24.750" v="4012" actId="680"/>
        <pc:sldMkLst>
          <pc:docMk/>
          <pc:sldMk cId="735259490" sldId="329"/>
        </pc:sldMkLst>
      </pc:sldChg>
      <pc:sldChg chg="addSp delSp modSp new del mod">
        <pc:chgData name="Ashley Moose" userId="33932db1-3c30-4ea6-92f7-07bdba651ae6" providerId="ADAL" clId="{D65466D6-0C42-4F64-AB93-18B0909C39A7}" dt="2026-06-03T16:14:24.394" v="4985" actId="2696"/>
        <pc:sldMkLst>
          <pc:docMk/>
          <pc:sldMk cId="2398773399" sldId="329"/>
        </pc:sldMkLst>
        <pc:spChg chg="mod">
          <ac:chgData name="Ashley Moose" userId="33932db1-3c30-4ea6-92f7-07bdba651ae6" providerId="ADAL" clId="{D65466D6-0C42-4F64-AB93-18B0909C39A7}" dt="2026-06-03T16:03:21.864" v="4924" actId="20577"/>
          <ac:spMkLst>
            <pc:docMk/>
            <pc:sldMk cId="2398773399" sldId="329"/>
            <ac:spMk id="2" creationId="{114F9F41-E09C-4896-104F-EAEEB0D52AB0}"/>
          </ac:spMkLst>
        </pc:spChg>
        <pc:spChg chg="add del">
          <ac:chgData name="Ashley Moose" userId="33932db1-3c30-4ea6-92f7-07bdba651ae6" providerId="ADAL" clId="{D65466D6-0C42-4F64-AB93-18B0909C39A7}" dt="2026-06-03T16:09:35.715" v="4928" actId="22"/>
          <ac:spMkLst>
            <pc:docMk/>
            <pc:sldMk cId="2398773399" sldId="329"/>
            <ac:spMk id="4" creationId="{0587E533-B0DB-3542-9884-C0BC28443054}"/>
          </ac:spMkLst>
        </pc:spChg>
        <pc:picChg chg="add del mod ord">
          <ac:chgData name="Ashley Moose" userId="33932db1-3c30-4ea6-92f7-07bdba651ae6" providerId="ADAL" clId="{D65466D6-0C42-4F64-AB93-18B0909C39A7}" dt="2026-06-03T16:09:35.715" v="4928" actId="22"/>
          <ac:picMkLst>
            <pc:docMk/>
            <pc:sldMk cId="2398773399" sldId="329"/>
            <ac:picMk id="6" creationId="{62AC420A-50FB-BBF7-B7CF-E3E58D9F2378}"/>
          </ac:picMkLst>
        </pc:picChg>
      </pc:sldChg>
      <pc:sldChg chg="addSp delSp modSp new del mod">
        <pc:chgData name="Ashley Moose" userId="33932db1-3c30-4ea6-92f7-07bdba651ae6" providerId="ADAL" clId="{D65466D6-0C42-4F64-AB93-18B0909C39A7}" dt="2026-06-03T16:14:27.893" v="4986" actId="2696"/>
        <pc:sldMkLst>
          <pc:docMk/>
          <pc:sldMk cId="4239301776" sldId="330"/>
        </pc:sldMkLst>
        <pc:spChg chg="add del">
          <ac:chgData name="Ashley Moose" userId="33932db1-3c30-4ea6-92f7-07bdba651ae6" providerId="ADAL" clId="{D65466D6-0C42-4F64-AB93-18B0909C39A7}" dt="2026-06-03T16:09:51.930" v="4931" actId="22"/>
          <ac:spMkLst>
            <pc:docMk/>
            <pc:sldMk cId="4239301776" sldId="330"/>
            <ac:spMk id="2" creationId="{7ACEB697-3EBF-3447-130F-47FB64C44F5A}"/>
          </ac:spMkLst>
        </pc:spChg>
        <pc:picChg chg="add del mod ord">
          <ac:chgData name="Ashley Moose" userId="33932db1-3c30-4ea6-92f7-07bdba651ae6" providerId="ADAL" clId="{D65466D6-0C42-4F64-AB93-18B0909C39A7}" dt="2026-06-03T16:09:51.930" v="4931" actId="22"/>
          <ac:picMkLst>
            <pc:docMk/>
            <pc:sldMk cId="4239301776" sldId="330"/>
            <ac:picMk id="5" creationId="{2C4D469D-6C22-7072-479B-8C9879E52EAA}"/>
          </ac:picMkLst>
        </pc:picChg>
      </pc:sldChg>
      <pc:sldChg chg="addSp delSp modSp new mod">
        <pc:chgData name="Ashley Moose" userId="33932db1-3c30-4ea6-92f7-07bdba651ae6" providerId="ADAL" clId="{D65466D6-0C42-4F64-AB93-18B0909C39A7}" dt="2026-06-03T16:18:13.689" v="5037" actId="14100"/>
        <pc:sldMkLst>
          <pc:docMk/>
          <pc:sldMk cId="1012488740" sldId="331"/>
        </pc:sldMkLst>
        <pc:spChg chg="mod">
          <ac:chgData name="Ashley Moose" userId="33932db1-3c30-4ea6-92f7-07bdba651ae6" providerId="ADAL" clId="{D65466D6-0C42-4F64-AB93-18B0909C39A7}" dt="2026-06-03T16:17:35.298" v="5032" actId="14100"/>
          <ac:spMkLst>
            <pc:docMk/>
            <pc:sldMk cId="1012488740" sldId="331"/>
            <ac:spMk id="2" creationId="{85D8ADD5-68E2-476C-8C19-757246CC2384}"/>
          </ac:spMkLst>
        </pc:spChg>
        <pc:spChg chg="del">
          <ac:chgData name="Ashley Moose" userId="33932db1-3c30-4ea6-92f7-07bdba651ae6" providerId="ADAL" clId="{D65466D6-0C42-4F64-AB93-18B0909C39A7}" dt="2026-06-03T16:10:08.563" v="4934" actId="478"/>
          <ac:spMkLst>
            <pc:docMk/>
            <pc:sldMk cId="1012488740" sldId="331"/>
            <ac:spMk id="3" creationId="{3DFF9489-DAB5-B822-5FA5-3DCDD8655B60}"/>
          </ac:spMkLst>
        </pc:spChg>
        <pc:spChg chg="del">
          <ac:chgData name="Ashley Moose" userId="33932db1-3c30-4ea6-92f7-07bdba651ae6" providerId="ADAL" clId="{D65466D6-0C42-4F64-AB93-18B0909C39A7}" dt="2026-06-03T16:10:04.605" v="4933" actId="22"/>
          <ac:spMkLst>
            <pc:docMk/>
            <pc:sldMk cId="1012488740" sldId="331"/>
            <ac:spMk id="4" creationId="{F855BEB1-3918-9678-84DB-E71D58DFEFA0}"/>
          </ac:spMkLst>
        </pc:spChg>
        <pc:picChg chg="add mod ord">
          <ac:chgData name="Ashley Moose" userId="33932db1-3c30-4ea6-92f7-07bdba651ae6" providerId="ADAL" clId="{D65466D6-0C42-4F64-AB93-18B0909C39A7}" dt="2026-06-03T16:18:13.689" v="5037" actId="14100"/>
          <ac:picMkLst>
            <pc:docMk/>
            <pc:sldMk cId="1012488740" sldId="331"/>
            <ac:picMk id="6" creationId="{CE26B5BD-AAC6-19D6-365D-C1527822B6F7}"/>
          </ac:picMkLst>
        </pc:picChg>
        <pc:picChg chg="add del mod">
          <ac:chgData name="Ashley Moose" userId="33932db1-3c30-4ea6-92f7-07bdba651ae6" providerId="ADAL" clId="{D65466D6-0C42-4F64-AB93-18B0909C39A7}" dt="2026-06-03T16:17:27.727" v="5030" actId="478"/>
          <ac:picMkLst>
            <pc:docMk/>
            <pc:sldMk cId="1012488740" sldId="331"/>
            <ac:picMk id="8" creationId="{AB3DAFAD-F8C4-7424-3FEC-0B600439784B}"/>
          </ac:picMkLst>
        </pc:picChg>
      </pc:sldChg>
      <pc:sldChg chg="addSp delSp modSp new mod modNotesTx">
        <pc:chgData name="Ashley Moose" userId="33932db1-3c30-4ea6-92f7-07bdba651ae6" providerId="ADAL" clId="{D65466D6-0C42-4F64-AB93-18B0909C39A7}" dt="2026-06-03T16:20:25.464" v="5416" actId="20577"/>
        <pc:sldMkLst>
          <pc:docMk/>
          <pc:sldMk cId="2892200996" sldId="332"/>
        </pc:sldMkLst>
        <pc:spChg chg="mod">
          <ac:chgData name="Ashley Moose" userId="33932db1-3c30-4ea6-92f7-07bdba651ae6" providerId="ADAL" clId="{D65466D6-0C42-4F64-AB93-18B0909C39A7}" dt="2026-06-03T16:17:08.321" v="5025" actId="20577"/>
          <ac:spMkLst>
            <pc:docMk/>
            <pc:sldMk cId="2892200996" sldId="332"/>
            <ac:spMk id="2" creationId="{BEA74583-3524-7CB2-8D28-B48C1EB94937}"/>
          </ac:spMkLst>
        </pc:spChg>
        <pc:spChg chg="del">
          <ac:chgData name="Ashley Moose" userId="33932db1-3c30-4ea6-92f7-07bdba651ae6" providerId="ADAL" clId="{D65466D6-0C42-4F64-AB93-18B0909C39A7}" dt="2026-06-03T16:18:26.662" v="5038" actId="22"/>
          <ac:spMkLst>
            <pc:docMk/>
            <pc:sldMk cId="2892200996" sldId="332"/>
            <ac:spMk id="3" creationId="{1B0D7AC1-D9DB-E894-4D92-79A5CDF34FEA}"/>
          </ac:spMkLst>
        </pc:spChg>
        <pc:spChg chg="del">
          <ac:chgData name="Ashley Moose" userId="33932db1-3c30-4ea6-92f7-07bdba651ae6" providerId="ADAL" clId="{D65466D6-0C42-4F64-AB93-18B0909C39A7}" dt="2026-06-03T16:17:11.443" v="5026" actId="22"/>
          <ac:spMkLst>
            <pc:docMk/>
            <pc:sldMk cId="2892200996" sldId="332"/>
            <ac:spMk id="4" creationId="{91FE50D0-4C4B-549B-0E5B-6F5E6078D4DF}"/>
          </ac:spMkLst>
        </pc:spChg>
        <pc:picChg chg="add mod ord">
          <ac:chgData name="Ashley Moose" userId="33932db1-3c30-4ea6-92f7-07bdba651ae6" providerId="ADAL" clId="{D65466D6-0C42-4F64-AB93-18B0909C39A7}" dt="2026-06-03T16:18:39.106" v="5044" actId="14100"/>
          <ac:picMkLst>
            <pc:docMk/>
            <pc:sldMk cId="2892200996" sldId="332"/>
            <ac:picMk id="6" creationId="{F6009FB2-860B-3D0A-F15F-47158C86D60E}"/>
          </ac:picMkLst>
        </pc:picChg>
        <pc:picChg chg="add mod ord">
          <ac:chgData name="Ashley Moose" userId="33932db1-3c30-4ea6-92f7-07bdba651ae6" providerId="ADAL" clId="{D65466D6-0C42-4F64-AB93-18B0909C39A7}" dt="2026-06-03T16:18:33.515" v="5042" actId="14100"/>
          <ac:picMkLst>
            <pc:docMk/>
            <pc:sldMk cId="2892200996" sldId="332"/>
            <ac:picMk id="8" creationId="{607A724A-9C0B-5466-1BB8-0BE15D19F2CA}"/>
          </ac:picMkLst>
        </pc:picChg>
      </pc:sldChg>
      <pc:sldChg chg="addSp delSp modSp new mod">
        <pc:chgData name="Ashley Moose" userId="33932db1-3c30-4ea6-92f7-07bdba651ae6" providerId="ADAL" clId="{D65466D6-0C42-4F64-AB93-18B0909C39A7}" dt="2026-06-03T19:38:05.257" v="5461" actId="27614"/>
        <pc:sldMkLst>
          <pc:docMk/>
          <pc:sldMk cId="469811663" sldId="333"/>
        </pc:sldMkLst>
        <pc:picChg chg="add del mod">
          <ac:chgData name="Ashley Moose" userId="33932db1-3c30-4ea6-92f7-07bdba651ae6" providerId="ADAL" clId="{D65466D6-0C42-4F64-AB93-18B0909C39A7}" dt="2026-06-03T19:37:54.027" v="5459" actId="478"/>
          <ac:picMkLst>
            <pc:docMk/>
            <pc:sldMk cId="469811663" sldId="333"/>
            <ac:picMk id="3" creationId="{8E06EA7E-FF0E-10FC-852C-A04E60177CE3}"/>
          </ac:picMkLst>
        </pc:picChg>
        <pc:picChg chg="add mod">
          <ac:chgData name="Ashley Moose" userId="33932db1-3c30-4ea6-92f7-07bdba651ae6" providerId="ADAL" clId="{D65466D6-0C42-4F64-AB93-18B0909C39A7}" dt="2026-06-03T19:38:05.257" v="5461" actId="27614"/>
          <ac:picMkLst>
            <pc:docMk/>
            <pc:sldMk cId="469811663" sldId="333"/>
            <ac:picMk id="5" creationId="{292D1CA8-0746-E5F9-7B17-44F27E0C4A91}"/>
          </ac:picMkLst>
        </pc:picChg>
      </pc:sldChg>
      <pc:sldChg chg="addSp delSp modSp new mod">
        <pc:chgData name="Ashley Moose" userId="33932db1-3c30-4ea6-92f7-07bdba651ae6" providerId="ADAL" clId="{D65466D6-0C42-4F64-AB93-18B0909C39A7}" dt="2026-06-03T19:38:32.322" v="5464" actId="27614"/>
        <pc:sldMkLst>
          <pc:docMk/>
          <pc:sldMk cId="2332871694" sldId="334"/>
        </pc:sldMkLst>
        <pc:picChg chg="add del mod">
          <ac:chgData name="Ashley Moose" userId="33932db1-3c30-4ea6-92f7-07bdba651ae6" providerId="ADAL" clId="{D65466D6-0C42-4F64-AB93-18B0909C39A7}" dt="2026-06-03T19:38:18.022" v="5462" actId="478"/>
          <ac:picMkLst>
            <pc:docMk/>
            <pc:sldMk cId="2332871694" sldId="334"/>
            <ac:picMk id="3" creationId="{DEAED797-9EFA-63AF-564A-C3525BBB6D96}"/>
          </ac:picMkLst>
        </pc:picChg>
        <pc:picChg chg="add mod">
          <ac:chgData name="Ashley Moose" userId="33932db1-3c30-4ea6-92f7-07bdba651ae6" providerId="ADAL" clId="{D65466D6-0C42-4F64-AB93-18B0909C39A7}" dt="2026-06-03T19:38:32.322" v="5464" actId="27614"/>
          <ac:picMkLst>
            <pc:docMk/>
            <pc:sldMk cId="2332871694" sldId="334"/>
            <ac:picMk id="5" creationId="{3ADDCD6D-44EF-473F-FEA4-6C135342C648}"/>
          </ac:picMkLst>
        </pc:picChg>
      </pc:sldChg>
      <pc:sldChg chg="addSp delSp modSp new mod">
        <pc:chgData name="Ashley Moose" userId="33932db1-3c30-4ea6-92f7-07bdba651ae6" providerId="ADAL" clId="{D65466D6-0C42-4F64-AB93-18B0909C39A7}" dt="2026-06-03T19:38:51.858" v="5467" actId="27614"/>
        <pc:sldMkLst>
          <pc:docMk/>
          <pc:sldMk cId="1682601412" sldId="335"/>
        </pc:sldMkLst>
        <pc:picChg chg="add del mod">
          <ac:chgData name="Ashley Moose" userId="33932db1-3c30-4ea6-92f7-07bdba651ae6" providerId="ADAL" clId="{D65466D6-0C42-4F64-AB93-18B0909C39A7}" dt="2026-06-03T19:38:37.943" v="5465" actId="478"/>
          <ac:picMkLst>
            <pc:docMk/>
            <pc:sldMk cId="1682601412" sldId="335"/>
            <ac:picMk id="3" creationId="{268ECF26-5F4E-6866-6B75-E1B03507245D}"/>
          </ac:picMkLst>
        </pc:picChg>
        <pc:picChg chg="add mod">
          <ac:chgData name="Ashley Moose" userId="33932db1-3c30-4ea6-92f7-07bdba651ae6" providerId="ADAL" clId="{D65466D6-0C42-4F64-AB93-18B0909C39A7}" dt="2026-06-03T19:38:51.858" v="5467" actId="27614"/>
          <ac:picMkLst>
            <pc:docMk/>
            <pc:sldMk cId="1682601412" sldId="335"/>
            <ac:picMk id="5" creationId="{6E3FBBB6-869C-3ECB-1EE1-4B2B57C09344}"/>
          </ac:picMkLst>
        </pc:picChg>
      </pc:sldChg>
      <pc:sldChg chg="addSp modSp new mod">
        <pc:chgData name="Ashley Moose" userId="33932db1-3c30-4ea6-92f7-07bdba651ae6" providerId="ADAL" clId="{D65466D6-0C42-4F64-AB93-18B0909C39A7}" dt="2026-06-03T19:37:51.071" v="5458" actId="27614"/>
        <pc:sldMkLst>
          <pc:docMk/>
          <pc:sldMk cId="3836910861" sldId="336"/>
        </pc:sldMkLst>
        <pc:picChg chg="add mod">
          <ac:chgData name="Ashley Moose" userId="33932db1-3c30-4ea6-92f7-07bdba651ae6" providerId="ADAL" clId="{D65466D6-0C42-4F64-AB93-18B0909C39A7}" dt="2026-06-03T19:37:51.071" v="5458" actId="27614"/>
          <ac:picMkLst>
            <pc:docMk/>
            <pc:sldMk cId="3836910861" sldId="336"/>
            <ac:picMk id="3" creationId="{2B72AC89-CD8B-5292-2A2D-32AC338BF50B}"/>
          </ac:picMkLst>
        </pc:picChg>
      </pc:sldChg>
      <pc:sldChg chg="addSp modSp new mod">
        <pc:chgData name="Ashley Moose" userId="33932db1-3c30-4ea6-92f7-07bdba651ae6" providerId="ADAL" clId="{D65466D6-0C42-4F64-AB93-18B0909C39A7}" dt="2026-06-03T19:39:15.517" v="5471" actId="962"/>
        <pc:sldMkLst>
          <pc:docMk/>
          <pc:sldMk cId="2670380880" sldId="337"/>
        </pc:sldMkLst>
        <pc:picChg chg="add mod">
          <ac:chgData name="Ashley Moose" userId="33932db1-3c30-4ea6-92f7-07bdba651ae6" providerId="ADAL" clId="{D65466D6-0C42-4F64-AB93-18B0909C39A7}" dt="2026-06-03T19:39:15.517" v="5471" actId="962"/>
          <ac:picMkLst>
            <pc:docMk/>
            <pc:sldMk cId="2670380880" sldId="337"/>
            <ac:picMk id="3" creationId="{23A4A88A-00DB-2471-7833-2AC3C2D16D71}"/>
          </ac:picMkLst>
        </pc:picChg>
      </pc:sldChg>
      <pc:sldChg chg="addSp delSp modSp new del mod modClrScheme chgLayout">
        <pc:chgData name="Ashley Moose" userId="33932db1-3c30-4ea6-92f7-07bdba651ae6" providerId="ADAL" clId="{D65466D6-0C42-4F64-AB93-18B0909C39A7}" dt="2026-06-04T12:21:38.371" v="5949" actId="2696"/>
        <pc:sldMkLst>
          <pc:docMk/>
          <pc:sldMk cId="3415058088" sldId="338"/>
        </pc:sldMkLst>
        <pc:spChg chg="mod ord">
          <ac:chgData name="Ashley Moose" userId="33932db1-3c30-4ea6-92f7-07bdba651ae6" providerId="ADAL" clId="{D65466D6-0C42-4F64-AB93-18B0909C39A7}" dt="2026-06-04T12:19:30.363" v="5678" actId="700"/>
          <ac:spMkLst>
            <pc:docMk/>
            <pc:sldMk cId="3415058088" sldId="338"/>
            <ac:spMk id="2" creationId="{8411C9E3-5DD1-6BAF-9D99-47FE36A1AD7D}"/>
          </ac:spMkLst>
        </pc:spChg>
        <pc:spChg chg="mod ord">
          <ac:chgData name="Ashley Moose" userId="33932db1-3c30-4ea6-92f7-07bdba651ae6" providerId="ADAL" clId="{D65466D6-0C42-4F64-AB93-18B0909C39A7}" dt="2026-06-04T12:19:30.363" v="5678" actId="700"/>
          <ac:spMkLst>
            <pc:docMk/>
            <pc:sldMk cId="3415058088" sldId="338"/>
            <ac:spMk id="3" creationId="{A0B65A11-B794-726C-7EA3-B9651C9B89CA}"/>
          </ac:spMkLst>
        </pc:spChg>
        <pc:spChg chg="mod ord">
          <ac:chgData name="Ashley Moose" userId="33932db1-3c30-4ea6-92f7-07bdba651ae6" providerId="ADAL" clId="{D65466D6-0C42-4F64-AB93-18B0909C39A7}" dt="2026-06-04T12:19:30.363" v="5678" actId="700"/>
          <ac:spMkLst>
            <pc:docMk/>
            <pc:sldMk cId="3415058088" sldId="338"/>
            <ac:spMk id="4" creationId="{AB8850D9-3D92-A522-8DC3-CF3BF5E952C8}"/>
          </ac:spMkLst>
        </pc:spChg>
        <pc:spChg chg="mod ord">
          <ac:chgData name="Ashley Moose" userId="33932db1-3c30-4ea6-92f7-07bdba651ae6" providerId="ADAL" clId="{D65466D6-0C42-4F64-AB93-18B0909C39A7}" dt="2026-06-04T12:19:30.363" v="5678" actId="700"/>
          <ac:spMkLst>
            <pc:docMk/>
            <pc:sldMk cId="3415058088" sldId="338"/>
            <ac:spMk id="5" creationId="{03900550-3DCB-8126-938D-D2A04638380F}"/>
          </ac:spMkLst>
        </pc:spChg>
        <pc:spChg chg="mod ord">
          <ac:chgData name="Ashley Moose" userId="33932db1-3c30-4ea6-92f7-07bdba651ae6" providerId="ADAL" clId="{D65466D6-0C42-4F64-AB93-18B0909C39A7}" dt="2026-06-04T12:19:30.363" v="5678" actId="700"/>
          <ac:spMkLst>
            <pc:docMk/>
            <pc:sldMk cId="3415058088" sldId="338"/>
            <ac:spMk id="6" creationId="{6796A58B-750E-FFC8-7A2D-14A007F1B70F}"/>
          </ac:spMkLst>
        </pc:spChg>
        <pc:spChg chg="add del mod ord">
          <ac:chgData name="Ashley Moose" userId="33932db1-3c30-4ea6-92f7-07bdba651ae6" providerId="ADAL" clId="{D65466D6-0C42-4F64-AB93-18B0909C39A7}" dt="2026-06-04T12:19:30.363" v="5678" actId="700"/>
          <ac:spMkLst>
            <pc:docMk/>
            <pc:sldMk cId="3415058088" sldId="338"/>
            <ac:spMk id="7" creationId="{E26DF664-C89C-6A03-A7E2-61D895991C76}"/>
          </ac:spMkLst>
        </pc:spChg>
        <pc:spChg chg="add del mod ord">
          <ac:chgData name="Ashley Moose" userId="33932db1-3c30-4ea6-92f7-07bdba651ae6" providerId="ADAL" clId="{D65466D6-0C42-4F64-AB93-18B0909C39A7}" dt="2026-06-04T12:19:30.363" v="5678" actId="700"/>
          <ac:spMkLst>
            <pc:docMk/>
            <pc:sldMk cId="3415058088" sldId="338"/>
            <ac:spMk id="8" creationId="{652634FF-0B87-B22E-44AA-A34D2F25D3AB}"/>
          </ac:spMkLst>
        </pc:spChg>
      </pc:sldChg>
      <pc:sldChg chg="new del">
        <pc:chgData name="Ashley Moose" userId="33932db1-3c30-4ea6-92f7-07bdba651ae6" providerId="ADAL" clId="{D65466D6-0C42-4F64-AB93-18B0909C39A7}" dt="2026-06-04T12:19:38.404" v="5680" actId="680"/>
        <pc:sldMkLst>
          <pc:docMk/>
          <pc:sldMk cId="2749649968" sldId="339"/>
        </pc:sldMkLst>
      </pc:sldChg>
      <pc:sldChg chg="modSp new mod">
        <pc:chgData name="Ashley Moose" userId="33932db1-3c30-4ea6-92f7-07bdba651ae6" providerId="ADAL" clId="{D65466D6-0C42-4F64-AB93-18B0909C39A7}" dt="2026-06-04T12:21:29.825" v="5948" actId="20577"/>
        <pc:sldMkLst>
          <pc:docMk/>
          <pc:sldMk cId="3152975912" sldId="339"/>
        </pc:sldMkLst>
        <pc:spChg chg="mod">
          <ac:chgData name="Ashley Moose" userId="33932db1-3c30-4ea6-92f7-07bdba651ae6" providerId="ADAL" clId="{D65466D6-0C42-4F64-AB93-18B0909C39A7}" dt="2026-06-04T12:19:52.830" v="5714" actId="20577"/>
          <ac:spMkLst>
            <pc:docMk/>
            <pc:sldMk cId="3152975912" sldId="339"/>
            <ac:spMk id="2" creationId="{47DF98AD-5F03-9853-88E4-27E234B969E7}"/>
          </ac:spMkLst>
        </pc:spChg>
        <pc:spChg chg="mod">
          <ac:chgData name="Ashley Moose" userId="33932db1-3c30-4ea6-92f7-07bdba651ae6" providerId="ADAL" clId="{D65466D6-0C42-4F64-AB93-18B0909C39A7}" dt="2026-06-04T12:20:25.507" v="5734" actId="20577"/>
          <ac:spMkLst>
            <pc:docMk/>
            <pc:sldMk cId="3152975912" sldId="339"/>
            <ac:spMk id="3" creationId="{77EEADE6-8802-1B39-AD8B-735E1787213F}"/>
          </ac:spMkLst>
        </pc:spChg>
        <pc:spChg chg="mod">
          <ac:chgData name="Ashley Moose" userId="33932db1-3c30-4ea6-92f7-07bdba651ae6" providerId="ADAL" clId="{D65466D6-0C42-4F64-AB93-18B0909C39A7}" dt="2026-06-04T12:20:20.538" v="5717"/>
          <ac:spMkLst>
            <pc:docMk/>
            <pc:sldMk cId="3152975912" sldId="339"/>
            <ac:spMk id="4" creationId="{889A1A84-35E8-45D1-CADA-3132033C13F6}"/>
          </ac:spMkLst>
        </pc:spChg>
        <pc:spChg chg="mod">
          <ac:chgData name="Ashley Moose" userId="33932db1-3c30-4ea6-92f7-07bdba651ae6" providerId="ADAL" clId="{D65466D6-0C42-4F64-AB93-18B0909C39A7}" dt="2026-06-04T12:20:35.163" v="5757" actId="1076"/>
          <ac:spMkLst>
            <pc:docMk/>
            <pc:sldMk cId="3152975912" sldId="339"/>
            <ac:spMk id="5" creationId="{C5177330-3F5F-B20E-1C0B-FCFFD98B5FB3}"/>
          </ac:spMkLst>
        </pc:spChg>
        <pc:spChg chg="mod">
          <ac:chgData name="Ashley Moose" userId="33932db1-3c30-4ea6-92f7-07bdba651ae6" providerId="ADAL" clId="{D65466D6-0C42-4F64-AB93-18B0909C39A7}" dt="2026-06-04T12:20:45.548" v="5758"/>
          <ac:spMkLst>
            <pc:docMk/>
            <pc:sldMk cId="3152975912" sldId="339"/>
            <ac:spMk id="6" creationId="{4B218772-7D4B-B9B3-6FCB-7B99FC13FDBB}"/>
          </ac:spMkLst>
        </pc:spChg>
        <pc:spChg chg="mod">
          <ac:chgData name="Ashley Moose" userId="33932db1-3c30-4ea6-92f7-07bdba651ae6" providerId="ADAL" clId="{D65466D6-0C42-4F64-AB93-18B0909C39A7}" dt="2026-06-04T12:20:49.338" v="5772" actId="20577"/>
          <ac:spMkLst>
            <pc:docMk/>
            <pc:sldMk cId="3152975912" sldId="339"/>
            <ac:spMk id="7" creationId="{BA313F15-32E2-0BB5-36B8-9E8FB3BF8AC2}"/>
          </ac:spMkLst>
        </pc:spChg>
        <pc:spChg chg="mod">
          <ac:chgData name="Ashley Moose" userId="33932db1-3c30-4ea6-92f7-07bdba651ae6" providerId="ADAL" clId="{D65466D6-0C42-4F64-AB93-18B0909C39A7}" dt="2026-06-04T12:21:29.825" v="5948" actId="20577"/>
          <ac:spMkLst>
            <pc:docMk/>
            <pc:sldMk cId="3152975912" sldId="339"/>
            <ac:spMk id="8" creationId="{983EC71D-E77D-9597-4913-31E07ED029EC}"/>
          </ac:spMkLst>
        </pc:spChg>
      </pc:sldChg>
      <pc:sldChg chg="modSp add del mod modClrScheme chgLayout">
        <pc:chgData name="Ashley Moose" userId="33932db1-3c30-4ea6-92f7-07bdba651ae6" providerId="ADAL" clId="{D65466D6-0C42-4F64-AB93-18B0909C39A7}" dt="2026-06-04T12:23:04.571" v="5975" actId="2696"/>
        <pc:sldMkLst>
          <pc:docMk/>
          <pc:sldMk cId="3488481402" sldId="340"/>
        </pc:sldMkLst>
        <pc:spChg chg="mod">
          <ac:chgData name="Ashley Moose" userId="33932db1-3c30-4ea6-92f7-07bdba651ae6" providerId="ADAL" clId="{D65466D6-0C42-4F64-AB93-18B0909C39A7}" dt="2026-06-04T12:22:09.350" v="5951" actId="26606"/>
          <ac:spMkLst>
            <pc:docMk/>
            <pc:sldMk cId="3488481402" sldId="340"/>
            <ac:spMk id="2" creationId="{A305914B-AA0B-A508-003E-D557E7B3D4DA}"/>
          </ac:spMkLst>
        </pc:spChg>
        <pc:spChg chg="mod ord">
          <ac:chgData name="Ashley Moose" userId="33932db1-3c30-4ea6-92f7-07bdba651ae6" providerId="ADAL" clId="{D65466D6-0C42-4F64-AB93-18B0909C39A7}" dt="2026-06-04T12:22:21.223" v="5965" actId="20577"/>
          <ac:spMkLst>
            <pc:docMk/>
            <pc:sldMk cId="3488481402" sldId="340"/>
            <ac:spMk id="3" creationId="{7C03F3FC-3E55-6BAE-CDBF-DBA5653BDF22}"/>
          </ac:spMkLst>
        </pc:spChg>
        <pc:spChg chg="mod">
          <ac:chgData name="Ashley Moose" userId="33932db1-3c30-4ea6-92f7-07bdba651ae6" providerId="ADAL" clId="{D65466D6-0C42-4F64-AB93-18B0909C39A7}" dt="2026-06-04T12:22:44.228" v="5974" actId="27636"/>
          <ac:spMkLst>
            <pc:docMk/>
            <pc:sldMk cId="3488481402" sldId="340"/>
            <ac:spMk id="4" creationId="{784DC2A1-53E5-8160-9B80-8230B0BAD8E6}"/>
          </ac:spMkLst>
        </pc:spChg>
        <pc:spChg chg="mod ord">
          <ac:chgData name="Ashley Moose" userId="33932db1-3c30-4ea6-92f7-07bdba651ae6" providerId="ADAL" clId="{D65466D6-0C42-4F64-AB93-18B0909C39A7}" dt="2026-06-04T12:22:17.754" v="5956" actId="20577"/>
          <ac:spMkLst>
            <pc:docMk/>
            <pc:sldMk cId="3488481402" sldId="340"/>
            <ac:spMk id="5" creationId="{B9DBD94A-9458-D354-6FC6-CCAA6E7F87E0}"/>
          </ac:spMkLst>
        </pc:spChg>
        <pc:spChg chg="mod">
          <ac:chgData name="Ashley Moose" userId="33932db1-3c30-4ea6-92f7-07bdba651ae6" providerId="ADAL" clId="{D65466D6-0C42-4F64-AB93-18B0909C39A7}" dt="2026-06-04T12:22:09.350" v="5951" actId="26606"/>
          <ac:spMkLst>
            <pc:docMk/>
            <pc:sldMk cId="3488481402" sldId="340"/>
            <ac:spMk id="6" creationId="{A4086860-D9F0-210D-3146-482313FEAC06}"/>
          </ac:spMkLst>
        </pc:spChg>
        <pc:spChg chg="mod ord">
          <ac:chgData name="Ashley Moose" userId="33932db1-3c30-4ea6-92f7-07bdba651ae6" providerId="ADAL" clId="{D65466D6-0C42-4F64-AB93-18B0909C39A7}" dt="2026-06-04T12:22:09.350" v="5951" actId="26606"/>
          <ac:spMkLst>
            <pc:docMk/>
            <pc:sldMk cId="3488481402" sldId="340"/>
            <ac:spMk id="7" creationId="{0DCE3A89-450A-06D4-5A91-61E823BA7ACE}"/>
          </ac:spMkLst>
        </pc:spChg>
        <pc:spChg chg="mod">
          <ac:chgData name="Ashley Moose" userId="33932db1-3c30-4ea6-92f7-07bdba651ae6" providerId="ADAL" clId="{D65466D6-0C42-4F64-AB93-18B0909C39A7}" dt="2026-06-04T12:22:09.350" v="5951" actId="26606"/>
          <ac:spMkLst>
            <pc:docMk/>
            <pc:sldMk cId="3488481402" sldId="340"/>
            <ac:spMk id="8" creationId="{C99DC0DE-AD28-C9C2-5269-3B2FDFC4858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2E310B-F1FB-41B1-A358-2E0C67905689}" type="doc">
      <dgm:prSet loTypeId="urn:microsoft.com/office/officeart/2005/8/layout/vList2" loCatId="list" qsTypeId="urn:microsoft.com/office/officeart/2005/8/quickstyle/simple2" qsCatId="simple" csTypeId="urn:microsoft.com/office/officeart/2005/8/colors/colorful5" csCatId="colorful"/>
      <dgm:spPr/>
      <dgm:t>
        <a:bodyPr/>
        <a:lstStyle/>
        <a:p>
          <a:endParaRPr lang="en-US"/>
        </a:p>
      </dgm:t>
    </dgm:pt>
    <dgm:pt modelId="{B867E3B2-E954-459F-8393-16301F61773E}">
      <dgm:prSet/>
      <dgm:spPr/>
      <dgm:t>
        <a:bodyPr/>
        <a:lstStyle/>
        <a:p>
          <a:r>
            <a:rPr lang="en-US" dirty="0"/>
            <a:t>Designer helps to build the JSON for you</a:t>
          </a:r>
        </a:p>
      </dgm:t>
    </dgm:pt>
    <dgm:pt modelId="{E28B571D-7512-4E52-9BAA-DF67987554B7}" type="parTrans" cxnId="{DDA34399-8A59-4F84-A606-492CB9710AAE}">
      <dgm:prSet/>
      <dgm:spPr/>
      <dgm:t>
        <a:bodyPr/>
        <a:lstStyle/>
        <a:p>
          <a:endParaRPr lang="en-US"/>
        </a:p>
      </dgm:t>
    </dgm:pt>
    <dgm:pt modelId="{446BBF6B-D2E3-469B-B53A-7BF7DD2A3BAB}" type="sibTrans" cxnId="{DDA34399-8A59-4F84-A606-492CB9710AAE}">
      <dgm:prSet/>
      <dgm:spPr/>
      <dgm:t>
        <a:bodyPr/>
        <a:lstStyle/>
        <a:p>
          <a:endParaRPr lang="en-US"/>
        </a:p>
      </dgm:t>
    </dgm:pt>
    <dgm:pt modelId="{E73CC9C2-6358-4A5B-892C-A71C3E3C1E1C}">
      <dgm:prSet/>
      <dgm:spPr/>
      <dgm:t>
        <a:bodyPr/>
        <a:lstStyle/>
        <a:p>
          <a:r>
            <a:rPr lang="en-US"/>
            <a:t>Host App = Outlook Actionable Messages</a:t>
          </a:r>
        </a:p>
      </dgm:t>
    </dgm:pt>
    <dgm:pt modelId="{B6E891AC-F677-4DB4-9C54-79B66C725A83}" type="parTrans" cxnId="{3DBB8C0D-56A1-424D-9110-FCCEF5A1AE61}">
      <dgm:prSet/>
      <dgm:spPr/>
      <dgm:t>
        <a:bodyPr/>
        <a:lstStyle/>
        <a:p>
          <a:endParaRPr lang="en-US"/>
        </a:p>
      </dgm:t>
    </dgm:pt>
    <dgm:pt modelId="{2754320C-12A9-4735-B222-EB306C66C464}" type="sibTrans" cxnId="{3DBB8C0D-56A1-424D-9110-FCCEF5A1AE61}">
      <dgm:prSet/>
      <dgm:spPr/>
      <dgm:t>
        <a:bodyPr/>
        <a:lstStyle/>
        <a:p>
          <a:endParaRPr lang="en-US"/>
        </a:p>
      </dgm:t>
    </dgm:pt>
    <dgm:pt modelId="{B601EAC9-0815-4C89-AB18-564ACC2077D3}">
      <dgm:prSet/>
      <dgm:spPr/>
      <dgm:t>
        <a:bodyPr/>
        <a:lstStyle/>
        <a:p>
          <a:r>
            <a:rPr lang="en-US"/>
            <a:t>Target Version = 1.4</a:t>
          </a:r>
        </a:p>
      </dgm:t>
    </dgm:pt>
    <dgm:pt modelId="{85EFBA1E-07D6-4F9F-BA6D-B1E75F58A4E6}" type="parTrans" cxnId="{A691C4C7-D8A2-413C-8B65-E6CCBE01FAFD}">
      <dgm:prSet/>
      <dgm:spPr/>
      <dgm:t>
        <a:bodyPr/>
        <a:lstStyle/>
        <a:p>
          <a:endParaRPr lang="en-US"/>
        </a:p>
      </dgm:t>
    </dgm:pt>
    <dgm:pt modelId="{82BFEA13-4C39-44FB-AF79-47D855540345}" type="sibTrans" cxnId="{A691C4C7-D8A2-413C-8B65-E6CCBE01FAFD}">
      <dgm:prSet/>
      <dgm:spPr/>
      <dgm:t>
        <a:bodyPr/>
        <a:lstStyle/>
        <a:p>
          <a:endParaRPr lang="en-US"/>
        </a:p>
      </dgm:t>
    </dgm:pt>
    <dgm:pt modelId="{7855AAA0-3199-4EB4-9BB2-8CAC3B1C4020}">
      <dgm:prSet/>
      <dgm:spPr/>
      <dgm:t>
        <a:bodyPr/>
        <a:lstStyle/>
        <a:p>
          <a:r>
            <a:rPr lang="en-US" b="1" dirty="0"/>
            <a:t>Cannot</a:t>
          </a:r>
          <a:r>
            <a:rPr lang="en-US" dirty="0"/>
            <a:t> Save on this page</a:t>
          </a:r>
        </a:p>
      </dgm:t>
    </dgm:pt>
    <dgm:pt modelId="{06E7213F-B7DA-4F73-80D5-ED3B6E414CF3}" type="parTrans" cxnId="{8F3FCA34-87C9-4CB0-86E9-64AF8522E8DA}">
      <dgm:prSet/>
      <dgm:spPr/>
      <dgm:t>
        <a:bodyPr/>
        <a:lstStyle/>
        <a:p>
          <a:endParaRPr lang="en-US"/>
        </a:p>
      </dgm:t>
    </dgm:pt>
    <dgm:pt modelId="{54248A17-0B68-4015-A540-188E9B85EFD8}" type="sibTrans" cxnId="{8F3FCA34-87C9-4CB0-86E9-64AF8522E8DA}">
      <dgm:prSet/>
      <dgm:spPr/>
      <dgm:t>
        <a:bodyPr/>
        <a:lstStyle/>
        <a:p>
          <a:endParaRPr lang="en-US"/>
        </a:p>
      </dgm:t>
    </dgm:pt>
    <dgm:pt modelId="{F0E7E6FA-88D8-4254-B88E-114ED3195647}">
      <dgm:prSet/>
      <dgm:spPr/>
      <dgm:t>
        <a:bodyPr/>
        <a:lstStyle/>
        <a:p>
          <a:r>
            <a:rPr lang="en-US" dirty="0"/>
            <a:t>Do </a:t>
          </a:r>
          <a:r>
            <a:rPr lang="en-US" b="1" dirty="0"/>
            <a:t>not</a:t>
          </a:r>
          <a:r>
            <a:rPr lang="en-US" dirty="0"/>
            <a:t> use the New Adaptive Card Designer</a:t>
          </a:r>
        </a:p>
      </dgm:t>
    </dgm:pt>
    <dgm:pt modelId="{190F0B56-CBBB-4372-8638-B6A407244DE9}" type="parTrans" cxnId="{EB8F6A9C-237C-48E1-90FB-5AC3A2B25759}">
      <dgm:prSet/>
      <dgm:spPr/>
      <dgm:t>
        <a:bodyPr/>
        <a:lstStyle/>
        <a:p>
          <a:endParaRPr lang="en-US"/>
        </a:p>
      </dgm:t>
    </dgm:pt>
    <dgm:pt modelId="{AE34B0AE-EF85-428F-AB43-1B4C97E6B036}" type="sibTrans" cxnId="{EB8F6A9C-237C-48E1-90FB-5AC3A2B25759}">
      <dgm:prSet/>
      <dgm:spPr/>
      <dgm:t>
        <a:bodyPr/>
        <a:lstStyle/>
        <a:p>
          <a:endParaRPr lang="en-US"/>
        </a:p>
      </dgm:t>
    </dgm:pt>
    <dgm:pt modelId="{ADF0C658-E408-4699-9F85-D8B0F0B7A006}" type="pres">
      <dgm:prSet presAssocID="{472E310B-F1FB-41B1-A358-2E0C67905689}" presName="linear" presStyleCnt="0">
        <dgm:presLayoutVars>
          <dgm:animLvl val="lvl"/>
          <dgm:resizeHandles val="exact"/>
        </dgm:presLayoutVars>
      </dgm:prSet>
      <dgm:spPr/>
    </dgm:pt>
    <dgm:pt modelId="{E03D1402-C560-41BC-AEC0-40D51BF8D422}" type="pres">
      <dgm:prSet presAssocID="{B867E3B2-E954-459F-8393-16301F61773E}" presName="parentText" presStyleLbl="node1" presStyleIdx="0" presStyleCnt="5">
        <dgm:presLayoutVars>
          <dgm:chMax val="0"/>
          <dgm:bulletEnabled val="1"/>
        </dgm:presLayoutVars>
      </dgm:prSet>
      <dgm:spPr/>
    </dgm:pt>
    <dgm:pt modelId="{30521F85-0D5C-4BCF-AAA0-E8D8783BD2C3}" type="pres">
      <dgm:prSet presAssocID="{446BBF6B-D2E3-469B-B53A-7BF7DD2A3BAB}" presName="spacer" presStyleCnt="0"/>
      <dgm:spPr/>
    </dgm:pt>
    <dgm:pt modelId="{47E5B932-9DF0-4C0B-9063-C950400047FC}" type="pres">
      <dgm:prSet presAssocID="{E73CC9C2-6358-4A5B-892C-A71C3E3C1E1C}" presName="parentText" presStyleLbl="node1" presStyleIdx="1" presStyleCnt="5">
        <dgm:presLayoutVars>
          <dgm:chMax val="0"/>
          <dgm:bulletEnabled val="1"/>
        </dgm:presLayoutVars>
      </dgm:prSet>
      <dgm:spPr/>
    </dgm:pt>
    <dgm:pt modelId="{40EA2271-5EBC-4B81-9634-AF21B7DF8435}" type="pres">
      <dgm:prSet presAssocID="{2754320C-12A9-4735-B222-EB306C66C464}" presName="spacer" presStyleCnt="0"/>
      <dgm:spPr/>
    </dgm:pt>
    <dgm:pt modelId="{3CAECCA6-6813-4A93-AC64-CC1940B8C0FF}" type="pres">
      <dgm:prSet presAssocID="{B601EAC9-0815-4C89-AB18-564ACC2077D3}" presName="parentText" presStyleLbl="node1" presStyleIdx="2" presStyleCnt="5">
        <dgm:presLayoutVars>
          <dgm:chMax val="0"/>
          <dgm:bulletEnabled val="1"/>
        </dgm:presLayoutVars>
      </dgm:prSet>
      <dgm:spPr/>
    </dgm:pt>
    <dgm:pt modelId="{E79312ED-C5ED-4364-9CDE-C3341F594EA4}" type="pres">
      <dgm:prSet presAssocID="{82BFEA13-4C39-44FB-AF79-47D855540345}" presName="spacer" presStyleCnt="0"/>
      <dgm:spPr/>
    </dgm:pt>
    <dgm:pt modelId="{57534C47-0C87-4314-8B33-F3D106B68F30}" type="pres">
      <dgm:prSet presAssocID="{7855AAA0-3199-4EB4-9BB2-8CAC3B1C4020}" presName="parentText" presStyleLbl="node1" presStyleIdx="3" presStyleCnt="5">
        <dgm:presLayoutVars>
          <dgm:chMax val="0"/>
          <dgm:bulletEnabled val="1"/>
        </dgm:presLayoutVars>
      </dgm:prSet>
      <dgm:spPr/>
    </dgm:pt>
    <dgm:pt modelId="{D3898A3F-3EB9-4B26-8E14-BB65B8EE55AB}" type="pres">
      <dgm:prSet presAssocID="{54248A17-0B68-4015-A540-188E9B85EFD8}" presName="spacer" presStyleCnt="0"/>
      <dgm:spPr/>
    </dgm:pt>
    <dgm:pt modelId="{E9163948-AE93-4C82-A5FE-35366931D7C1}" type="pres">
      <dgm:prSet presAssocID="{F0E7E6FA-88D8-4254-B88E-114ED3195647}" presName="parentText" presStyleLbl="node1" presStyleIdx="4" presStyleCnt="5">
        <dgm:presLayoutVars>
          <dgm:chMax val="0"/>
          <dgm:bulletEnabled val="1"/>
        </dgm:presLayoutVars>
      </dgm:prSet>
      <dgm:spPr/>
    </dgm:pt>
  </dgm:ptLst>
  <dgm:cxnLst>
    <dgm:cxn modelId="{3DBB8C0D-56A1-424D-9110-FCCEF5A1AE61}" srcId="{472E310B-F1FB-41B1-A358-2E0C67905689}" destId="{E73CC9C2-6358-4A5B-892C-A71C3E3C1E1C}" srcOrd="1" destOrd="0" parTransId="{B6E891AC-F677-4DB4-9C54-79B66C725A83}" sibTransId="{2754320C-12A9-4735-B222-EB306C66C464}"/>
    <dgm:cxn modelId="{8F3FCA34-87C9-4CB0-86E9-64AF8522E8DA}" srcId="{472E310B-F1FB-41B1-A358-2E0C67905689}" destId="{7855AAA0-3199-4EB4-9BB2-8CAC3B1C4020}" srcOrd="3" destOrd="0" parTransId="{06E7213F-B7DA-4F73-80D5-ED3B6E414CF3}" sibTransId="{54248A17-0B68-4015-A540-188E9B85EFD8}"/>
    <dgm:cxn modelId="{F495C94C-3DDC-49ED-B1BF-FEE8321AC967}" type="presOf" srcId="{B601EAC9-0815-4C89-AB18-564ACC2077D3}" destId="{3CAECCA6-6813-4A93-AC64-CC1940B8C0FF}" srcOrd="0" destOrd="0" presId="urn:microsoft.com/office/officeart/2005/8/layout/vList2"/>
    <dgm:cxn modelId="{E9C1586D-1433-4D60-A56D-DAF3E5516A2F}" type="presOf" srcId="{E73CC9C2-6358-4A5B-892C-A71C3E3C1E1C}" destId="{47E5B932-9DF0-4C0B-9063-C950400047FC}" srcOrd="0" destOrd="0" presId="urn:microsoft.com/office/officeart/2005/8/layout/vList2"/>
    <dgm:cxn modelId="{5043BB5A-928B-4786-8071-59A3A3A0F17B}" type="presOf" srcId="{472E310B-F1FB-41B1-A358-2E0C67905689}" destId="{ADF0C658-E408-4699-9F85-D8B0F0B7A006}" srcOrd="0" destOrd="0" presId="urn:microsoft.com/office/officeart/2005/8/layout/vList2"/>
    <dgm:cxn modelId="{8D204B8F-F0CD-4AF9-B83C-23369C17C2A7}" type="presOf" srcId="{F0E7E6FA-88D8-4254-B88E-114ED3195647}" destId="{E9163948-AE93-4C82-A5FE-35366931D7C1}" srcOrd="0" destOrd="0" presId="urn:microsoft.com/office/officeart/2005/8/layout/vList2"/>
    <dgm:cxn modelId="{DDA34399-8A59-4F84-A606-492CB9710AAE}" srcId="{472E310B-F1FB-41B1-A358-2E0C67905689}" destId="{B867E3B2-E954-459F-8393-16301F61773E}" srcOrd="0" destOrd="0" parTransId="{E28B571D-7512-4E52-9BAA-DF67987554B7}" sibTransId="{446BBF6B-D2E3-469B-B53A-7BF7DD2A3BAB}"/>
    <dgm:cxn modelId="{EB8F6A9C-237C-48E1-90FB-5AC3A2B25759}" srcId="{472E310B-F1FB-41B1-A358-2E0C67905689}" destId="{F0E7E6FA-88D8-4254-B88E-114ED3195647}" srcOrd="4" destOrd="0" parTransId="{190F0B56-CBBB-4372-8638-B6A407244DE9}" sibTransId="{AE34B0AE-EF85-428F-AB43-1B4C97E6B036}"/>
    <dgm:cxn modelId="{A691C4C7-D8A2-413C-8B65-E6CCBE01FAFD}" srcId="{472E310B-F1FB-41B1-A358-2E0C67905689}" destId="{B601EAC9-0815-4C89-AB18-564ACC2077D3}" srcOrd="2" destOrd="0" parTransId="{85EFBA1E-07D6-4F9F-BA6D-B1E75F58A4E6}" sibTransId="{82BFEA13-4C39-44FB-AF79-47D855540345}"/>
    <dgm:cxn modelId="{155B7ECF-7CF7-4883-A57B-108686EC35BF}" type="presOf" srcId="{7855AAA0-3199-4EB4-9BB2-8CAC3B1C4020}" destId="{57534C47-0C87-4314-8B33-F3D106B68F30}" srcOrd="0" destOrd="0" presId="urn:microsoft.com/office/officeart/2005/8/layout/vList2"/>
    <dgm:cxn modelId="{602FA9EB-1D9D-4366-851F-77200362DDEF}" type="presOf" srcId="{B867E3B2-E954-459F-8393-16301F61773E}" destId="{E03D1402-C560-41BC-AEC0-40D51BF8D422}" srcOrd="0" destOrd="0" presId="urn:microsoft.com/office/officeart/2005/8/layout/vList2"/>
    <dgm:cxn modelId="{E1F945AB-F94D-4E50-A483-83BA913B0713}" type="presParOf" srcId="{ADF0C658-E408-4699-9F85-D8B0F0B7A006}" destId="{E03D1402-C560-41BC-AEC0-40D51BF8D422}" srcOrd="0" destOrd="0" presId="urn:microsoft.com/office/officeart/2005/8/layout/vList2"/>
    <dgm:cxn modelId="{EE5F4403-3A7F-4714-9C61-9243D6BCD302}" type="presParOf" srcId="{ADF0C658-E408-4699-9F85-D8B0F0B7A006}" destId="{30521F85-0D5C-4BCF-AAA0-E8D8783BD2C3}" srcOrd="1" destOrd="0" presId="urn:microsoft.com/office/officeart/2005/8/layout/vList2"/>
    <dgm:cxn modelId="{AB95F1F7-DAF7-404A-824D-45253F8BCBE2}" type="presParOf" srcId="{ADF0C658-E408-4699-9F85-D8B0F0B7A006}" destId="{47E5B932-9DF0-4C0B-9063-C950400047FC}" srcOrd="2" destOrd="0" presId="urn:microsoft.com/office/officeart/2005/8/layout/vList2"/>
    <dgm:cxn modelId="{430189F0-C504-4B61-A347-757BE0A46204}" type="presParOf" srcId="{ADF0C658-E408-4699-9F85-D8B0F0B7A006}" destId="{40EA2271-5EBC-4B81-9634-AF21B7DF8435}" srcOrd="3" destOrd="0" presId="urn:microsoft.com/office/officeart/2005/8/layout/vList2"/>
    <dgm:cxn modelId="{92698D21-3988-4A61-88E1-FCE8A67A97C9}" type="presParOf" srcId="{ADF0C658-E408-4699-9F85-D8B0F0B7A006}" destId="{3CAECCA6-6813-4A93-AC64-CC1940B8C0FF}" srcOrd="4" destOrd="0" presId="urn:microsoft.com/office/officeart/2005/8/layout/vList2"/>
    <dgm:cxn modelId="{CE87F65D-F086-448C-B3EA-E91136FE04E9}" type="presParOf" srcId="{ADF0C658-E408-4699-9F85-D8B0F0B7A006}" destId="{E79312ED-C5ED-4364-9CDE-C3341F594EA4}" srcOrd="5" destOrd="0" presId="urn:microsoft.com/office/officeart/2005/8/layout/vList2"/>
    <dgm:cxn modelId="{9731D8D6-4EF3-429B-A860-B726C6F05E40}" type="presParOf" srcId="{ADF0C658-E408-4699-9F85-D8B0F0B7A006}" destId="{57534C47-0C87-4314-8B33-F3D106B68F30}" srcOrd="6" destOrd="0" presId="urn:microsoft.com/office/officeart/2005/8/layout/vList2"/>
    <dgm:cxn modelId="{2BF68055-8538-4F88-A52F-CFDF002DBB60}" type="presParOf" srcId="{ADF0C658-E408-4699-9F85-D8B0F0B7A006}" destId="{D3898A3F-3EB9-4B26-8E14-BB65B8EE55AB}" srcOrd="7" destOrd="0" presId="urn:microsoft.com/office/officeart/2005/8/layout/vList2"/>
    <dgm:cxn modelId="{5CC15EF1-7F1B-4708-94A7-2BE97F0CFAD8}" type="presParOf" srcId="{ADF0C658-E408-4699-9F85-D8B0F0B7A006}" destId="{E9163948-AE93-4C82-A5FE-35366931D7C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BDDF45-29AE-4424-9EBC-E3614505D24D}" type="doc">
      <dgm:prSet loTypeId="urn:microsoft.com/office/officeart/2005/8/layout/vList5" loCatId="list" qsTypeId="urn:microsoft.com/office/officeart/2005/8/quickstyle/simple2" qsCatId="simple" csTypeId="urn:microsoft.com/office/officeart/2005/8/colors/colorful4" csCatId="colorful" phldr="1"/>
      <dgm:spPr/>
      <dgm:t>
        <a:bodyPr/>
        <a:lstStyle/>
        <a:p>
          <a:endParaRPr lang="en-US"/>
        </a:p>
      </dgm:t>
    </dgm:pt>
    <dgm:pt modelId="{3202CC33-22A3-45FD-B389-24CB6F538CB6}">
      <dgm:prSet phldrT="[Text]" phldr="0"/>
      <dgm:spPr/>
      <dgm:t>
        <a:bodyPr/>
        <a:lstStyle/>
        <a:p>
          <a:r>
            <a:rPr lang="en-US" dirty="0"/>
            <a:t>Both</a:t>
          </a:r>
        </a:p>
      </dgm:t>
    </dgm:pt>
    <dgm:pt modelId="{2D0655B1-7C1D-45CC-ADA7-ABB44FACB26C}" type="parTrans" cxnId="{FE25557E-67FE-40E5-BD48-2CC9873307B9}">
      <dgm:prSet/>
      <dgm:spPr/>
      <dgm:t>
        <a:bodyPr/>
        <a:lstStyle/>
        <a:p>
          <a:endParaRPr lang="en-US"/>
        </a:p>
      </dgm:t>
    </dgm:pt>
    <dgm:pt modelId="{063EA018-AF83-4C91-8331-0A5787CDD4FE}" type="sibTrans" cxnId="{FE25557E-67FE-40E5-BD48-2CC9873307B9}">
      <dgm:prSet/>
      <dgm:spPr/>
      <dgm:t>
        <a:bodyPr/>
        <a:lstStyle/>
        <a:p>
          <a:endParaRPr lang="en-US"/>
        </a:p>
      </dgm:t>
    </dgm:pt>
    <dgm:pt modelId="{E5C6F28F-18E1-4692-A722-A94A412D230C}">
      <dgm:prSet phldrT="[Text]" phldr="0"/>
      <dgm:spPr/>
      <dgm:t>
        <a:bodyPr/>
        <a:lstStyle/>
        <a:p>
          <a:r>
            <a:rPr lang="en-US" dirty="0"/>
            <a:t>Used to display additional data or fields outside of the initial card</a:t>
          </a:r>
        </a:p>
      </dgm:t>
    </dgm:pt>
    <dgm:pt modelId="{6438B77D-F3B6-4260-8A99-718A76A6973E}" type="parTrans" cxnId="{66FE7ABF-23B9-462B-B596-095EF09BC40D}">
      <dgm:prSet/>
      <dgm:spPr/>
      <dgm:t>
        <a:bodyPr/>
        <a:lstStyle/>
        <a:p>
          <a:endParaRPr lang="en-US"/>
        </a:p>
      </dgm:t>
    </dgm:pt>
    <dgm:pt modelId="{D2EF6BA9-CDB3-4ACF-A7CC-4A82E7B705F9}" type="sibTrans" cxnId="{66FE7ABF-23B9-462B-B596-095EF09BC40D}">
      <dgm:prSet/>
      <dgm:spPr/>
      <dgm:t>
        <a:bodyPr/>
        <a:lstStyle/>
        <a:p>
          <a:endParaRPr lang="en-US"/>
        </a:p>
      </dgm:t>
    </dgm:pt>
    <dgm:pt modelId="{A8966E41-85ED-4043-8787-745F5146B474}">
      <dgm:prSet phldrT="[Text]" phldr="0"/>
      <dgm:spPr/>
      <dgm:t>
        <a:bodyPr/>
        <a:lstStyle/>
        <a:p>
          <a:r>
            <a:rPr lang="en-US" dirty="0"/>
            <a:t>Show Card</a:t>
          </a:r>
        </a:p>
      </dgm:t>
    </dgm:pt>
    <dgm:pt modelId="{20225293-75A8-42CD-94B4-450062770226}" type="parTrans" cxnId="{A5CBB4ED-4C34-433F-9E95-2883BB16FF13}">
      <dgm:prSet/>
      <dgm:spPr/>
      <dgm:t>
        <a:bodyPr/>
        <a:lstStyle/>
        <a:p>
          <a:endParaRPr lang="en-US"/>
        </a:p>
      </dgm:t>
    </dgm:pt>
    <dgm:pt modelId="{B9DD6838-67F5-47A0-991A-C105F51D9063}" type="sibTrans" cxnId="{A5CBB4ED-4C34-433F-9E95-2883BB16FF13}">
      <dgm:prSet/>
      <dgm:spPr/>
      <dgm:t>
        <a:bodyPr/>
        <a:lstStyle/>
        <a:p>
          <a:endParaRPr lang="en-US"/>
        </a:p>
      </dgm:t>
    </dgm:pt>
    <dgm:pt modelId="{B235DFBC-85F8-4684-9E6B-A5C77AC4F6AA}">
      <dgm:prSet phldrT="[Text]" phldr="0"/>
      <dgm:spPr/>
      <dgm:t>
        <a:bodyPr/>
        <a:lstStyle/>
        <a:p>
          <a:r>
            <a:rPr lang="en-US" dirty="0"/>
            <a:t>Uses </a:t>
          </a:r>
          <a:r>
            <a:rPr lang="en-US" dirty="0" err="1"/>
            <a:t>Action.Showcard</a:t>
          </a:r>
          <a:endParaRPr lang="en-US" dirty="0"/>
        </a:p>
      </dgm:t>
    </dgm:pt>
    <dgm:pt modelId="{6D026D65-0E9D-478E-8125-E98416BCA243}" type="parTrans" cxnId="{BD34E145-8A6F-4AE3-8DCA-9518CD988E1F}">
      <dgm:prSet/>
      <dgm:spPr/>
      <dgm:t>
        <a:bodyPr/>
        <a:lstStyle/>
        <a:p>
          <a:endParaRPr lang="en-US"/>
        </a:p>
      </dgm:t>
    </dgm:pt>
    <dgm:pt modelId="{9582C3D4-5F2B-4491-99D2-7DA94E403C46}" type="sibTrans" cxnId="{BD34E145-8A6F-4AE3-8DCA-9518CD988E1F}">
      <dgm:prSet/>
      <dgm:spPr/>
      <dgm:t>
        <a:bodyPr/>
        <a:lstStyle/>
        <a:p>
          <a:endParaRPr lang="en-US"/>
        </a:p>
      </dgm:t>
    </dgm:pt>
    <dgm:pt modelId="{4B725CEA-01A2-4019-BD97-7D5E79F4FC62}">
      <dgm:prSet phldrT="[Text]" phldr="0"/>
      <dgm:spPr/>
      <dgm:t>
        <a:bodyPr/>
        <a:lstStyle/>
        <a:p>
          <a:r>
            <a:rPr lang="en-US" dirty="0"/>
            <a:t>Data that displays is limited to information known when the first card was viewed</a:t>
          </a:r>
        </a:p>
      </dgm:t>
    </dgm:pt>
    <dgm:pt modelId="{E8BBBD14-975F-417C-9399-DA478DDA41DF}" type="parTrans" cxnId="{E1839B91-EFC8-4AE3-AF2F-461482C15CFD}">
      <dgm:prSet/>
      <dgm:spPr/>
      <dgm:t>
        <a:bodyPr/>
        <a:lstStyle/>
        <a:p>
          <a:endParaRPr lang="en-US"/>
        </a:p>
      </dgm:t>
    </dgm:pt>
    <dgm:pt modelId="{3A057174-BCCB-4EA2-A93E-70C4A5E675A8}" type="sibTrans" cxnId="{E1839B91-EFC8-4AE3-AF2F-461482C15CFD}">
      <dgm:prSet/>
      <dgm:spPr/>
      <dgm:t>
        <a:bodyPr/>
        <a:lstStyle/>
        <a:p>
          <a:endParaRPr lang="en-US"/>
        </a:p>
      </dgm:t>
    </dgm:pt>
    <dgm:pt modelId="{37F628CA-35D9-4BB2-82B0-3E4B10DF8800}">
      <dgm:prSet phldrT="[Text]" phldr="0"/>
      <dgm:spPr/>
      <dgm:t>
        <a:bodyPr/>
        <a:lstStyle/>
        <a:p>
          <a:r>
            <a:rPr lang="en-US" dirty="0"/>
            <a:t>Separate Card</a:t>
          </a:r>
        </a:p>
      </dgm:t>
    </dgm:pt>
    <dgm:pt modelId="{47F30AF1-1D7C-4560-A787-71D22C69E4A3}" type="parTrans" cxnId="{22856141-F7CC-4AF4-97E9-BF8C958FE783}">
      <dgm:prSet/>
      <dgm:spPr/>
      <dgm:t>
        <a:bodyPr/>
        <a:lstStyle/>
        <a:p>
          <a:endParaRPr lang="en-US"/>
        </a:p>
      </dgm:t>
    </dgm:pt>
    <dgm:pt modelId="{1140EDCF-EC2A-45B0-A3E6-E7C95935646F}" type="sibTrans" cxnId="{22856141-F7CC-4AF4-97E9-BF8C958FE783}">
      <dgm:prSet/>
      <dgm:spPr/>
      <dgm:t>
        <a:bodyPr/>
        <a:lstStyle/>
        <a:p>
          <a:endParaRPr lang="en-US"/>
        </a:p>
      </dgm:t>
    </dgm:pt>
    <dgm:pt modelId="{875C1C27-6299-491A-9449-E9D9BEC9D535}">
      <dgm:prSet phldrT="[Text]" phldr="0"/>
      <dgm:spPr/>
      <dgm:t>
        <a:bodyPr/>
        <a:lstStyle/>
        <a:p>
          <a:r>
            <a:rPr lang="en-US" dirty="0"/>
            <a:t>Uses </a:t>
          </a:r>
          <a:r>
            <a:rPr lang="en-US" dirty="0" err="1"/>
            <a:t>Action.Webrequest</a:t>
          </a:r>
          <a:r>
            <a:rPr lang="en-US" dirty="0"/>
            <a:t> to trigger Power Automate to run and display a different Card</a:t>
          </a:r>
        </a:p>
      </dgm:t>
    </dgm:pt>
    <dgm:pt modelId="{ECBBBA34-8A82-4603-9C8A-1E8407BB9A14}" type="parTrans" cxnId="{104FCD0D-DFE3-4E92-AD41-88ED38E74E1E}">
      <dgm:prSet/>
      <dgm:spPr/>
      <dgm:t>
        <a:bodyPr/>
        <a:lstStyle/>
        <a:p>
          <a:endParaRPr lang="en-US"/>
        </a:p>
      </dgm:t>
    </dgm:pt>
    <dgm:pt modelId="{D27FECA4-83BD-4D19-9123-B2B4B8B02B65}" type="sibTrans" cxnId="{104FCD0D-DFE3-4E92-AD41-88ED38E74E1E}">
      <dgm:prSet/>
      <dgm:spPr/>
      <dgm:t>
        <a:bodyPr/>
        <a:lstStyle/>
        <a:p>
          <a:endParaRPr lang="en-US"/>
        </a:p>
      </dgm:t>
    </dgm:pt>
    <dgm:pt modelId="{0A7FDE52-5945-4215-BA4C-1EDCE49D42ED}">
      <dgm:prSet phldrT="[Text]" phldr="0"/>
      <dgm:spPr/>
      <dgm:t>
        <a:bodyPr/>
        <a:lstStyle/>
        <a:p>
          <a:r>
            <a:rPr lang="en-US" dirty="0"/>
            <a:t>Can retrieve data inputted on the first card to conditionally determine what to display on the second card</a:t>
          </a:r>
        </a:p>
      </dgm:t>
    </dgm:pt>
    <dgm:pt modelId="{C7CBE501-79C8-4895-B22D-49F795A18318}" type="parTrans" cxnId="{5887F9E8-9055-4327-B07C-9D4A15B4B0F7}">
      <dgm:prSet/>
      <dgm:spPr/>
      <dgm:t>
        <a:bodyPr/>
        <a:lstStyle/>
        <a:p>
          <a:endParaRPr lang="en-US"/>
        </a:p>
      </dgm:t>
    </dgm:pt>
    <dgm:pt modelId="{74332F7B-2983-4167-9C67-EC3B16E1BE37}" type="sibTrans" cxnId="{5887F9E8-9055-4327-B07C-9D4A15B4B0F7}">
      <dgm:prSet/>
      <dgm:spPr/>
      <dgm:t>
        <a:bodyPr/>
        <a:lstStyle/>
        <a:p>
          <a:endParaRPr lang="en-US"/>
        </a:p>
      </dgm:t>
    </dgm:pt>
    <dgm:pt modelId="{8F5E5BD5-F4D7-4371-92A7-D33F3C3A82E4}" type="pres">
      <dgm:prSet presAssocID="{E0BDDF45-29AE-4424-9EBC-E3614505D24D}" presName="Name0" presStyleCnt="0">
        <dgm:presLayoutVars>
          <dgm:dir/>
          <dgm:animLvl val="lvl"/>
          <dgm:resizeHandles val="exact"/>
        </dgm:presLayoutVars>
      </dgm:prSet>
      <dgm:spPr/>
    </dgm:pt>
    <dgm:pt modelId="{EBE1F7C8-E69B-4DAC-977A-E0E86BE1E002}" type="pres">
      <dgm:prSet presAssocID="{3202CC33-22A3-45FD-B389-24CB6F538CB6}" presName="linNode" presStyleCnt="0"/>
      <dgm:spPr/>
    </dgm:pt>
    <dgm:pt modelId="{A8C08B0C-14C9-40B4-81A6-A0F4F2E2015F}" type="pres">
      <dgm:prSet presAssocID="{3202CC33-22A3-45FD-B389-24CB6F538CB6}" presName="parentText" presStyleLbl="node1" presStyleIdx="0" presStyleCnt="3">
        <dgm:presLayoutVars>
          <dgm:chMax val="1"/>
          <dgm:bulletEnabled val="1"/>
        </dgm:presLayoutVars>
      </dgm:prSet>
      <dgm:spPr/>
    </dgm:pt>
    <dgm:pt modelId="{8314229A-2665-408C-8FD0-993052F6A21B}" type="pres">
      <dgm:prSet presAssocID="{3202CC33-22A3-45FD-B389-24CB6F538CB6}" presName="descendantText" presStyleLbl="alignAccFollowNode1" presStyleIdx="0" presStyleCnt="3">
        <dgm:presLayoutVars>
          <dgm:bulletEnabled val="1"/>
        </dgm:presLayoutVars>
      </dgm:prSet>
      <dgm:spPr/>
    </dgm:pt>
    <dgm:pt modelId="{D7FC6344-D85D-452E-98A0-6988620595CB}" type="pres">
      <dgm:prSet presAssocID="{063EA018-AF83-4C91-8331-0A5787CDD4FE}" presName="sp" presStyleCnt="0"/>
      <dgm:spPr/>
    </dgm:pt>
    <dgm:pt modelId="{90CA5C28-9CAC-4126-A542-5F06696FD594}" type="pres">
      <dgm:prSet presAssocID="{A8966E41-85ED-4043-8787-745F5146B474}" presName="linNode" presStyleCnt="0"/>
      <dgm:spPr/>
    </dgm:pt>
    <dgm:pt modelId="{57DC8434-E402-4ED8-8C83-E08F1B53BE91}" type="pres">
      <dgm:prSet presAssocID="{A8966E41-85ED-4043-8787-745F5146B474}" presName="parentText" presStyleLbl="node1" presStyleIdx="1" presStyleCnt="3">
        <dgm:presLayoutVars>
          <dgm:chMax val="1"/>
          <dgm:bulletEnabled val="1"/>
        </dgm:presLayoutVars>
      </dgm:prSet>
      <dgm:spPr/>
    </dgm:pt>
    <dgm:pt modelId="{2098AB8B-DA00-46A4-B7FF-C6C6EFF16081}" type="pres">
      <dgm:prSet presAssocID="{A8966E41-85ED-4043-8787-745F5146B474}" presName="descendantText" presStyleLbl="alignAccFollowNode1" presStyleIdx="1" presStyleCnt="3">
        <dgm:presLayoutVars>
          <dgm:bulletEnabled val="1"/>
        </dgm:presLayoutVars>
      </dgm:prSet>
      <dgm:spPr/>
    </dgm:pt>
    <dgm:pt modelId="{A1096330-8DF9-458A-830C-AF527D62A091}" type="pres">
      <dgm:prSet presAssocID="{B9DD6838-67F5-47A0-991A-C105F51D9063}" presName="sp" presStyleCnt="0"/>
      <dgm:spPr/>
    </dgm:pt>
    <dgm:pt modelId="{A8295D95-024E-48DB-A130-4D7114E8B114}" type="pres">
      <dgm:prSet presAssocID="{37F628CA-35D9-4BB2-82B0-3E4B10DF8800}" presName="linNode" presStyleCnt="0"/>
      <dgm:spPr/>
    </dgm:pt>
    <dgm:pt modelId="{DF8802FF-9D8F-449F-A8DA-09B0992588DF}" type="pres">
      <dgm:prSet presAssocID="{37F628CA-35D9-4BB2-82B0-3E4B10DF8800}" presName="parentText" presStyleLbl="node1" presStyleIdx="2" presStyleCnt="3">
        <dgm:presLayoutVars>
          <dgm:chMax val="1"/>
          <dgm:bulletEnabled val="1"/>
        </dgm:presLayoutVars>
      </dgm:prSet>
      <dgm:spPr/>
    </dgm:pt>
    <dgm:pt modelId="{7E4A3EDD-C11E-42A6-8434-B9457ABEC517}" type="pres">
      <dgm:prSet presAssocID="{37F628CA-35D9-4BB2-82B0-3E4B10DF8800}" presName="descendantText" presStyleLbl="alignAccFollowNode1" presStyleIdx="2" presStyleCnt="3">
        <dgm:presLayoutVars>
          <dgm:bulletEnabled val="1"/>
        </dgm:presLayoutVars>
      </dgm:prSet>
      <dgm:spPr/>
    </dgm:pt>
  </dgm:ptLst>
  <dgm:cxnLst>
    <dgm:cxn modelId="{104FCD0D-DFE3-4E92-AD41-88ED38E74E1E}" srcId="{37F628CA-35D9-4BB2-82B0-3E4B10DF8800}" destId="{875C1C27-6299-491A-9449-E9D9BEC9D535}" srcOrd="0" destOrd="0" parTransId="{ECBBBA34-8A82-4603-9C8A-1E8407BB9A14}" sibTransId="{D27FECA4-83BD-4D19-9123-B2B4B8B02B65}"/>
    <dgm:cxn modelId="{8B813814-CF13-48FD-8CAD-EE024C58B4D8}" type="presOf" srcId="{0A7FDE52-5945-4215-BA4C-1EDCE49D42ED}" destId="{7E4A3EDD-C11E-42A6-8434-B9457ABEC517}" srcOrd="0" destOrd="1" presId="urn:microsoft.com/office/officeart/2005/8/layout/vList5"/>
    <dgm:cxn modelId="{8A3DC960-3A55-4F53-A858-24D7000BD368}" type="presOf" srcId="{B235DFBC-85F8-4684-9E6B-A5C77AC4F6AA}" destId="{2098AB8B-DA00-46A4-B7FF-C6C6EFF16081}" srcOrd="0" destOrd="0" presId="urn:microsoft.com/office/officeart/2005/8/layout/vList5"/>
    <dgm:cxn modelId="{22856141-F7CC-4AF4-97E9-BF8C958FE783}" srcId="{E0BDDF45-29AE-4424-9EBC-E3614505D24D}" destId="{37F628CA-35D9-4BB2-82B0-3E4B10DF8800}" srcOrd="2" destOrd="0" parTransId="{47F30AF1-1D7C-4560-A787-71D22C69E4A3}" sibTransId="{1140EDCF-EC2A-45B0-A3E6-E7C95935646F}"/>
    <dgm:cxn modelId="{BD34E145-8A6F-4AE3-8DCA-9518CD988E1F}" srcId="{A8966E41-85ED-4043-8787-745F5146B474}" destId="{B235DFBC-85F8-4684-9E6B-A5C77AC4F6AA}" srcOrd="0" destOrd="0" parTransId="{6D026D65-0E9D-478E-8125-E98416BCA243}" sibTransId="{9582C3D4-5F2B-4491-99D2-7DA94E403C46}"/>
    <dgm:cxn modelId="{21611D66-5102-4F1D-8B78-049E3759EFBD}" type="presOf" srcId="{3202CC33-22A3-45FD-B389-24CB6F538CB6}" destId="{A8C08B0C-14C9-40B4-81A6-A0F4F2E2015F}" srcOrd="0" destOrd="0" presId="urn:microsoft.com/office/officeart/2005/8/layout/vList5"/>
    <dgm:cxn modelId="{FE25557E-67FE-40E5-BD48-2CC9873307B9}" srcId="{E0BDDF45-29AE-4424-9EBC-E3614505D24D}" destId="{3202CC33-22A3-45FD-B389-24CB6F538CB6}" srcOrd="0" destOrd="0" parTransId="{2D0655B1-7C1D-45CC-ADA7-ABB44FACB26C}" sibTransId="{063EA018-AF83-4C91-8331-0A5787CDD4FE}"/>
    <dgm:cxn modelId="{35370683-2821-4432-BB47-B6F8E86A3B40}" type="presOf" srcId="{37F628CA-35D9-4BB2-82B0-3E4B10DF8800}" destId="{DF8802FF-9D8F-449F-A8DA-09B0992588DF}" srcOrd="0" destOrd="0" presId="urn:microsoft.com/office/officeart/2005/8/layout/vList5"/>
    <dgm:cxn modelId="{171BE387-1497-4040-9EB7-8988F6C0BA39}" type="presOf" srcId="{875C1C27-6299-491A-9449-E9D9BEC9D535}" destId="{7E4A3EDD-C11E-42A6-8434-B9457ABEC517}" srcOrd="0" destOrd="0" presId="urn:microsoft.com/office/officeart/2005/8/layout/vList5"/>
    <dgm:cxn modelId="{E1839B91-EFC8-4AE3-AF2F-461482C15CFD}" srcId="{A8966E41-85ED-4043-8787-745F5146B474}" destId="{4B725CEA-01A2-4019-BD97-7D5E79F4FC62}" srcOrd="1" destOrd="0" parTransId="{E8BBBD14-975F-417C-9399-DA478DDA41DF}" sibTransId="{3A057174-BCCB-4EA2-A93E-70C4A5E675A8}"/>
    <dgm:cxn modelId="{FAA7D597-5798-4DB4-931D-FA3E57472CA2}" type="presOf" srcId="{A8966E41-85ED-4043-8787-745F5146B474}" destId="{57DC8434-E402-4ED8-8C83-E08F1B53BE91}" srcOrd="0" destOrd="0" presId="urn:microsoft.com/office/officeart/2005/8/layout/vList5"/>
    <dgm:cxn modelId="{66FE7ABF-23B9-462B-B596-095EF09BC40D}" srcId="{3202CC33-22A3-45FD-B389-24CB6F538CB6}" destId="{E5C6F28F-18E1-4692-A722-A94A412D230C}" srcOrd="0" destOrd="0" parTransId="{6438B77D-F3B6-4260-8A99-718A76A6973E}" sibTransId="{D2EF6BA9-CDB3-4ACF-A7CC-4A82E7B705F9}"/>
    <dgm:cxn modelId="{CAF20CDA-4728-4BF6-A2C0-FB0F70F075A7}" type="presOf" srcId="{4B725CEA-01A2-4019-BD97-7D5E79F4FC62}" destId="{2098AB8B-DA00-46A4-B7FF-C6C6EFF16081}" srcOrd="0" destOrd="1" presId="urn:microsoft.com/office/officeart/2005/8/layout/vList5"/>
    <dgm:cxn modelId="{5887F9E8-9055-4327-B07C-9D4A15B4B0F7}" srcId="{37F628CA-35D9-4BB2-82B0-3E4B10DF8800}" destId="{0A7FDE52-5945-4215-BA4C-1EDCE49D42ED}" srcOrd="1" destOrd="0" parTransId="{C7CBE501-79C8-4895-B22D-49F795A18318}" sibTransId="{74332F7B-2983-4167-9C67-EC3B16E1BE37}"/>
    <dgm:cxn modelId="{A5CBB4ED-4C34-433F-9E95-2883BB16FF13}" srcId="{E0BDDF45-29AE-4424-9EBC-E3614505D24D}" destId="{A8966E41-85ED-4043-8787-745F5146B474}" srcOrd="1" destOrd="0" parTransId="{20225293-75A8-42CD-94B4-450062770226}" sibTransId="{B9DD6838-67F5-47A0-991A-C105F51D9063}"/>
    <dgm:cxn modelId="{EE310DF6-28D1-4AAB-8AC5-96410D798FCC}" type="presOf" srcId="{E5C6F28F-18E1-4692-A722-A94A412D230C}" destId="{8314229A-2665-408C-8FD0-993052F6A21B}" srcOrd="0" destOrd="0" presId="urn:microsoft.com/office/officeart/2005/8/layout/vList5"/>
    <dgm:cxn modelId="{1EEF45FE-DBED-41E4-853A-CA20D160BB4B}" type="presOf" srcId="{E0BDDF45-29AE-4424-9EBC-E3614505D24D}" destId="{8F5E5BD5-F4D7-4371-92A7-D33F3C3A82E4}" srcOrd="0" destOrd="0" presId="urn:microsoft.com/office/officeart/2005/8/layout/vList5"/>
    <dgm:cxn modelId="{3EE4F85D-F06F-4C5E-862A-8A091DB6E684}" type="presParOf" srcId="{8F5E5BD5-F4D7-4371-92A7-D33F3C3A82E4}" destId="{EBE1F7C8-E69B-4DAC-977A-E0E86BE1E002}" srcOrd="0" destOrd="0" presId="urn:microsoft.com/office/officeart/2005/8/layout/vList5"/>
    <dgm:cxn modelId="{A62A74D6-5C1C-4555-A20A-6C6DFE90E1BA}" type="presParOf" srcId="{EBE1F7C8-E69B-4DAC-977A-E0E86BE1E002}" destId="{A8C08B0C-14C9-40B4-81A6-A0F4F2E2015F}" srcOrd="0" destOrd="0" presId="urn:microsoft.com/office/officeart/2005/8/layout/vList5"/>
    <dgm:cxn modelId="{48B3EA6F-4DA5-4787-A17D-2FD346D2F548}" type="presParOf" srcId="{EBE1F7C8-E69B-4DAC-977A-E0E86BE1E002}" destId="{8314229A-2665-408C-8FD0-993052F6A21B}" srcOrd="1" destOrd="0" presId="urn:microsoft.com/office/officeart/2005/8/layout/vList5"/>
    <dgm:cxn modelId="{2A0ADCC3-2D90-4B0B-9052-5F66F72CA21B}" type="presParOf" srcId="{8F5E5BD5-F4D7-4371-92A7-D33F3C3A82E4}" destId="{D7FC6344-D85D-452E-98A0-6988620595CB}" srcOrd="1" destOrd="0" presId="urn:microsoft.com/office/officeart/2005/8/layout/vList5"/>
    <dgm:cxn modelId="{643C519F-8658-4E04-AD2D-E9B9CEA54A02}" type="presParOf" srcId="{8F5E5BD5-F4D7-4371-92A7-D33F3C3A82E4}" destId="{90CA5C28-9CAC-4126-A542-5F06696FD594}" srcOrd="2" destOrd="0" presId="urn:microsoft.com/office/officeart/2005/8/layout/vList5"/>
    <dgm:cxn modelId="{82B6E0FC-EBE0-4CBA-A003-E03E1D34D1AF}" type="presParOf" srcId="{90CA5C28-9CAC-4126-A542-5F06696FD594}" destId="{57DC8434-E402-4ED8-8C83-E08F1B53BE91}" srcOrd="0" destOrd="0" presId="urn:microsoft.com/office/officeart/2005/8/layout/vList5"/>
    <dgm:cxn modelId="{2CBF49DF-4684-43D3-9D6B-C5B21FEC9398}" type="presParOf" srcId="{90CA5C28-9CAC-4126-A542-5F06696FD594}" destId="{2098AB8B-DA00-46A4-B7FF-C6C6EFF16081}" srcOrd="1" destOrd="0" presId="urn:microsoft.com/office/officeart/2005/8/layout/vList5"/>
    <dgm:cxn modelId="{7E746D00-454F-4EDE-B49E-C3EF77DDCAD9}" type="presParOf" srcId="{8F5E5BD5-F4D7-4371-92A7-D33F3C3A82E4}" destId="{A1096330-8DF9-458A-830C-AF527D62A091}" srcOrd="3" destOrd="0" presId="urn:microsoft.com/office/officeart/2005/8/layout/vList5"/>
    <dgm:cxn modelId="{10E4E5F1-DE73-4AD0-8EE1-5EBC038CA951}" type="presParOf" srcId="{8F5E5BD5-F4D7-4371-92A7-D33F3C3A82E4}" destId="{A8295D95-024E-48DB-A130-4D7114E8B114}" srcOrd="4" destOrd="0" presId="urn:microsoft.com/office/officeart/2005/8/layout/vList5"/>
    <dgm:cxn modelId="{EAB2DDCC-F83A-4F8D-A937-8E3C63689D07}" type="presParOf" srcId="{A8295D95-024E-48DB-A130-4D7114E8B114}" destId="{DF8802FF-9D8F-449F-A8DA-09B0992588DF}" srcOrd="0" destOrd="0" presId="urn:microsoft.com/office/officeart/2005/8/layout/vList5"/>
    <dgm:cxn modelId="{3AA22949-4601-42C2-8DDF-6295CA84640B}" type="presParOf" srcId="{A8295D95-024E-48DB-A130-4D7114E8B114}" destId="{7E4A3EDD-C11E-42A6-8434-B9457ABEC51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D1402-C560-41BC-AEC0-40D51BF8D422}">
      <dsp:nvSpPr>
        <dsp:cNvPr id="0" name=""/>
        <dsp:cNvSpPr/>
      </dsp:nvSpPr>
      <dsp:spPr>
        <a:xfrm>
          <a:off x="0" y="42480"/>
          <a:ext cx="9846419" cy="82368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Designer helps to build the JSON for you</a:t>
          </a:r>
        </a:p>
      </dsp:txBody>
      <dsp:txXfrm>
        <a:off x="40209" y="82689"/>
        <a:ext cx="9766001" cy="743262"/>
      </dsp:txXfrm>
    </dsp:sp>
    <dsp:sp modelId="{47E5B932-9DF0-4C0B-9063-C950400047FC}">
      <dsp:nvSpPr>
        <dsp:cNvPr id="0" name=""/>
        <dsp:cNvSpPr/>
      </dsp:nvSpPr>
      <dsp:spPr>
        <a:xfrm>
          <a:off x="0" y="958321"/>
          <a:ext cx="9846419" cy="823680"/>
        </a:xfrm>
        <a:prstGeom prst="roundRect">
          <a:avLst/>
        </a:prstGeom>
        <a:solidFill>
          <a:schemeClr val="accent5">
            <a:hueOff val="1080377"/>
            <a:satOff val="-5883"/>
            <a:lumOff val="617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Host App = Outlook Actionable Messages</a:t>
          </a:r>
        </a:p>
      </dsp:txBody>
      <dsp:txXfrm>
        <a:off x="40209" y="998530"/>
        <a:ext cx="9766001" cy="743262"/>
      </dsp:txXfrm>
    </dsp:sp>
    <dsp:sp modelId="{3CAECCA6-6813-4A93-AC64-CC1940B8C0FF}">
      <dsp:nvSpPr>
        <dsp:cNvPr id="0" name=""/>
        <dsp:cNvSpPr/>
      </dsp:nvSpPr>
      <dsp:spPr>
        <a:xfrm>
          <a:off x="0" y="1874161"/>
          <a:ext cx="9846419" cy="823680"/>
        </a:xfrm>
        <a:prstGeom prst="roundRect">
          <a:avLst/>
        </a:prstGeom>
        <a:solidFill>
          <a:schemeClr val="accent5">
            <a:hueOff val="2160755"/>
            <a:satOff val="-11765"/>
            <a:lumOff val="1235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Target Version = 1.4</a:t>
          </a:r>
        </a:p>
      </dsp:txBody>
      <dsp:txXfrm>
        <a:off x="40209" y="1914370"/>
        <a:ext cx="9766001" cy="743262"/>
      </dsp:txXfrm>
    </dsp:sp>
    <dsp:sp modelId="{57534C47-0C87-4314-8B33-F3D106B68F30}">
      <dsp:nvSpPr>
        <dsp:cNvPr id="0" name=""/>
        <dsp:cNvSpPr/>
      </dsp:nvSpPr>
      <dsp:spPr>
        <a:xfrm>
          <a:off x="0" y="2790001"/>
          <a:ext cx="9846419" cy="823680"/>
        </a:xfrm>
        <a:prstGeom prst="roundRect">
          <a:avLst/>
        </a:prstGeom>
        <a:solidFill>
          <a:schemeClr val="accent5">
            <a:hueOff val="3241132"/>
            <a:satOff val="-17648"/>
            <a:lumOff val="1853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Cannot</a:t>
          </a:r>
          <a:r>
            <a:rPr lang="en-US" sz="3200" kern="1200" dirty="0"/>
            <a:t> Save on this page</a:t>
          </a:r>
        </a:p>
      </dsp:txBody>
      <dsp:txXfrm>
        <a:off x="40209" y="2830210"/>
        <a:ext cx="9766001" cy="743262"/>
      </dsp:txXfrm>
    </dsp:sp>
    <dsp:sp modelId="{E9163948-AE93-4C82-A5FE-35366931D7C1}">
      <dsp:nvSpPr>
        <dsp:cNvPr id="0" name=""/>
        <dsp:cNvSpPr/>
      </dsp:nvSpPr>
      <dsp:spPr>
        <a:xfrm>
          <a:off x="0" y="3705841"/>
          <a:ext cx="9846419" cy="823680"/>
        </a:xfrm>
        <a:prstGeom prst="roundRect">
          <a:avLst/>
        </a:prstGeom>
        <a:solidFill>
          <a:schemeClr val="accent5">
            <a:hueOff val="4321510"/>
            <a:satOff val="-23530"/>
            <a:lumOff val="2470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Do </a:t>
          </a:r>
          <a:r>
            <a:rPr lang="en-US" sz="3200" b="1" kern="1200" dirty="0"/>
            <a:t>not</a:t>
          </a:r>
          <a:r>
            <a:rPr lang="en-US" sz="3200" kern="1200" dirty="0"/>
            <a:t> use the New Adaptive Card Designer</a:t>
          </a:r>
        </a:p>
      </dsp:txBody>
      <dsp:txXfrm>
        <a:off x="40209" y="3746050"/>
        <a:ext cx="9766001" cy="7432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14229A-2665-408C-8FD0-993052F6A21B}">
      <dsp:nvSpPr>
        <dsp:cNvPr id="0" name=""/>
        <dsp:cNvSpPr/>
      </dsp:nvSpPr>
      <dsp:spPr>
        <a:xfrm rot="5400000">
          <a:off x="6147492" y="-2420361"/>
          <a:ext cx="1206783" cy="6353773"/>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Used to display additional data or fields outside of the initial card</a:t>
          </a:r>
        </a:p>
      </dsp:txBody>
      <dsp:txXfrm rot="-5400000">
        <a:off x="3573997" y="212044"/>
        <a:ext cx="6294863" cy="1088963"/>
      </dsp:txXfrm>
    </dsp:sp>
    <dsp:sp modelId="{A8C08B0C-14C9-40B4-81A6-A0F4F2E2015F}">
      <dsp:nvSpPr>
        <dsp:cNvPr id="0" name=""/>
        <dsp:cNvSpPr/>
      </dsp:nvSpPr>
      <dsp:spPr>
        <a:xfrm>
          <a:off x="0" y="2285"/>
          <a:ext cx="3573997" cy="1508479"/>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a:t>Both</a:t>
          </a:r>
        </a:p>
      </dsp:txBody>
      <dsp:txXfrm>
        <a:off x="73638" y="75923"/>
        <a:ext cx="3426721" cy="1361203"/>
      </dsp:txXfrm>
    </dsp:sp>
    <dsp:sp modelId="{2098AB8B-DA00-46A4-B7FF-C6C6EFF16081}">
      <dsp:nvSpPr>
        <dsp:cNvPr id="0" name=""/>
        <dsp:cNvSpPr/>
      </dsp:nvSpPr>
      <dsp:spPr>
        <a:xfrm rot="5400000">
          <a:off x="6147492" y="-836457"/>
          <a:ext cx="1206783" cy="6353773"/>
        </a:xfrm>
        <a:prstGeom prst="round2SameRect">
          <a:avLst/>
        </a:prstGeom>
        <a:solidFill>
          <a:schemeClr val="accent4">
            <a:tint val="40000"/>
            <a:alpha val="90000"/>
            <a:hueOff val="435242"/>
            <a:satOff val="-33623"/>
            <a:lumOff val="-2562"/>
            <a:alphaOff val="0"/>
          </a:schemeClr>
        </a:solidFill>
        <a:ln w="12700" cap="flat" cmpd="sng" algn="ctr">
          <a:solidFill>
            <a:schemeClr val="accent4">
              <a:tint val="40000"/>
              <a:alpha val="90000"/>
              <a:hueOff val="435242"/>
              <a:satOff val="-33623"/>
              <a:lumOff val="-256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Uses </a:t>
          </a:r>
          <a:r>
            <a:rPr lang="en-US" sz="1600" kern="1200" dirty="0" err="1"/>
            <a:t>Action.Showcard</a:t>
          </a:r>
          <a:endParaRPr lang="en-US" sz="1600" kern="1200" dirty="0"/>
        </a:p>
        <a:p>
          <a:pPr marL="171450" lvl="1" indent="-171450" algn="l" defTabSz="711200">
            <a:lnSpc>
              <a:spcPct val="90000"/>
            </a:lnSpc>
            <a:spcBef>
              <a:spcPct val="0"/>
            </a:spcBef>
            <a:spcAft>
              <a:spcPct val="15000"/>
            </a:spcAft>
            <a:buChar char="•"/>
          </a:pPr>
          <a:r>
            <a:rPr lang="en-US" sz="1600" kern="1200" dirty="0"/>
            <a:t>Data that displays is limited to information known when the first card was viewed</a:t>
          </a:r>
        </a:p>
      </dsp:txBody>
      <dsp:txXfrm rot="-5400000">
        <a:off x="3573997" y="1795948"/>
        <a:ext cx="6294863" cy="1088963"/>
      </dsp:txXfrm>
    </dsp:sp>
    <dsp:sp modelId="{57DC8434-E402-4ED8-8C83-E08F1B53BE91}">
      <dsp:nvSpPr>
        <dsp:cNvPr id="0" name=""/>
        <dsp:cNvSpPr/>
      </dsp:nvSpPr>
      <dsp:spPr>
        <a:xfrm>
          <a:off x="0" y="1586189"/>
          <a:ext cx="3573997" cy="1508479"/>
        </a:xfrm>
        <a:prstGeom prst="roundRect">
          <a:avLst/>
        </a:prstGeom>
        <a:solidFill>
          <a:schemeClr val="accent4">
            <a:hueOff val="281187"/>
            <a:satOff val="0"/>
            <a:lumOff val="-735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a:t>Show Card</a:t>
          </a:r>
        </a:p>
      </dsp:txBody>
      <dsp:txXfrm>
        <a:off x="73638" y="1659827"/>
        <a:ext cx="3426721" cy="1361203"/>
      </dsp:txXfrm>
    </dsp:sp>
    <dsp:sp modelId="{7E4A3EDD-C11E-42A6-8434-B9457ABEC517}">
      <dsp:nvSpPr>
        <dsp:cNvPr id="0" name=""/>
        <dsp:cNvSpPr/>
      </dsp:nvSpPr>
      <dsp:spPr>
        <a:xfrm rot="5400000">
          <a:off x="6147492" y="747445"/>
          <a:ext cx="1206783" cy="6353773"/>
        </a:xfrm>
        <a:prstGeom prst="round2SameRect">
          <a:avLst/>
        </a:prstGeom>
        <a:solidFill>
          <a:schemeClr val="accent4">
            <a:tint val="40000"/>
            <a:alpha val="90000"/>
            <a:hueOff val="870484"/>
            <a:satOff val="-67247"/>
            <a:lumOff val="-5123"/>
            <a:alphaOff val="0"/>
          </a:schemeClr>
        </a:solidFill>
        <a:ln w="12700" cap="flat" cmpd="sng" algn="ctr">
          <a:solidFill>
            <a:schemeClr val="accent4">
              <a:tint val="40000"/>
              <a:alpha val="90000"/>
              <a:hueOff val="870484"/>
              <a:satOff val="-67247"/>
              <a:lumOff val="-512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Uses </a:t>
          </a:r>
          <a:r>
            <a:rPr lang="en-US" sz="1600" kern="1200" dirty="0" err="1"/>
            <a:t>Action.Webrequest</a:t>
          </a:r>
          <a:r>
            <a:rPr lang="en-US" sz="1600" kern="1200" dirty="0"/>
            <a:t> to trigger Power Automate to run and display a different Card</a:t>
          </a:r>
        </a:p>
        <a:p>
          <a:pPr marL="171450" lvl="1" indent="-171450" algn="l" defTabSz="711200">
            <a:lnSpc>
              <a:spcPct val="90000"/>
            </a:lnSpc>
            <a:spcBef>
              <a:spcPct val="0"/>
            </a:spcBef>
            <a:spcAft>
              <a:spcPct val="15000"/>
            </a:spcAft>
            <a:buChar char="•"/>
          </a:pPr>
          <a:r>
            <a:rPr lang="en-US" sz="1600" kern="1200" dirty="0"/>
            <a:t>Can retrieve data inputted on the first card to conditionally determine what to display on the second card</a:t>
          </a:r>
        </a:p>
      </dsp:txBody>
      <dsp:txXfrm rot="-5400000">
        <a:off x="3573997" y="3379850"/>
        <a:ext cx="6294863" cy="1088963"/>
      </dsp:txXfrm>
    </dsp:sp>
    <dsp:sp modelId="{DF8802FF-9D8F-449F-A8DA-09B0992588DF}">
      <dsp:nvSpPr>
        <dsp:cNvPr id="0" name=""/>
        <dsp:cNvSpPr/>
      </dsp:nvSpPr>
      <dsp:spPr>
        <a:xfrm>
          <a:off x="0" y="3170092"/>
          <a:ext cx="3573997" cy="1508479"/>
        </a:xfrm>
        <a:prstGeom prst="roundRect">
          <a:avLst/>
        </a:prstGeom>
        <a:solidFill>
          <a:schemeClr val="accent4">
            <a:hueOff val="562374"/>
            <a:satOff val="0"/>
            <a:lumOff val="-1470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a:t>Separate Card</a:t>
          </a:r>
        </a:p>
      </dsp:txBody>
      <dsp:txXfrm>
        <a:off x="73638" y="3243730"/>
        <a:ext cx="3426721" cy="136120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78DE4A-40B6-B4CA-C7A5-DC46D4F5602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EB33230-DBC8-3650-98D0-8BE2CEA5D8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328A1B-9D8F-4733-8241-F567C935E0F5}" type="datetimeFigureOut">
              <a:rPr lang="en-US" smtClean="0"/>
              <a:t>6/3/2026</a:t>
            </a:fld>
            <a:endParaRPr lang="en-US"/>
          </a:p>
        </p:txBody>
      </p:sp>
      <p:sp>
        <p:nvSpPr>
          <p:cNvPr id="4" name="Footer Placeholder 3">
            <a:extLst>
              <a:ext uri="{FF2B5EF4-FFF2-40B4-BE49-F238E27FC236}">
                <a16:creationId xmlns:a16="http://schemas.microsoft.com/office/drawing/2014/main" id="{84DD18BC-8539-E897-237E-0E6C6F6776C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7FF9226-3042-6D94-08A3-D4252543530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183C5E-6799-4711-9DC5-BF82666A67FC}" type="slidenum">
              <a:rPr lang="en-US" smtClean="0"/>
              <a:t>‹#›</a:t>
            </a:fld>
            <a:endParaRPr lang="en-US"/>
          </a:p>
        </p:txBody>
      </p:sp>
    </p:spTree>
    <p:extLst>
      <p:ext uri="{BB962C8B-B14F-4D97-AF65-F5344CB8AC3E}">
        <p14:creationId xmlns:p14="http://schemas.microsoft.com/office/powerpoint/2010/main" val="117005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57200" y="457200"/>
            <a:ext cx="3657600" cy="20574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200" y="2691278"/>
            <a:ext cx="5943600" cy="5687733"/>
          </a:xfrm>
          <a:prstGeom prst="rect">
            <a:avLst/>
          </a:prstGeom>
        </p:spPr>
        <p:txBody>
          <a:bodyPr vert="horz" lIns="0" tIns="0" rIns="0" bIns="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838200" y="8565992"/>
            <a:ext cx="4876800" cy="191132"/>
          </a:xfrm>
          <a:prstGeom prst="rect">
            <a:avLst/>
          </a:prstGeom>
        </p:spPr>
        <p:txBody>
          <a:bodyPr vert="horz" lIns="0" tIns="0" rIns="0" bIns="0" rtlCol="0" anchor="b"/>
          <a:lstStyle>
            <a:lvl1pPr algn="l">
              <a:defRPr sz="900"/>
            </a:lvl1pPr>
          </a:lstStyle>
          <a:p>
            <a:endParaRPr lang="en-US"/>
          </a:p>
        </p:txBody>
      </p:sp>
      <p:sp>
        <p:nvSpPr>
          <p:cNvPr id="7" name="Slide Number Placeholder 6"/>
          <p:cNvSpPr>
            <a:spLocks noGrp="1"/>
          </p:cNvSpPr>
          <p:nvPr>
            <p:ph type="sldNum" sz="quarter" idx="5"/>
          </p:nvPr>
        </p:nvSpPr>
        <p:spPr>
          <a:xfrm>
            <a:off x="5894709" y="8565100"/>
            <a:ext cx="507813" cy="192024"/>
          </a:xfrm>
          <a:prstGeom prst="rect">
            <a:avLst/>
          </a:prstGeom>
        </p:spPr>
        <p:txBody>
          <a:bodyPr vert="horz" lIns="0" tIns="0" rIns="0" bIns="0" rtlCol="0" anchor="ctr"/>
          <a:lstStyle>
            <a:lvl1pPr algn="r">
              <a:defRPr sz="900"/>
            </a:lvl1pPr>
          </a:lstStyle>
          <a:p>
            <a:fld id="{4E9B40CF-FC74-415A-81F8-FDDF94D146D5}" type="slidenum">
              <a:rPr lang="en-US" smtClean="0"/>
              <a:pPr/>
              <a:t>‹#›</a:t>
            </a:fld>
            <a:endParaRPr lang="en-US"/>
          </a:p>
        </p:txBody>
      </p:sp>
      <p:pic>
        <p:nvPicPr>
          <p:cNvPr id="9" name="Graphic 8">
            <a:extLst>
              <a:ext uri="{FF2B5EF4-FFF2-40B4-BE49-F238E27FC236}">
                <a16:creationId xmlns:a16="http://schemas.microsoft.com/office/drawing/2014/main" id="{02A94927-9C19-0AE1-9DAE-451CC21CA2BC}"/>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423728" y="8507412"/>
            <a:ext cx="313059" cy="313059"/>
          </a:xfrm>
          <a:prstGeom prst="rect">
            <a:avLst/>
          </a:prstGeom>
        </p:spPr>
      </p:pic>
    </p:spTree>
    <p:extLst>
      <p:ext uri="{BB962C8B-B14F-4D97-AF65-F5344CB8AC3E}">
        <p14:creationId xmlns:p14="http://schemas.microsoft.com/office/powerpoint/2010/main" val="1968107105"/>
      </p:ext>
    </p:extLst>
  </p:cSld>
  <p:clrMap bg1="lt1" tx1="dk1" bg2="lt2" tx2="dk2" accent1="accent1" accent2="accent2" accent3="accent3" accent4="accent4" accent5="accent5" accent6="accent6" hlink="hlink" folHlink="folHlink"/>
  <p:notesStyle>
    <a:lvl1pPr marL="182880" indent="-182880"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1pPr>
    <a:lvl2pPr marL="400050" indent="-112713" algn="l" defTabSz="914400" rtl="0" eaLnBrk="1" latinLnBrk="0" hangingPunct="1">
      <a:spcBef>
        <a:spcPts val="600"/>
      </a:spcBef>
      <a:buFont typeface="Arial" panose="020B0604020202020204" pitchFamily="34" charset="0"/>
      <a:buChar char="•"/>
      <a:defRPr sz="1100" kern="1200">
        <a:solidFill>
          <a:schemeClr val="tx1"/>
        </a:solidFill>
        <a:latin typeface="+mn-lt"/>
        <a:ea typeface="+mn-ea"/>
        <a:cs typeface="+mn-cs"/>
      </a:defRPr>
    </a:lvl2pPr>
    <a:lvl3pPr marL="573088" indent="-104775" algn="l" defTabSz="914400" rtl="0" eaLnBrk="1" latinLnBrk="0" hangingPunct="1">
      <a:spcBef>
        <a:spcPts val="600"/>
      </a:spcBef>
      <a:buFont typeface="Arial" panose="020B0604020202020204" pitchFamily="34" charset="0"/>
      <a:buChar char="•"/>
      <a:defRPr sz="1000" kern="1200">
        <a:solidFill>
          <a:schemeClr val="tx1"/>
        </a:solidFill>
        <a:latin typeface="+mn-lt"/>
        <a:ea typeface="+mn-ea"/>
        <a:cs typeface="+mn-cs"/>
      </a:defRPr>
    </a:lvl3pPr>
    <a:lvl4pPr marL="573088" indent="-104775" algn="l" defTabSz="914400" rtl="0" eaLnBrk="1" latinLnBrk="0" hangingPunct="1">
      <a:spcBef>
        <a:spcPts val="600"/>
      </a:spcBef>
      <a:buFont typeface="Arial" panose="020B0604020202020204" pitchFamily="34" charset="0"/>
      <a:buChar char="•"/>
      <a:defRPr sz="1000" kern="1200">
        <a:solidFill>
          <a:schemeClr val="tx1"/>
        </a:solidFill>
        <a:latin typeface="+mn-lt"/>
        <a:ea typeface="+mn-ea"/>
        <a:cs typeface="+mn-cs"/>
      </a:defRPr>
    </a:lvl4pPr>
    <a:lvl5pPr marL="573088" indent="-104775" algn="l" defTabSz="914400" rtl="0" eaLnBrk="1" latinLnBrk="0" hangingPunct="1">
      <a:spcBef>
        <a:spcPts val="600"/>
      </a:spcBef>
      <a:buFont typeface="Arial" panose="020B0604020202020204" pitchFamily="34" charset="0"/>
      <a:buChar char="•"/>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of the end user and what is going to create the optimal experience for them</a:t>
            </a:r>
          </a:p>
          <a:p>
            <a:r>
              <a:rPr lang="en-US" dirty="0"/>
              <a:t>Need to also consider what extension points </a:t>
            </a:r>
            <a:r>
              <a:rPr lang="en-US"/>
              <a:t>are available</a:t>
            </a:r>
            <a:endParaRPr lang="en-US" dirty="0"/>
          </a:p>
        </p:txBody>
      </p:sp>
      <p:sp>
        <p:nvSpPr>
          <p:cNvPr id="4" name="Slide Number Placeholder 3"/>
          <p:cNvSpPr>
            <a:spLocks noGrp="1"/>
          </p:cNvSpPr>
          <p:nvPr>
            <p:ph type="sldNum" sz="quarter" idx="5"/>
          </p:nvPr>
        </p:nvSpPr>
        <p:spPr/>
        <p:txBody>
          <a:bodyPr/>
          <a:lstStyle/>
          <a:p>
            <a:fld id="{4E9B40CF-FC74-415A-81F8-FDDF94D146D5}" type="slidenum">
              <a:rPr lang="en-US" smtClean="0"/>
              <a:pPr/>
              <a:t>9</a:t>
            </a:fld>
            <a:endParaRPr lang="en-US"/>
          </a:p>
        </p:txBody>
      </p:sp>
    </p:spTree>
    <p:extLst>
      <p:ext uri="{BB962C8B-B14F-4D97-AF65-F5344CB8AC3E}">
        <p14:creationId xmlns:p14="http://schemas.microsoft.com/office/powerpoint/2010/main" val="1998920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4E9B40CF-FC74-415A-81F8-FDDF94D146D5}" type="slidenum">
              <a:rPr lang="en-US" smtClean="0"/>
              <a:pPr/>
              <a:t>20</a:t>
            </a:fld>
            <a:endParaRPr lang="en-US"/>
          </a:p>
        </p:txBody>
      </p:sp>
    </p:spTree>
    <p:extLst>
      <p:ext uri="{BB962C8B-B14F-4D97-AF65-F5344CB8AC3E}">
        <p14:creationId xmlns:p14="http://schemas.microsoft.com/office/powerpoint/2010/main" val="2547225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0" lvl="0" indent="-18288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a:t>Choices correspond to an Array in Power Automate. Can build out by using a Select action or an Append to Array variable.</a:t>
            </a:r>
          </a:p>
          <a:p>
            <a:endParaRPr lang="en-US" dirty="0"/>
          </a:p>
        </p:txBody>
      </p:sp>
      <p:sp>
        <p:nvSpPr>
          <p:cNvPr id="4" name="Slide Number Placeholder 3"/>
          <p:cNvSpPr>
            <a:spLocks noGrp="1"/>
          </p:cNvSpPr>
          <p:nvPr>
            <p:ph type="sldNum" sz="quarter" idx="5"/>
          </p:nvPr>
        </p:nvSpPr>
        <p:spPr/>
        <p:txBody>
          <a:bodyPr/>
          <a:lstStyle/>
          <a:p>
            <a:fld id="{4E9B40CF-FC74-415A-81F8-FDDF94D146D5}" type="slidenum">
              <a:rPr lang="en-US" smtClean="0"/>
              <a:pPr/>
              <a:t>21</a:t>
            </a:fld>
            <a:endParaRPr lang="en-US"/>
          </a:p>
        </p:txBody>
      </p:sp>
    </p:spTree>
    <p:extLst>
      <p:ext uri="{BB962C8B-B14F-4D97-AF65-F5344CB8AC3E}">
        <p14:creationId xmlns:p14="http://schemas.microsoft.com/office/powerpoint/2010/main" val="807797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a placeholder value to force users to select something in the field without having to use the ‘Required’ parameter.  To do this with dynamic content in Power Automate, use the first() expression</a:t>
            </a:r>
          </a:p>
          <a:p>
            <a:r>
              <a:rPr lang="en-US" dirty="0"/>
              <a:t>Allow multi-selection changes the field to operate more as a multi-toggle</a:t>
            </a:r>
          </a:p>
          <a:p>
            <a:endParaRPr lang="en-US" dirty="0"/>
          </a:p>
        </p:txBody>
      </p:sp>
      <p:sp>
        <p:nvSpPr>
          <p:cNvPr id="4" name="Slide Number Placeholder 3"/>
          <p:cNvSpPr>
            <a:spLocks noGrp="1"/>
          </p:cNvSpPr>
          <p:nvPr>
            <p:ph type="sldNum" sz="quarter" idx="5"/>
          </p:nvPr>
        </p:nvSpPr>
        <p:spPr/>
        <p:txBody>
          <a:bodyPr/>
          <a:lstStyle/>
          <a:p>
            <a:fld id="{4E9B40CF-FC74-415A-81F8-FDDF94D146D5}" type="slidenum">
              <a:rPr lang="en-US" smtClean="0"/>
              <a:pPr/>
              <a:t>22</a:t>
            </a:fld>
            <a:endParaRPr lang="en-US"/>
          </a:p>
        </p:txBody>
      </p:sp>
    </p:spTree>
    <p:extLst>
      <p:ext uri="{BB962C8B-B14F-4D97-AF65-F5344CB8AC3E}">
        <p14:creationId xmlns:p14="http://schemas.microsoft.com/office/powerpoint/2010/main" val="2620193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Switch statement supports the one flow requirement</a:t>
            </a:r>
          </a:p>
          <a:p>
            <a:r>
              <a:rPr lang="en-US" dirty="0"/>
              <a:t>The Data parameter is embedded into each </a:t>
            </a:r>
            <a:r>
              <a:rPr lang="en-US" dirty="0" err="1"/>
              <a:t>Action.Webrequest</a:t>
            </a:r>
            <a:r>
              <a:rPr lang="en-US" dirty="0"/>
              <a:t> action</a:t>
            </a:r>
          </a:p>
          <a:p>
            <a:r>
              <a:rPr lang="en-US" dirty="0"/>
              <a:t>Within that there is a set Navigation option that is telling Power Automate which card to show the next time</a:t>
            </a:r>
          </a:p>
          <a:p>
            <a:r>
              <a:rPr lang="en-US" dirty="0"/>
              <a:t>Use a Variable for the HTTP URL for ease of updating in case the URL changes</a:t>
            </a:r>
          </a:p>
        </p:txBody>
      </p:sp>
      <p:sp>
        <p:nvSpPr>
          <p:cNvPr id="4" name="Slide Number Placeholder 3"/>
          <p:cNvSpPr>
            <a:spLocks noGrp="1"/>
          </p:cNvSpPr>
          <p:nvPr>
            <p:ph type="sldNum" sz="quarter" idx="5"/>
          </p:nvPr>
        </p:nvSpPr>
        <p:spPr/>
        <p:txBody>
          <a:bodyPr/>
          <a:lstStyle/>
          <a:p>
            <a:fld id="{4E9B40CF-FC74-415A-81F8-FDDF94D146D5}" type="slidenum">
              <a:rPr lang="en-US" smtClean="0"/>
              <a:pPr/>
              <a:t>27</a:t>
            </a:fld>
            <a:endParaRPr lang="en-US"/>
          </a:p>
        </p:txBody>
      </p:sp>
    </p:spTree>
    <p:extLst>
      <p:ext uri="{BB962C8B-B14F-4D97-AF65-F5344CB8AC3E}">
        <p14:creationId xmlns:p14="http://schemas.microsoft.com/office/powerpoint/2010/main" val="4002249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https://developer.blackbaud.com/skyapi/docs/addins/adaptive-cards</a:t>
            </a:r>
          </a:p>
          <a:p>
            <a:endParaRPr lang="en-US" dirty="0"/>
          </a:p>
          <a:p>
            <a:r>
              <a:rPr lang="en-US" dirty="0"/>
              <a:t>https://adaptivecards.io/designer/</a:t>
            </a:r>
          </a:p>
          <a:p>
            <a:endParaRPr lang="en-US" dirty="0"/>
          </a:p>
          <a:p>
            <a:r>
              <a:rPr lang="en-US" dirty="0"/>
              <a:t>https://developer.blackbaud.com/skyapi/docs/addins/concepts/extension-points</a:t>
            </a:r>
          </a:p>
          <a:p>
            <a:endParaRPr lang="en-US" dirty="0"/>
          </a:p>
          <a:p>
            <a:r>
              <a:rPr lang="en-US" dirty="0"/>
              <a:t>https://make.powerautomate.com/environments/Default-31fa3fc8-0d67-4b00-8f5a-3a9a69c281b8/galleries/public/templates/bde8ccbdb03047f99476f7b35d2c26d0/create-an-adaptive-card-sky-add-in</a:t>
            </a:r>
          </a:p>
          <a:p>
            <a:endParaRPr lang="en-US" dirty="0"/>
          </a:p>
          <a:p>
            <a:r>
              <a:rPr lang="en-US" dirty="0"/>
              <a:t>https://make.powerautomate.com/environments/Default-31fa3fc8-0d67-4b00-8f5a-3a9a69c281b8/galleries/public/templates/2a8dcec3efa348a4925fcbf6b410dd9c/trigger-a-flow-from-a-sky-add-in-adaptive-card-action</a:t>
            </a:r>
          </a:p>
        </p:txBody>
      </p:sp>
      <p:sp>
        <p:nvSpPr>
          <p:cNvPr id="4" name="Slide Number Placeholder 3"/>
          <p:cNvSpPr>
            <a:spLocks noGrp="1"/>
          </p:cNvSpPr>
          <p:nvPr>
            <p:ph type="sldNum" sz="quarter" idx="5"/>
          </p:nvPr>
        </p:nvSpPr>
        <p:spPr/>
        <p:txBody>
          <a:bodyPr/>
          <a:lstStyle/>
          <a:p>
            <a:fld id="{4E9B40CF-FC74-415A-81F8-FDDF94D146D5}" type="slidenum">
              <a:rPr lang="en-US" smtClean="0"/>
              <a:pPr/>
              <a:t>29</a:t>
            </a:fld>
            <a:endParaRPr lang="en-US"/>
          </a:p>
        </p:txBody>
      </p:sp>
    </p:spTree>
    <p:extLst>
      <p:ext uri="{BB962C8B-B14F-4D97-AF65-F5344CB8AC3E}">
        <p14:creationId xmlns:p14="http://schemas.microsoft.com/office/powerpoint/2010/main" val="23901152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60CA-1062-0332-947F-45935D6160E6}"/>
              </a:ext>
            </a:extLst>
          </p:cNvPr>
          <p:cNvSpPr>
            <a:spLocks noGrp="1"/>
          </p:cNvSpPr>
          <p:nvPr>
            <p:ph type="ctrTitle" hasCustomPrompt="1"/>
          </p:nvPr>
        </p:nvSpPr>
        <p:spPr>
          <a:xfrm>
            <a:off x="1371600" y="1619099"/>
            <a:ext cx="4724400" cy="1612782"/>
          </a:xfrm>
        </p:spPr>
        <p:txBody>
          <a:bodyPr anchor="b">
            <a:noAutofit/>
          </a:bodyPr>
          <a:lstStyle>
            <a:lvl1pPr algn="l">
              <a:defRPr sz="4000" b="1">
                <a:solidFill>
                  <a:srgbClr val="00FAA1"/>
                </a:solidFill>
              </a:defRPr>
            </a:lvl1pPr>
          </a:lstStyle>
          <a:p>
            <a:r>
              <a:t>Presentation title</a:t>
            </a:r>
          </a:p>
        </p:txBody>
      </p:sp>
      <p:sp>
        <p:nvSpPr>
          <p:cNvPr id="3" name="Subtitle 2">
            <a:extLst>
              <a:ext uri="{FF2B5EF4-FFF2-40B4-BE49-F238E27FC236}">
                <a16:creationId xmlns:a16="http://schemas.microsoft.com/office/drawing/2014/main" id="{926FCA99-0BE0-3A03-90DB-A08450571365}"/>
              </a:ext>
            </a:extLst>
          </p:cNvPr>
          <p:cNvSpPr>
            <a:spLocks noGrp="1"/>
          </p:cNvSpPr>
          <p:nvPr>
            <p:ph type="subTitle" idx="1" hasCustomPrompt="1"/>
          </p:nvPr>
        </p:nvSpPr>
        <p:spPr>
          <a:xfrm>
            <a:off x="1371600" y="3429000"/>
            <a:ext cx="4724400" cy="1020251"/>
          </a:xfrm>
        </p:spPr>
        <p:txBody>
          <a:bodyPr/>
          <a:lstStyle>
            <a:lvl1pPr marL="0" indent="0" algn="l">
              <a:spcBef>
                <a:spcPts val="0"/>
              </a:spcBef>
              <a:buNone/>
              <a:defRPr sz="2800" i="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Subtitle</a:t>
            </a:r>
          </a:p>
        </p:txBody>
      </p:sp>
      <p:sp>
        <p:nvSpPr>
          <p:cNvPr id="28" name="Text Placeholder 45">
            <a:extLst>
              <a:ext uri="{FF2B5EF4-FFF2-40B4-BE49-F238E27FC236}">
                <a16:creationId xmlns:a16="http://schemas.microsoft.com/office/drawing/2014/main" id="{F53DD513-74C7-D6C1-4C51-4439BFDEF9AB}"/>
              </a:ext>
            </a:extLst>
          </p:cNvPr>
          <p:cNvSpPr>
            <a:spLocks noGrp="1"/>
          </p:cNvSpPr>
          <p:nvPr>
            <p:ph type="body" sz="quarter" idx="14" hasCustomPrompt="1"/>
          </p:nvPr>
        </p:nvSpPr>
        <p:spPr>
          <a:xfrm>
            <a:off x="1371599" y="5285571"/>
            <a:ext cx="4724400" cy="741448"/>
          </a:xfrm>
        </p:spPr>
        <p:txBody>
          <a:bodyPr/>
          <a:lstStyle>
            <a:lvl1pPr marL="0" indent="0">
              <a:spcBef>
                <a:spcPts val="0"/>
              </a:spcBef>
              <a:buNone/>
              <a:defRPr sz="1800">
                <a:solidFill>
                  <a:schemeClr val="accent4"/>
                </a:solidFill>
              </a:defRPr>
            </a:lvl1pPr>
            <a:lvl2pPr marL="0" indent="0">
              <a:spcBef>
                <a:spcPts val="0"/>
              </a:spcBef>
              <a:buNone/>
              <a:defRPr sz="2000"/>
            </a:lvl2pPr>
            <a:lvl3pPr marL="0" indent="0">
              <a:spcBef>
                <a:spcPts val="0"/>
              </a:spcBef>
              <a:buNone/>
              <a:defRPr sz="2000"/>
            </a:lvl3pPr>
            <a:lvl4pPr marL="0" indent="0">
              <a:spcBef>
                <a:spcPts val="0"/>
              </a:spcBef>
              <a:buNone/>
              <a:defRPr sz="2000"/>
            </a:lvl4pPr>
            <a:lvl5pPr marL="0" indent="0">
              <a:spcBef>
                <a:spcPts val="0"/>
              </a:spcBef>
              <a:buNone/>
              <a:defRPr sz="2000"/>
            </a:lvl5pPr>
            <a:lvl6pPr marL="0" indent="0">
              <a:spcBef>
                <a:spcPts val="0"/>
              </a:spcBef>
              <a:buNone/>
              <a:defRPr sz="2000"/>
            </a:lvl6pPr>
            <a:lvl7pPr marL="0" indent="0">
              <a:spcBef>
                <a:spcPts val="0"/>
              </a:spcBef>
              <a:buNone/>
              <a:defRPr sz="2000"/>
            </a:lvl7pPr>
            <a:lvl8pPr marL="0" indent="0">
              <a:spcBef>
                <a:spcPts val="0"/>
              </a:spcBef>
              <a:buNone/>
              <a:defRPr sz="2000"/>
            </a:lvl8pPr>
            <a:lvl9pPr marL="0" indent="0">
              <a:spcBef>
                <a:spcPts val="0"/>
              </a:spcBef>
              <a:buNone/>
              <a:defRPr sz="2000"/>
            </a:lvl9pPr>
          </a:lstStyle>
          <a:p>
            <a:pPr lvl="0"/>
            <a:r>
              <a:t>Additional information such as presenter name(s) and date</a:t>
            </a:r>
          </a:p>
        </p:txBody>
      </p:sp>
      <p:grpSp>
        <p:nvGrpSpPr>
          <p:cNvPr id="29" name="Graphic 38">
            <a:extLst>
              <a:ext uri="{FF2B5EF4-FFF2-40B4-BE49-F238E27FC236}">
                <a16:creationId xmlns:a16="http://schemas.microsoft.com/office/drawing/2014/main" id="{59C5F027-ED9C-3551-C75B-8FF0DF803E18}"/>
              </a:ext>
            </a:extLst>
          </p:cNvPr>
          <p:cNvGrpSpPr>
            <a:grpSpLocks noChangeAspect="1"/>
          </p:cNvGrpSpPr>
          <p:nvPr userDrawn="1"/>
        </p:nvGrpSpPr>
        <p:grpSpPr>
          <a:xfrm>
            <a:off x="1371600" y="735664"/>
            <a:ext cx="2229496" cy="340801"/>
            <a:chOff x="5548312" y="3020377"/>
            <a:chExt cx="3252787" cy="497218"/>
          </a:xfrm>
          <a:solidFill>
            <a:srgbClr val="FFFFFF"/>
          </a:solidFill>
        </p:grpSpPr>
        <p:grpSp>
          <p:nvGrpSpPr>
            <p:cNvPr id="30" name="Graphic 38">
              <a:extLst>
                <a:ext uri="{FF2B5EF4-FFF2-40B4-BE49-F238E27FC236}">
                  <a16:creationId xmlns:a16="http://schemas.microsoft.com/office/drawing/2014/main" id="{F1E2507B-8FD5-C119-169D-9FB2A59A6B1C}"/>
                </a:ext>
              </a:extLst>
            </p:cNvPr>
            <p:cNvGrpSpPr/>
            <p:nvPr/>
          </p:nvGrpSpPr>
          <p:grpSpPr>
            <a:xfrm>
              <a:off x="5548312" y="3020377"/>
              <a:ext cx="3153727" cy="497218"/>
              <a:chOff x="5548312" y="3020377"/>
              <a:chExt cx="3153727" cy="497218"/>
            </a:xfrm>
            <a:grpFill/>
          </p:grpSpPr>
          <p:sp>
            <p:nvSpPr>
              <p:cNvPr id="32" name="Freeform: Shape 31">
                <a:extLst>
                  <a:ext uri="{FF2B5EF4-FFF2-40B4-BE49-F238E27FC236}">
                    <a16:creationId xmlns:a16="http://schemas.microsoft.com/office/drawing/2014/main" id="{7A7B7BF5-72AA-0C33-AB46-00F835A9A1FE}"/>
                  </a:ext>
                </a:extLst>
              </p:cNvPr>
              <p:cNvSpPr/>
              <p:nvPr/>
            </p:nvSpPr>
            <p:spPr>
              <a:xfrm>
                <a:off x="6057900" y="3154488"/>
                <a:ext cx="398144" cy="362155"/>
              </a:xfrm>
              <a:custGeom>
                <a:avLst/>
                <a:gdLst>
                  <a:gd name="connsiteX0" fmla="*/ 345757 w 398144"/>
                  <a:gd name="connsiteY0" fmla="*/ 260224 h 362155"/>
                  <a:gd name="connsiteX1" fmla="*/ 345757 w 398144"/>
                  <a:gd name="connsiteY1" fmla="*/ 134494 h 362155"/>
                  <a:gd name="connsiteX2" fmla="*/ 345757 w 398144"/>
                  <a:gd name="connsiteY2" fmla="*/ 134494 h 362155"/>
                  <a:gd name="connsiteX3" fmla="*/ 345757 w 398144"/>
                  <a:gd name="connsiteY3" fmla="*/ 4954 h 362155"/>
                  <a:gd name="connsiteX4" fmla="*/ 276225 w 398144"/>
                  <a:gd name="connsiteY4" fmla="*/ 4954 h 362155"/>
                  <a:gd name="connsiteX5" fmla="*/ 276225 w 398144"/>
                  <a:gd name="connsiteY5" fmla="*/ 32576 h 362155"/>
                  <a:gd name="connsiteX6" fmla="*/ 190500 w 398144"/>
                  <a:gd name="connsiteY6" fmla="*/ 191 h 362155"/>
                  <a:gd name="connsiteX7" fmla="*/ 0 w 398144"/>
                  <a:gd name="connsiteY7" fmla="*/ 181167 h 362155"/>
                  <a:gd name="connsiteX8" fmla="*/ 188595 w 398144"/>
                  <a:gd name="connsiteY8" fmla="*/ 362142 h 362155"/>
                  <a:gd name="connsiteX9" fmla="*/ 305753 w 398144"/>
                  <a:gd name="connsiteY9" fmla="*/ 313564 h 362155"/>
                  <a:gd name="connsiteX10" fmla="*/ 352425 w 398144"/>
                  <a:gd name="connsiteY10" fmla="*/ 360236 h 362155"/>
                  <a:gd name="connsiteX11" fmla="*/ 398145 w 398144"/>
                  <a:gd name="connsiteY11" fmla="*/ 313564 h 362155"/>
                  <a:gd name="connsiteX12" fmla="*/ 345757 w 398144"/>
                  <a:gd name="connsiteY12" fmla="*/ 260224 h 362155"/>
                  <a:gd name="connsiteX13" fmla="*/ 194310 w 398144"/>
                  <a:gd name="connsiteY13" fmla="*/ 293561 h 362155"/>
                  <a:gd name="connsiteX14" fmla="*/ 66675 w 398144"/>
                  <a:gd name="connsiteY14" fmla="*/ 182119 h 362155"/>
                  <a:gd name="connsiteX15" fmla="*/ 196215 w 398144"/>
                  <a:gd name="connsiteY15" fmla="*/ 68771 h 362155"/>
                  <a:gd name="connsiteX16" fmla="*/ 276225 w 398144"/>
                  <a:gd name="connsiteY16" fmla="*/ 117349 h 362155"/>
                  <a:gd name="connsiteX17" fmla="*/ 276225 w 398144"/>
                  <a:gd name="connsiteY17" fmla="*/ 133541 h 362155"/>
                  <a:gd name="connsiteX18" fmla="*/ 276225 w 398144"/>
                  <a:gd name="connsiteY18" fmla="*/ 133541 h 362155"/>
                  <a:gd name="connsiteX19" fmla="*/ 276225 w 398144"/>
                  <a:gd name="connsiteY19" fmla="*/ 244031 h 362155"/>
                  <a:gd name="connsiteX20" fmla="*/ 194310 w 398144"/>
                  <a:gd name="connsiteY20" fmla="*/ 293561 h 362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144" h="362155">
                    <a:moveTo>
                      <a:pt x="345757" y="260224"/>
                    </a:moveTo>
                    <a:lnTo>
                      <a:pt x="345757" y="134494"/>
                    </a:lnTo>
                    <a:lnTo>
                      <a:pt x="345757" y="134494"/>
                    </a:lnTo>
                    <a:lnTo>
                      <a:pt x="345757" y="4954"/>
                    </a:lnTo>
                    <a:lnTo>
                      <a:pt x="276225" y="4954"/>
                    </a:lnTo>
                    <a:lnTo>
                      <a:pt x="276225" y="32576"/>
                    </a:lnTo>
                    <a:cubicBezTo>
                      <a:pt x="253365" y="17336"/>
                      <a:pt x="223838" y="1144"/>
                      <a:pt x="190500" y="191"/>
                    </a:cubicBezTo>
                    <a:cubicBezTo>
                      <a:pt x="70485" y="-4571"/>
                      <a:pt x="0" y="80201"/>
                      <a:pt x="0" y="181167"/>
                    </a:cubicBezTo>
                    <a:cubicBezTo>
                      <a:pt x="0" y="278321"/>
                      <a:pt x="70485" y="359284"/>
                      <a:pt x="188595" y="362142"/>
                    </a:cubicBezTo>
                    <a:cubicBezTo>
                      <a:pt x="249555" y="363094"/>
                      <a:pt x="305753" y="313564"/>
                      <a:pt x="305753" y="313564"/>
                    </a:cubicBezTo>
                    <a:lnTo>
                      <a:pt x="352425" y="360236"/>
                    </a:lnTo>
                    <a:lnTo>
                      <a:pt x="398145" y="313564"/>
                    </a:lnTo>
                    <a:lnTo>
                      <a:pt x="345757" y="260224"/>
                    </a:lnTo>
                    <a:close/>
                    <a:moveTo>
                      <a:pt x="194310" y="293561"/>
                    </a:moveTo>
                    <a:cubicBezTo>
                      <a:pt x="119063" y="300229"/>
                      <a:pt x="66675" y="241174"/>
                      <a:pt x="66675" y="182119"/>
                    </a:cubicBezTo>
                    <a:cubicBezTo>
                      <a:pt x="66675" y="122111"/>
                      <a:pt x="116205" y="58294"/>
                      <a:pt x="196215" y="68771"/>
                    </a:cubicBezTo>
                    <a:cubicBezTo>
                      <a:pt x="229553" y="73534"/>
                      <a:pt x="259080" y="95441"/>
                      <a:pt x="276225" y="117349"/>
                    </a:cubicBezTo>
                    <a:lnTo>
                      <a:pt x="276225" y="133541"/>
                    </a:lnTo>
                    <a:lnTo>
                      <a:pt x="276225" y="133541"/>
                    </a:lnTo>
                    <a:lnTo>
                      <a:pt x="276225" y="244031"/>
                    </a:lnTo>
                    <a:cubicBezTo>
                      <a:pt x="258128" y="267844"/>
                      <a:pt x="227647" y="290704"/>
                      <a:pt x="194310" y="293561"/>
                    </a:cubicBezTo>
                  </a:path>
                </a:pathLst>
              </a:custGeom>
              <a:grpFill/>
              <a:ln w="9525" cap="flat">
                <a:noFill/>
                <a:prstDash val="solid"/>
                <a:miter/>
              </a:ln>
            </p:spPr>
            <p:txBody>
              <a:bodyPr rtlCol="0" anchor="ctr"/>
              <a:lstStyle/>
              <a:p>
                <a:endParaRPr/>
              </a:p>
            </p:txBody>
          </p:sp>
          <p:sp>
            <p:nvSpPr>
              <p:cNvPr id="33" name="Freeform: Shape 32">
                <a:extLst>
                  <a:ext uri="{FF2B5EF4-FFF2-40B4-BE49-F238E27FC236}">
                    <a16:creationId xmlns:a16="http://schemas.microsoft.com/office/drawing/2014/main" id="{8BC00E48-DC51-545E-FEBE-BD51AF059D0C}"/>
                  </a:ext>
                </a:extLst>
              </p:cNvPr>
              <p:cNvSpPr/>
              <p:nvPr/>
            </p:nvSpPr>
            <p:spPr>
              <a:xfrm>
                <a:off x="7552372" y="3155441"/>
                <a:ext cx="398144" cy="362154"/>
              </a:xfrm>
              <a:custGeom>
                <a:avLst/>
                <a:gdLst>
                  <a:gd name="connsiteX0" fmla="*/ 345757 w 398144"/>
                  <a:gd name="connsiteY0" fmla="*/ 259271 h 362154"/>
                  <a:gd name="connsiteX1" fmla="*/ 345757 w 398144"/>
                  <a:gd name="connsiteY1" fmla="*/ 133541 h 362154"/>
                  <a:gd name="connsiteX2" fmla="*/ 345757 w 398144"/>
                  <a:gd name="connsiteY2" fmla="*/ 133541 h 362154"/>
                  <a:gd name="connsiteX3" fmla="*/ 345757 w 398144"/>
                  <a:gd name="connsiteY3" fmla="*/ 1144 h 362154"/>
                  <a:gd name="connsiteX4" fmla="*/ 276225 w 398144"/>
                  <a:gd name="connsiteY4" fmla="*/ 1144 h 362154"/>
                  <a:gd name="connsiteX5" fmla="*/ 276225 w 398144"/>
                  <a:gd name="connsiteY5" fmla="*/ 32576 h 362154"/>
                  <a:gd name="connsiteX6" fmla="*/ 190500 w 398144"/>
                  <a:gd name="connsiteY6" fmla="*/ 191 h 362154"/>
                  <a:gd name="connsiteX7" fmla="*/ 0 w 398144"/>
                  <a:gd name="connsiteY7" fmla="*/ 181166 h 362154"/>
                  <a:gd name="connsiteX8" fmla="*/ 188595 w 398144"/>
                  <a:gd name="connsiteY8" fmla="*/ 362141 h 362154"/>
                  <a:gd name="connsiteX9" fmla="*/ 305752 w 398144"/>
                  <a:gd name="connsiteY9" fmla="*/ 313564 h 362154"/>
                  <a:gd name="connsiteX10" fmla="*/ 352425 w 398144"/>
                  <a:gd name="connsiteY10" fmla="*/ 360236 h 362154"/>
                  <a:gd name="connsiteX11" fmla="*/ 398145 w 398144"/>
                  <a:gd name="connsiteY11" fmla="*/ 313564 h 362154"/>
                  <a:gd name="connsiteX12" fmla="*/ 345757 w 398144"/>
                  <a:gd name="connsiteY12" fmla="*/ 259271 h 362154"/>
                  <a:gd name="connsiteX13" fmla="*/ 194310 w 398144"/>
                  <a:gd name="connsiteY13" fmla="*/ 292609 h 362154"/>
                  <a:gd name="connsiteX14" fmla="*/ 66675 w 398144"/>
                  <a:gd name="connsiteY14" fmla="*/ 181166 h 362154"/>
                  <a:gd name="connsiteX15" fmla="*/ 196215 w 398144"/>
                  <a:gd name="connsiteY15" fmla="*/ 67819 h 362154"/>
                  <a:gd name="connsiteX16" fmla="*/ 276225 w 398144"/>
                  <a:gd name="connsiteY16" fmla="*/ 116396 h 362154"/>
                  <a:gd name="connsiteX17" fmla="*/ 276225 w 398144"/>
                  <a:gd name="connsiteY17" fmla="*/ 132589 h 362154"/>
                  <a:gd name="connsiteX18" fmla="*/ 276225 w 398144"/>
                  <a:gd name="connsiteY18" fmla="*/ 132589 h 362154"/>
                  <a:gd name="connsiteX19" fmla="*/ 276225 w 398144"/>
                  <a:gd name="connsiteY19" fmla="*/ 243079 h 362154"/>
                  <a:gd name="connsiteX20" fmla="*/ 194310 w 398144"/>
                  <a:gd name="connsiteY20" fmla="*/ 292609 h 36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144" h="362154">
                    <a:moveTo>
                      <a:pt x="345757" y="259271"/>
                    </a:moveTo>
                    <a:lnTo>
                      <a:pt x="345757" y="133541"/>
                    </a:lnTo>
                    <a:lnTo>
                      <a:pt x="345757" y="133541"/>
                    </a:lnTo>
                    <a:lnTo>
                      <a:pt x="345757" y="1144"/>
                    </a:lnTo>
                    <a:lnTo>
                      <a:pt x="276225" y="1144"/>
                    </a:lnTo>
                    <a:lnTo>
                      <a:pt x="276225" y="32576"/>
                    </a:lnTo>
                    <a:cubicBezTo>
                      <a:pt x="253365" y="17336"/>
                      <a:pt x="223838" y="1144"/>
                      <a:pt x="190500" y="191"/>
                    </a:cubicBezTo>
                    <a:cubicBezTo>
                      <a:pt x="70485" y="-4571"/>
                      <a:pt x="0" y="80201"/>
                      <a:pt x="0" y="181166"/>
                    </a:cubicBezTo>
                    <a:cubicBezTo>
                      <a:pt x="0" y="278321"/>
                      <a:pt x="70485" y="359284"/>
                      <a:pt x="188595" y="362141"/>
                    </a:cubicBezTo>
                    <a:cubicBezTo>
                      <a:pt x="249555" y="363094"/>
                      <a:pt x="305752" y="313564"/>
                      <a:pt x="305752" y="313564"/>
                    </a:cubicBezTo>
                    <a:lnTo>
                      <a:pt x="352425" y="360236"/>
                    </a:lnTo>
                    <a:lnTo>
                      <a:pt x="398145" y="313564"/>
                    </a:lnTo>
                    <a:lnTo>
                      <a:pt x="345757" y="259271"/>
                    </a:lnTo>
                    <a:close/>
                    <a:moveTo>
                      <a:pt x="194310" y="292609"/>
                    </a:moveTo>
                    <a:cubicBezTo>
                      <a:pt x="119063" y="299276"/>
                      <a:pt x="66675" y="240221"/>
                      <a:pt x="66675" y="181166"/>
                    </a:cubicBezTo>
                    <a:cubicBezTo>
                      <a:pt x="66675" y="121159"/>
                      <a:pt x="116205" y="57341"/>
                      <a:pt x="196215" y="67819"/>
                    </a:cubicBezTo>
                    <a:cubicBezTo>
                      <a:pt x="229552" y="72581"/>
                      <a:pt x="259080" y="94489"/>
                      <a:pt x="276225" y="116396"/>
                    </a:cubicBezTo>
                    <a:lnTo>
                      <a:pt x="276225" y="132589"/>
                    </a:lnTo>
                    <a:lnTo>
                      <a:pt x="276225" y="132589"/>
                    </a:lnTo>
                    <a:lnTo>
                      <a:pt x="276225" y="243079"/>
                    </a:lnTo>
                    <a:cubicBezTo>
                      <a:pt x="259080" y="266891"/>
                      <a:pt x="228600" y="289751"/>
                      <a:pt x="194310" y="292609"/>
                    </a:cubicBezTo>
                  </a:path>
                </a:pathLst>
              </a:custGeom>
              <a:grpFill/>
              <a:ln w="9525" cap="flat">
                <a:noFill/>
                <a:prstDash val="solid"/>
                <a:miter/>
              </a:ln>
            </p:spPr>
            <p:txBody>
              <a:bodyPr rtlCol="0" anchor="ctr"/>
              <a:lstStyle/>
              <a:p>
                <a:endParaRPr/>
              </a:p>
            </p:txBody>
          </p:sp>
          <p:sp>
            <p:nvSpPr>
              <p:cNvPr id="34" name="Freeform: Shape 33">
                <a:extLst>
                  <a:ext uri="{FF2B5EF4-FFF2-40B4-BE49-F238E27FC236}">
                    <a16:creationId xmlns:a16="http://schemas.microsoft.com/office/drawing/2014/main" id="{B4A5E26B-FAC1-5A9F-6862-6609FD148C2A}"/>
                  </a:ext>
                </a:extLst>
              </p:cNvPr>
              <p:cNvSpPr/>
              <p:nvPr/>
            </p:nvSpPr>
            <p:spPr>
              <a:xfrm>
                <a:off x="5548312" y="3020377"/>
                <a:ext cx="345757" cy="496252"/>
              </a:xfrm>
              <a:custGeom>
                <a:avLst/>
                <a:gdLst>
                  <a:gd name="connsiteX0" fmla="*/ 157163 w 345757"/>
                  <a:gd name="connsiteY0" fmla="*/ 496253 h 496252"/>
                  <a:gd name="connsiteX1" fmla="*/ 345757 w 345757"/>
                  <a:gd name="connsiteY1" fmla="*/ 315278 h 496252"/>
                  <a:gd name="connsiteX2" fmla="*/ 155257 w 345757"/>
                  <a:gd name="connsiteY2" fmla="*/ 134302 h 496252"/>
                  <a:gd name="connsiteX3" fmla="*/ 69532 w 345757"/>
                  <a:gd name="connsiteY3" fmla="*/ 166688 h 496252"/>
                  <a:gd name="connsiteX4" fmla="*/ 69532 w 345757"/>
                  <a:gd name="connsiteY4" fmla="*/ 0 h 496252"/>
                  <a:gd name="connsiteX5" fmla="*/ 0 w 345757"/>
                  <a:gd name="connsiteY5" fmla="*/ 0 h 496252"/>
                  <a:gd name="connsiteX6" fmla="*/ 0 w 345757"/>
                  <a:gd name="connsiteY6" fmla="*/ 268605 h 496252"/>
                  <a:gd name="connsiteX7" fmla="*/ 0 w 345757"/>
                  <a:gd name="connsiteY7" fmla="*/ 268605 h 496252"/>
                  <a:gd name="connsiteX8" fmla="*/ 0 w 345757"/>
                  <a:gd name="connsiteY8" fmla="*/ 394335 h 496252"/>
                  <a:gd name="connsiteX9" fmla="*/ 157163 w 345757"/>
                  <a:gd name="connsiteY9" fmla="*/ 496253 h 496252"/>
                  <a:gd name="connsiteX10" fmla="*/ 69532 w 345757"/>
                  <a:gd name="connsiteY10" fmla="*/ 378142 h 496252"/>
                  <a:gd name="connsiteX11" fmla="*/ 69532 w 345757"/>
                  <a:gd name="connsiteY11" fmla="*/ 267652 h 496252"/>
                  <a:gd name="connsiteX12" fmla="*/ 69532 w 345757"/>
                  <a:gd name="connsiteY12" fmla="*/ 267652 h 496252"/>
                  <a:gd name="connsiteX13" fmla="*/ 69532 w 345757"/>
                  <a:gd name="connsiteY13" fmla="*/ 251460 h 496252"/>
                  <a:gd name="connsiteX14" fmla="*/ 149543 w 345757"/>
                  <a:gd name="connsiteY14" fmla="*/ 202882 h 496252"/>
                  <a:gd name="connsiteX15" fmla="*/ 279082 w 345757"/>
                  <a:gd name="connsiteY15" fmla="*/ 316230 h 496252"/>
                  <a:gd name="connsiteX16" fmla="*/ 151447 w 345757"/>
                  <a:gd name="connsiteY16" fmla="*/ 427672 h 496252"/>
                  <a:gd name="connsiteX17" fmla="*/ 69532 w 345757"/>
                  <a:gd name="connsiteY17" fmla="*/ 378142 h 49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5757" h="496252">
                    <a:moveTo>
                      <a:pt x="157163" y="496253"/>
                    </a:moveTo>
                    <a:cubicBezTo>
                      <a:pt x="273368" y="496253"/>
                      <a:pt x="345757" y="412432"/>
                      <a:pt x="345757" y="315278"/>
                    </a:cubicBezTo>
                    <a:cubicBezTo>
                      <a:pt x="345757" y="214313"/>
                      <a:pt x="275272" y="129540"/>
                      <a:pt x="155257" y="134302"/>
                    </a:cubicBezTo>
                    <a:cubicBezTo>
                      <a:pt x="121920" y="135255"/>
                      <a:pt x="92393" y="151447"/>
                      <a:pt x="69532" y="166688"/>
                    </a:cubicBezTo>
                    <a:lnTo>
                      <a:pt x="69532" y="0"/>
                    </a:lnTo>
                    <a:lnTo>
                      <a:pt x="0" y="0"/>
                    </a:lnTo>
                    <a:lnTo>
                      <a:pt x="0" y="268605"/>
                    </a:lnTo>
                    <a:lnTo>
                      <a:pt x="0" y="268605"/>
                    </a:lnTo>
                    <a:lnTo>
                      <a:pt x="0" y="394335"/>
                    </a:lnTo>
                    <a:cubicBezTo>
                      <a:pt x="0" y="394335"/>
                      <a:pt x="40957" y="496253"/>
                      <a:pt x="157163" y="496253"/>
                    </a:cubicBezTo>
                    <a:moveTo>
                      <a:pt x="69532" y="378142"/>
                    </a:moveTo>
                    <a:lnTo>
                      <a:pt x="69532" y="267652"/>
                    </a:lnTo>
                    <a:lnTo>
                      <a:pt x="69532" y="267652"/>
                    </a:lnTo>
                    <a:lnTo>
                      <a:pt x="69532" y="251460"/>
                    </a:lnTo>
                    <a:cubicBezTo>
                      <a:pt x="86678" y="228600"/>
                      <a:pt x="115253" y="206692"/>
                      <a:pt x="149543" y="202882"/>
                    </a:cubicBezTo>
                    <a:cubicBezTo>
                      <a:pt x="229553" y="192405"/>
                      <a:pt x="279082" y="257175"/>
                      <a:pt x="279082" y="316230"/>
                    </a:cubicBezTo>
                    <a:cubicBezTo>
                      <a:pt x="279082" y="375285"/>
                      <a:pt x="226695" y="434340"/>
                      <a:pt x="151447" y="427672"/>
                    </a:cubicBezTo>
                    <a:cubicBezTo>
                      <a:pt x="117157" y="424815"/>
                      <a:pt x="86678" y="401955"/>
                      <a:pt x="69532" y="378142"/>
                    </a:cubicBezTo>
                  </a:path>
                </a:pathLst>
              </a:custGeom>
              <a:grpFill/>
              <a:ln w="9525" cap="flat">
                <a:noFill/>
                <a:prstDash val="solid"/>
                <a:miter/>
              </a:ln>
            </p:spPr>
            <p:txBody>
              <a:bodyPr rtlCol="0" anchor="ctr"/>
              <a:lstStyle/>
              <a:p>
                <a:endParaRPr/>
              </a:p>
            </p:txBody>
          </p:sp>
          <p:sp>
            <p:nvSpPr>
              <p:cNvPr id="35" name="Freeform: Shape 34">
                <a:extLst>
                  <a:ext uri="{FF2B5EF4-FFF2-40B4-BE49-F238E27FC236}">
                    <a16:creationId xmlns:a16="http://schemas.microsoft.com/office/drawing/2014/main" id="{00302142-4005-D27F-F413-867275E46DE8}"/>
                  </a:ext>
                </a:extLst>
              </p:cNvPr>
              <p:cNvSpPr/>
              <p:nvPr/>
            </p:nvSpPr>
            <p:spPr>
              <a:xfrm>
                <a:off x="7181850" y="3020377"/>
                <a:ext cx="345757" cy="496252"/>
              </a:xfrm>
              <a:custGeom>
                <a:avLst/>
                <a:gdLst>
                  <a:gd name="connsiteX0" fmla="*/ 157163 w 345757"/>
                  <a:gd name="connsiteY0" fmla="*/ 496253 h 496252"/>
                  <a:gd name="connsiteX1" fmla="*/ 345757 w 345757"/>
                  <a:gd name="connsiteY1" fmla="*/ 315278 h 496252"/>
                  <a:gd name="connsiteX2" fmla="*/ 155257 w 345757"/>
                  <a:gd name="connsiteY2" fmla="*/ 134302 h 496252"/>
                  <a:gd name="connsiteX3" fmla="*/ 69532 w 345757"/>
                  <a:gd name="connsiteY3" fmla="*/ 166688 h 496252"/>
                  <a:gd name="connsiteX4" fmla="*/ 69532 w 345757"/>
                  <a:gd name="connsiteY4" fmla="*/ 0 h 496252"/>
                  <a:gd name="connsiteX5" fmla="*/ 0 w 345757"/>
                  <a:gd name="connsiteY5" fmla="*/ 0 h 496252"/>
                  <a:gd name="connsiteX6" fmla="*/ 0 w 345757"/>
                  <a:gd name="connsiteY6" fmla="*/ 268605 h 496252"/>
                  <a:gd name="connsiteX7" fmla="*/ 0 w 345757"/>
                  <a:gd name="connsiteY7" fmla="*/ 268605 h 496252"/>
                  <a:gd name="connsiteX8" fmla="*/ 0 w 345757"/>
                  <a:gd name="connsiteY8" fmla="*/ 394335 h 496252"/>
                  <a:gd name="connsiteX9" fmla="*/ 157163 w 345757"/>
                  <a:gd name="connsiteY9" fmla="*/ 496253 h 496252"/>
                  <a:gd name="connsiteX10" fmla="*/ 69532 w 345757"/>
                  <a:gd name="connsiteY10" fmla="*/ 378142 h 496252"/>
                  <a:gd name="connsiteX11" fmla="*/ 69532 w 345757"/>
                  <a:gd name="connsiteY11" fmla="*/ 267652 h 496252"/>
                  <a:gd name="connsiteX12" fmla="*/ 69532 w 345757"/>
                  <a:gd name="connsiteY12" fmla="*/ 267652 h 496252"/>
                  <a:gd name="connsiteX13" fmla="*/ 69532 w 345757"/>
                  <a:gd name="connsiteY13" fmla="*/ 251460 h 496252"/>
                  <a:gd name="connsiteX14" fmla="*/ 149543 w 345757"/>
                  <a:gd name="connsiteY14" fmla="*/ 202882 h 496252"/>
                  <a:gd name="connsiteX15" fmla="*/ 279082 w 345757"/>
                  <a:gd name="connsiteY15" fmla="*/ 316230 h 496252"/>
                  <a:gd name="connsiteX16" fmla="*/ 151448 w 345757"/>
                  <a:gd name="connsiteY16" fmla="*/ 427672 h 496252"/>
                  <a:gd name="connsiteX17" fmla="*/ 69532 w 345757"/>
                  <a:gd name="connsiteY17" fmla="*/ 378142 h 49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5757" h="496252">
                    <a:moveTo>
                      <a:pt x="157163" y="496253"/>
                    </a:moveTo>
                    <a:cubicBezTo>
                      <a:pt x="273368" y="496253"/>
                      <a:pt x="345757" y="412432"/>
                      <a:pt x="345757" y="315278"/>
                    </a:cubicBezTo>
                    <a:cubicBezTo>
                      <a:pt x="345757" y="214313"/>
                      <a:pt x="275273" y="129540"/>
                      <a:pt x="155257" y="134302"/>
                    </a:cubicBezTo>
                    <a:cubicBezTo>
                      <a:pt x="121920" y="135255"/>
                      <a:pt x="92393" y="151447"/>
                      <a:pt x="69532" y="166688"/>
                    </a:cubicBezTo>
                    <a:lnTo>
                      <a:pt x="69532" y="0"/>
                    </a:lnTo>
                    <a:lnTo>
                      <a:pt x="0" y="0"/>
                    </a:lnTo>
                    <a:lnTo>
                      <a:pt x="0" y="268605"/>
                    </a:lnTo>
                    <a:lnTo>
                      <a:pt x="0" y="268605"/>
                    </a:lnTo>
                    <a:lnTo>
                      <a:pt x="0" y="394335"/>
                    </a:lnTo>
                    <a:cubicBezTo>
                      <a:pt x="0" y="394335"/>
                      <a:pt x="40957" y="496253"/>
                      <a:pt x="157163" y="496253"/>
                    </a:cubicBezTo>
                    <a:moveTo>
                      <a:pt x="69532" y="378142"/>
                    </a:moveTo>
                    <a:lnTo>
                      <a:pt x="69532" y="267652"/>
                    </a:lnTo>
                    <a:lnTo>
                      <a:pt x="69532" y="267652"/>
                    </a:lnTo>
                    <a:lnTo>
                      <a:pt x="69532" y="251460"/>
                    </a:lnTo>
                    <a:cubicBezTo>
                      <a:pt x="86677" y="228600"/>
                      <a:pt x="115252" y="206692"/>
                      <a:pt x="149543" y="202882"/>
                    </a:cubicBezTo>
                    <a:cubicBezTo>
                      <a:pt x="229552" y="192405"/>
                      <a:pt x="279082" y="257175"/>
                      <a:pt x="279082" y="316230"/>
                    </a:cubicBezTo>
                    <a:cubicBezTo>
                      <a:pt x="279082" y="375285"/>
                      <a:pt x="226695" y="434340"/>
                      <a:pt x="151448" y="427672"/>
                    </a:cubicBezTo>
                    <a:cubicBezTo>
                      <a:pt x="117157" y="424815"/>
                      <a:pt x="86677" y="401955"/>
                      <a:pt x="69532" y="378142"/>
                    </a:cubicBezTo>
                  </a:path>
                </a:pathLst>
              </a:custGeom>
              <a:grpFill/>
              <a:ln w="9525" cap="flat">
                <a:noFill/>
                <a:prstDash val="solid"/>
                <a:miter/>
              </a:ln>
            </p:spPr>
            <p:txBody>
              <a:bodyPr rtlCol="0" anchor="ctr"/>
              <a:lstStyle/>
              <a:p>
                <a:endParaRPr/>
              </a:p>
            </p:txBody>
          </p:sp>
          <p:sp>
            <p:nvSpPr>
              <p:cNvPr id="36" name="Freeform: Shape 35">
                <a:extLst>
                  <a:ext uri="{FF2B5EF4-FFF2-40B4-BE49-F238E27FC236}">
                    <a16:creationId xmlns:a16="http://schemas.microsoft.com/office/drawing/2014/main" id="{DF8223EF-A0A7-A599-EF79-ABA16FECC64C}"/>
                  </a:ext>
                </a:extLst>
              </p:cNvPr>
              <p:cNvSpPr/>
              <p:nvPr/>
            </p:nvSpPr>
            <p:spPr>
              <a:xfrm>
                <a:off x="8356282" y="3020377"/>
                <a:ext cx="345757" cy="496252"/>
              </a:xfrm>
              <a:custGeom>
                <a:avLst/>
                <a:gdLst>
                  <a:gd name="connsiteX0" fmla="*/ 345757 w 345757"/>
                  <a:gd name="connsiteY0" fmla="*/ 394335 h 496252"/>
                  <a:gd name="connsiteX1" fmla="*/ 345757 w 345757"/>
                  <a:gd name="connsiteY1" fmla="*/ 268605 h 496252"/>
                  <a:gd name="connsiteX2" fmla="*/ 345757 w 345757"/>
                  <a:gd name="connsiteY2" fmla="*/ 268605 h 496252"/>
                  <a:gd name="connsiteX3" fmla="*/ 345757 w 345757"/>
                  <a:gd name="connsiteY3" fmla="*/ 0 h 496252"/>
                  <a:gd name="connsiteX4" fmla="*/ 276225 w 345757"/>
                  <a:gd name="connsiteY4" fmla="*/ 0 h 496252"/>
                  <a:gd name="connsiteX5" fmla="*/ 276225 w 345757"/>
                  <a:gd name="connsiteY5" fmla="*/ 166688 h 496252"/>
                  <a:gd name="connsiteX6" fmla="*/ 190500 w 345757"/>
                  <a:gd name="connsiteY6" fmla="*/ 134302 h 496252"/>
                  <a:gd name="connsiteX7" fmla="*/ 0 w 345757"/>
                  <a:gd name="connsiteY7" fmla="*/ 315278 h 496252"/>
                  <a:gd name="connsiteX8" fmla="*/ 188595 w 345757"/>
                  <a:gd name="connsiteY8" fmla="*/ 496253 h 496252"/>
                  <a:gd name="connsiteX9" fmla="*/ 345757 w 345757"/>
                  <a:gd name="connsiteY9" fmla="*/ 394335 h 496252"/>
                  <a:gd name="connsiteX10" fmla="*/ 194310 w 345757"/>
                  <a:gd name="connsiteY10" fmla="*/ 427672 h 496252"/>
                  <a:gd name="connsiteX11" fmla="*/ 66675 w 345757"/>
                  <a:gd name="connsiteY11" fmla="*/ 316230 h 496252"/>
                  <a:gd name="connsiteX12" fmla="*/ 196215 w 345757"/>
                  <a:gd name="connsiteY12" fmla="*/ 202882 h 496252"/>
                  <a:gd name="connsiteX13" fmla="*/ 276225 w 345757"/>
                  <a:gd name="connsiteY13" fmla="*/ 251460 h 496252"/>
                  <a:gd name="connsiteX14" fmla="*/ 276225 w 345757"/>
                  <a:gd name="connsiteY14" fmla="*/ 267652 h 496252"/>
                  <a:gd name="connsiteX15" fmla="*/ 276225 w 345757"/>
                  <a:gd name="connsiteY15" fmla="*/ 267652 h 496252"/>
                  <a:gd name="connsiteX16" fmla="*/ 276225 w 345757"/>
                  <a:gd name="connsiteY16" fmla="*/ 378142 h 496252"/>
                  <a:gd name="connsiteX17" fmla="*/ 194310 w 345757"/>
                  <a:gd name="connsiteY17" fmla="*/ 427672 h 49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5757" h="496252">
                    <a:moveTo>
                      <a:pt x="345757" y="394335"/>
                    </a:moveTo>
                    <a:lnTo>
                      <a:pt x="345757" y="268605"/>
                    </a:lnTo>
                    <a:lnTo>
                      <a:pt x="345757" y="268605"/>
                    </a:lnTo>
                    <a:lnTo>
                      <a:pt x="345757" y="0"/>
                    </a:lnTo>
                    <a:lnTo>
                      <a:pt x="276225" y="0"/>
                    </a:lnTo>
                    <a:lnTo>
                      <a:pt x="276225" y="166688"/>
                    </a:lnTo>
                    <a:cubicBezTo>
                      <a:pt x="253365" y="151447"/>
                      <a:pt x="223838" y="135255"/>
                      <a:pt x="190500" y="134302"/>
                    </a:cubicBezTo>
                    <a:cubicBezTo>
                      <a:pt x="70485" y="129540"/>
                      <a:pt x="0" y="214313"/>
                      <a:pt x="0" y="315278"/>
                    </a:cubicBezTo>
                    <a:cubicBezTo>
                      <a:pt x="0" y="412432"/>
                      <a:pt x="72390" y="496253"/>
                      <a:pt x="188595" y="496253"/>
                    </a:cubicBezTo>
                    <a:cubicBezTo>
                      <a:pt x="304800" y="496253"/>
                      <a:pt x="345757" y="394335"/>
                      <a:pt x="345757" y="394335"/>
                    </a:cubicBezTo>
                    <a:moveTo>
                      <a:pt x="194310" y="427672"/>
                    </a:moveTo>
                    <a:cubicBezTo>
                      <a:pt x="119063" y="434340"/>
                      <a:pt x="66675" y="375285"/>
                      <a:pt x="66675" y="316230"/>
                    </a:cubicBezTo>
                    <a:cubicBezTo>
                      <a:pt x="66675" y="256222"/>
                      <a:pt x="116205" y="192405"/>
                      <a:pt x="196215" y="202882"/>
                    </a:cubicBezTo>
                    <a:cubicBezTo>
                      <a:pt x="229553" y="207645"/>
                      <a:pt x="259080" y="229552"/>
                      <a:pt x="276225" y="251460"/>
                    </a:cubicBezTo>
                    <a:lnTo>
                      <a:pt x="276225" y="267652"/>
                    </a:lnTo>
                    <a:lnTo>
                      <a:pt x="276225" y="267652"/>
                    </a:lnTo>
                    <a:lnTo>
                      <a:pt x="276225" y="378142"/>
                    </a:lnTo>
                    <a:cubicBezTo>
                      <a:pt x="258128" y="401955"/>
                      <a:pt x="227648" y="424815"/>
                      <a:pt x="194310" y="427672"/>
                    </a:cubicBezTo>
                  </a:path>
                </a:pathLst>
              </a:custGeom>
              <a:grpFill/>
              <a:ln w="9525" cap="flat">
                <a:noFill/>
                <a:prstDash val="solid"/>
                <a:miter/>
              </a:ln>
            </p:spPr>
            <p:txBody>
              <a:bodyPr rtlCol="0" anchor="ctr"/>
              <a:lstStyle/>
              <a:p>
                <a:endParaRPr/>
              </a:p>
            </p:txBody>
          </p:sp>
          <p:sp>
            <p:nvSpPr>
              <p:cNvPr id="37" name="Freeform: Shape 36">
                <a:extLst>
                  <a:ext uri="{FF2B5EF4-FFF2-40B4-BE49-F238E27FC236}">
                    <a16:creationId xmlns:a16="http://schemas.microsoft.com/office/drawing/2014/main" id="{5D41A600-461B-B19B-1FD3-0F6CF47C6EFF}"/>
                  </a:ext>
                </a:extLst>
              </p:cNvPr>
              <p:cNvSpPr/>
              <p:nvPr/>
            </p:nvSpPr>
            <p:spPr>
              <a:xfrm>
                <a:off x="5940742" y="3020377"/>
                <a:ext cx="70484" cy="491489"/>
              </a:xfrm>
              <a:custGeom>
                <a:avLst/>
                <a:gdLst>
                  <a:gd name="connsiteX0" fmla="*/ 0 w 70484"/>
                  <a:gd name="connsiteY0" fmla="*/ 0 h 491489"/>
                  <a:gd name="connsiteX1" fmla="*/ 70485 w 70484"/>
                  <a:gd name="connsiteY1" fmla="*/ 0 h 491489"/>
                  <a:gd name="connsiteX2" fmla="*/ 70485 w 70484"/>
                  <a:gd name="connsiteY2" fmla="*/ 491490 h 491489"/>
                  <a:gd name="connsiteX3" fmla="*/ 0 w 70484"/>
                  <a:gd name="connsiteY3" fmla="*/ 491490 h 491489"/>
                </a:gdLst>
                <a:ahLst/>
                <a:cxnLst>
                  <a:cxn ang="0">
                    <a:pos x="connsiteX0" y="connsiteY0"/>
                  </a:cxn>
                  <a:cxn ang="0">
                    <a:pos x="connsiteX1" y="connsiteY1"/>
                  </a:cxn>
                  <a:cxn ang="0">
                    <a:pos x="connsiteX2" y="connsiteY2"/>
                  </a:cxn>
                  <a:cxn ang="0">
                    <a:pos x="connsiteX3" y="connsiteY3"/>
                  </a:cxn>
                </a:cxnLst>
                <a:rect l="l" t="t" r="r" b="b"/>
                <a:pathLst>
                  <a:path w="70484" h="491489">
                    <a:moveTo>
                      <a:pt x="0" y="0"/>
                    </a:moveTo>
                    <a:lnTo>
                      <a:pt x="70485" y="0"/>
                    </a:lnTo>
                    <a:lnTo>
                      <a:pt x="70485" y="491490"/>
                    </a:lnTo>
                    <a:lnTo>
                      <a:pt x="0" y="491490"/>
                    </a:lnTo>
                    <a:close/>
                  </a:path>
                </a:pathLst>
              </a:custGeom>
              <a:grpFill/>
              <a:ln w="9525" cap="flat">
                <a:noFill/>
                <a:prstDash val="solid"/>
                <a:miter/>
              </a:ln>
            </p:spPr>
            <p:txBody>
              <a:bodyPr rtlCol="0" anchor="ctr"/>
              <a:lstStyle/>
              <a:p>
                <a:endParaRPr/>
              </a:p>
            </p:txBody>
          </p:sp>
          <p:sp>
            <p:nvSpPr>
              <p:cNvPr id="38" name="Freeform: Shape 37">
                <a:extLst>
                  <a:ext uri="{FF2B5EF4-FFF2-40B4-BE49-F238E27FC236}">
                    <a16:creationId xmlns:a16="http://schemas.microsoft.com/office/drawing/2014/main" id="{3C0F3A5D-9922-F03C-06DF-131FC7F0D5E5}"/>
                  </a:ext>
                </a:extLst>
              </p:cNvPr>
              <p:cNvSpPr/>
              <p:nvPr/>
            </p:nvSpPr>
            <p:spPr>
              <a:xfrm>
                <a:off x="6459855" y="3153727"/>
                <a:ext cx="313372" cy="362902"/>
              </a:xfrm>
              <a:custGeom>
                <a:avLst/>
                <a:gdLst>
                  <a:gd name="connsiteX0" fmla="*/ 180975 w 313372"/>
                  <a:gd name="connsiteY0" fmla="*/ 362903 h 362902"/>
                  <a:gd name="connsiteX1" fmla="*/ 0 w 313372"/>
                  <a:gd name="connsiteY1" fmla="*/ 181928 h 362902"/>
                  <a:gd name="connsiteX2" fmla="*/ 180975 w 313372"/>
                  <a:gd name="connsiteY2" fmla="*/ 0 h 362902"/>
                  <a:gd name="connsiteX3" fmla="*/ 313372 w 313372"/>
                  <a:gd name="connsiteY3" fmla="*/ 57150 h 362902"/>
                  <a:gd name="connsiteX4" fmla="*/ 261938 w 313372"/>
                  <a:gd name="connsiteY4" fmla="*/ 104775 h 362902"/>
                  <a:gd name="connsiteX5" fmla="*/ 180975 w 313372"/>
                  <a:gd name="connsiteY5" fmla="*/ 69532 h 362902"/>
                  <a:gd name="connsiteX6" fmla="*/ 69532 w 313372"/>
                  <a:gd name="connsiteY6" fmla="*/ 180975 h 362902"/>
                  <a:gd name="connsiteX7" fmla="*/ 180975 w 313372"/>
                  <a:gd name="connsiteY7" fmla="*/ 291465 h 362902"/>
                  <a:gd name="connsiteX8" fmla="*/ 264795 w 313372"/>
                  <a:gd name="connsiteY8" fmla="*/ 254317 h 362902"/>
                  <a:gd name="connsiteX9" fmla="*/ 313372 w 313372"/>
                  <a:gd name="connsiteY9" fmla="*/ 304800 h 362902"/>
                  <a:gd name="connsiteX10" fmla="*/ 180975 w 313372"/>
                  <a:gd name="connsiteY10" fmla="*/ 362903 h 36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372" h="362902">
                    <a:moveTo>
                      <a:pt x="180975" y="362903"/>
                    </a:moveTo>
                    <a:cubicBezTo>
                      <a:pt x="84772" y="362903"/>
                      <a:pt x="0" y="285750"/>
                      <a:pt x="0" y="181928"/>
                    </a:cubicBezTo>
                    <a:cubicBezTo>
                      <a:pt x="0" y="77152"/>
                      <a:pt x="84772" y="0"/>
                      <a:pt x="180975" y="0"/>
                    </a:cubicBezTo>
                    <a:cubicBezTo>
                      <a:pt x="239077" y="0"/>
                      <a:pt x="282893" y="24765"/>
                      <a:pt x="313372" y="57150"/>
                    </a:cubicBezTo>
                    <a:cubicBezTo>
                      <a:pt x="313372" y="57150"/>
                      <a:pt x="265747" y="101917"/>
                      <a:pt x="261938" y="104775"/>
                    </a:cubicBezTo>
                    <a:cubicBezTo>
                      <a:pt x="252413" y="93345"/>
                      <a:pt x="221932" y="69532"/>
                      <a:pt x="180975" y="69532"/>
                    </a:cubicBezTo>
                    <a:cubicBezTo>
                      <a:pt x="120968" y="69532"/>
                      <a:pt x="69532" y="118110"/>
                      <a:pt x="69532" y="180975"/>
                    </a:cubicBezTo>
                    <a:cubicBezTo>
                      <a:pt x="69532" y="242888"/>
                      <a:pt x="121920" y="292417"/>
                      <a:pt x="180975" y="291465"/>
                    </a:cubicBezTo>
                    <a:cubicBezTo>
                      <a:pt x="221932" y="291465"/>
                      <a:pt x="251460" y="269557"/>
                      <a:pt x="264795" y="254317"/>
                    </a:cubicBezTo>
                    <a:lnTo>
                      <a:pt x="313372" y="304800"/>
                    </a:lnTo>
                    <a:cubicBezTo>
                      <a:pt x="282893" y="339090"/>
                      <a:pt x="235268" y="362903"/>
                      <a:pt x="180975" y="362903"/>
                    </a:cubicBezTo>
                  </a:path>
                </a:pathLst>
              </a:custGeom>
              <a:grpFill/>
              <a:ln w="9525" cap="flat">
                <a:noFill/>
                <a:prstDash val="solid"/>
                <a:miter/>
              </a:ln>
            </p:spPr>
            <p:txBody>
              <a:bodyPr rtlCol="0" anchor="ctr"/>
              <a:lstStyle/>
              <a:p>
                <a:endParaRPr/>
              </a:p>
            </p:txBody>
          </p:sp>
          <p:sp>
            <p:nvSpPr>
              <p:cNvPr id="39" name="Freeform: Shape 38">
                <a:extLst>
                  <a:ext uri="{FF2B5EF4-FFF2-40B4-BE49-F238E27FC236}">
                    <a16:creationId xmlns:a16="http://schemas.microsoft.com/office/drawing/2014/main" id="{D21F96F1-2303-92A0-9050-265522C5840F}"/>
                  </a:ext>
                </a:extLst>
              </p:cNvPr>
              <p:cNvSpPr/>
              <p:nvPr/>
            </p:nvSpPr>
            <p:spPr>
              <a:xfrm>
                <a:off x="7970519" y="3155632"/>
                <a:ext cx="382905" cy="360997"/>
              </a:xfrm>
              <a:custGeom>
                <a:avLst/>
                <a:gdLst>
                  <a:gd name="connsiteX0" fmla="*/ 180975 w 382905"/>
                  <a:gd name="connsiteY0" fmla="*/ 291465 h 360997"/>
                  <a:gd name="connsiteX1" fmla="*/ 261938 w 382905"/>
                  <a:gd name="connsiteY1" fmla="*/ 257175 h 360997"/>
                  <a:gd name="connsiteX2" fmla="*/ 261938 w 382905"/>
                  <a:gd name="connsiteY2" fmla="*/ 0 h 360997"/>
                  <a:gd name="connsiteX3" fmla="*/ 332423 w 382905"/>
                  <a:gd name="connsiteY3" fmla="*/ 0 h 360997"/>
                  <a:gd name="connsiteX4" fmla="*/ 332423 w 382905"/>
                  <a:gd name="connsiteY4" fmla="*/ 257175 h 360997"/>
                  <a:gd name="connsiteX5" fmla="*/ 382905 w 382905"/>
                  <a:gd name="connsiteY5" fmla="*/ 308610 h 360997"/>
                  <a:gd name="connsiteX6" fmla="*/ 337185 w 382905"/>
                  <a:gd name="connsiteY6" fmla="*/ 355283 h 360997"/>
                  <a:gd name="connsiteX7" fmla="*/ 300038 w 382905"/>
                  <a:gd name="connsiteY7" fmla="*/ 319087 h 360997"/>
                  <a:gd name="connsiteX8" fmla="*/ 181928 w 382905"/>
                  <a:gd name="connsiteY8" fmla="*/ 360998 h 360997"/>
                  <a:gd name="connsiteX9" fmla="*/ 0 w 382905"/>
                  <a:gd name="connsiteY9" fmla="*/ 179070 h 360997"/>
                  <a:gd name="connsiteX10" fmla="*/ 0 w 382905"/>
                  <a:gd name="connsiteY10" fmla="*/ 0 h 360997"/>
                  <a:gd name="connsiteX11" fmla="*/ 70485 w 382905"/>
                  <a:gd name="connsiteY11" fmla="*/ 0 h 360997"/>
                  <a:gd name="connsiteX12" fmla="*/ 70485 w 382905"/>
                  <a:gd name="connsiteY12" fmla="*/ 173355 h 360997"/>
                  <a:gd name="connsiteX13" fmla="*/ 180975 w 382905"/>
                  <a:gd name="connsiteY13" fmla="*/ 291465 h 36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2905" h="360997">
                    <a:moveTo>
                      <a:pt x="180975" y="291465"/>
                    </a:moveTo>
                    <a:cubicBezTo>
                      <a:pt x="220980" y="291465"/>
                      <a:pt x="243840" y="274320"/>
                      <a:pt x="261938" y="257175"/>
                    </a:cubicBezTo>
                    <a:lnTo>
                      <a:pt x="261938" y="0"/>
                    </a:lnTo>
                    <a:lnTo>
                      <a:pt x="332423" y="0"/>
                    </a:lnTo>
                    <a:lnTo>
                      <a:pt x="332423" y="257175"/>
                    </a:lnTo>
                    <a:lnTo>
                      <a:pt x="382905" y="308610"/>
                    </a:lnTo>
                    <a:lnTo>
                      <a:pt x="337185" y="355283"/>
                    </a:lnTo>
                    <a:lnTo>
                      <a:pt x="300038" y="319087"/>
                    </a:lnTo>
                    <a:cubicBezTo>
                      <a:pt x="300038" y="319087"/>
                      <a:pt x="252413" y="360998"/>
                      <a:pt x="181928" y="360998"/>
                    </a:cubicBezTo>
                    <a:cubicBezTo>
                      <a:pt x="63818" y="360998"/>
                      <a:pt x="0" y="260985"/>
                      <a:pt x="0" y="179070"/>
                    </a:cubicBezTo>
                    <a:lnTo>
                      <a:pt x="0" y="0"/>
                    </a:lnTo>
                    <a:lnTo>
                      <a:pt x="70485" y="0"/>
                    </a:lnTo>
                    <a:lnTo>
                      <a:pt x="70485" y="173355"/>
                    </a:lnTo>
                    <a:cubicBezTo>
                      <a:pt x="68580" y="227648"/>
                      <a:pt x="106680" y="291465"/>
                      <a:pt x="180975" y="291465"/>
                    </a:cubicBezTo>
                  </a:path>
                </a:pathLst>
              </a:custGeom>
              <a:grpFill/>
              <a:ln w="9525" cap="flat">
                <a:noFill/>
                <a:prstDash val="solid"/>
                <a:miter/>
              </a:ln>
            </p:spPr>
            <p:txBody>
              <a:bodyPr rtlCol="0" anchor="ctr"/>
              <a:lstStyle/>
              <a:p>
                <a:endParaRPr/>
              </a:p>
            </p:txBody>
          </p:sp>
          <p:sp>
            <p:nvSpPr>
              <p:cNvPr id="41" name="Freeform: Shape 40">
                <a:extLst>
                  <a:ext uri="{FF2B5EF4-FFF2-40B4-BE49-F238E27FC236}">
                    <a16:creationId xmlns:a16="http://schemas.microsoft.com/office/drawing/2014/main" id="{860653B2-EE0C-9584-CD79-30CDC003120D}"/>
                  </a:ext>
                </a:extLst>
              </p:cNvPr>
              <p:cNvSpPr/>
              <p:nvPr/>
            </p:nvSpPr>
            <p:spPr>
              <a:xfrm>
                <a:off x="6822757" y="3020377"/>
                <a:ext cx="70484" cy="490537"/>
              </a:xfrm>
              <a:custGeom>
                <a:avLst/>
                <a:gdLst>
                  <a:gd name="connsiteX0" fmla="*/ 0 w 70484"/>
                  <a:gd name="connsiteY0" fmla="*/ 0 h 490537"/>
                  <a:gd name="connsiteX1" fmla="*/ 70485 w 70484"/>
                  <a:gd name="connsiteY1" fmla="*/ 0 h 490537"/>
                  <a:gd name="connsiteX2" fmla="*/ 70485 w 70484"/>
                  <a:gd name="connsiteY2" fmla="*/ 490538 h 490537"/>
                  <a:gd name="connsiteX3" fmla="*/ 0 w 70484"/>
                  <a:gd name="connsiteY3" fmla="*/ 490538 h 490537"/>
                </a:gdLst>
                <a:ahLst/>
                <a:cxnLst>
                  <a:cxn ang="0">
                    <a:pos x="connsiteX0" y="connsiteY0"/>
                  </a:cxn>
                  <a:cxn ang="0">
                    <a:pos x="connsiteX1" y="connsiteY1"/>
                  </a:cxn>
                  <a:cxn ang="0">
                    <a:pos x="connsiteX2" y="connsiteY2"/>
                  </a:cxn>
                  <a:cxn ang="0">
                    <a:pos x="connsiteX3" y="connsiteY3"/>
                  </a:cxn>
                </a:cxnLst>
                <a:rect l="l" t="t" r="r" b="b"/>
                <a:pathLst>
                  <a:path w="70484" h="490537">
                    <a:moveTo>
                      <a:pt x="0" y="0"/>
                    </a:moveTo>
                    <a:lnTo>
                      <a:pt x="70485" y="0"/>
                    </a:lnTo>
                    <a:lnTo>
                      <a:pt x="70485" y="490538"/>
                    </a:lnTo>
                    <a:lnTo>
                      <a:pt x="0" y="490538"/>
                    </a:lnTo>
                    <a:close/>
                  </a:path>
                </a:pathLst>
              </a:custGeom>
              <a:grpFill/>
              <a:ln w="9525" cap="flat">
                <a:noFill/>
                <a:prstDash val="solid"/>
                <a:miter/>
              </a:ln>
            </p:spPr>
            <p:txBody>
              <a:bodyPr rtlCol="0" anchor="ctr"/>
              <a:lstStyle/>
              <a:p>
                <a:endParaRPr/>
              </a:p>
            </p:txBody>
          </p:sp>
          <p:sp>
            <p:nvSpPr>
              <p:cNvPr id="43" name="Freeform: Shape 42">
                <a:extLst>
                  <a:ext uri="{FF2B5EF4-FFF2-40B4-BE49-F238E27FC236}">
                    <a16:creationId xmlns:a16="http://schemas.microsoft.com/office/drawing/2014/main" id="{B5EBD37B-7601-8691-09C0-BACBD833EB85}"/>
                  </a:ext>
                </a:extLst>
              </p:cNvPr>
              <p:cNvSpPr/>
              <p:nvPr/>
            </p:nvSpPr>
            <p:spPr>
              <a:xfrm>
                <a:off x="6903719" y="3159442"/>
                <a:ext cx="264794" cy="351472"/>
              </a:xfrm>
              <a:custGeom>
                <a:avLst/>
                <a:gdLst>
                  <a:gd name="connsiteX0" fmla="*/ 160020 w 264794"/>
                  <a:gd name="connsiteY0" fmla="*/ 0 h 351472"/>
                  <a:gd name="connsiteX1" fmla="*/ 248603 w 264794"/>
                  <a:gd name="connsiteY1" fmla="*/ 0 h 351472"/>
                  <a:gd name="connsiteX2" fmla="*/ 88582 w 264794"/>
                  <a:gd name="connsiteY2" fmla="*/ 180975 h 351472"/>
                  <a:gd name="connsiteX3" fmla="*/ 264795 w 264794"/>
                  <a:gd name="connsiteY3" fmla="*/ 351473 h 351472"/>
                  <a:gd name="connsiteX4" fmla="*/ 168593 w 264794"/>
                  <a:gd name="connsiteY4" fmla="*/ 351473 h 351472"/>
                  <a:gd name="connsiteX5" fmla="*/ 0 w 264794"/>
                  <a:gd name="connsiteY5" fmla="*/ 180975 h 35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794" h="351472">
                    <a:moveTo>
                      <a:pt x="160020" y="0"/>
                    </a:moveTo>
                    <a:lnTo>
                      <a:pt x="248603" y="0"/>
                    </a:lnTo>
                    <a:lnTo>
                      <a:pt x="88582" y="180975"/>
                    </a:lnTo>
                    <a:lnTo>
                      <a:pt x="264795" y="351473"/>
                    </a:lnTo>
                    <a:lnTo>
                      <a:pt x="168593" y="351473"/>
                    </a:lnTo>
                    <a:lnTo>
                      <a:pt x="0" y="180975"/>
                    </a:lnTo>
                    <a:close/>
                  </a:path>
                </a:pathLst>
              </a:custGeom>
              <a:grpFill/>
              <a:ln w="9525" cap="flat">
                <a:noFill/>
                <a:prstDash val="solid"/>
                <a:miter/>
              </a:ln>
            </p:spPr>
            <p:txBody>
              <a:bodyPr rtlCol="0" anchor="ctr"/>
              <a:lstStyle/>
              <a:p>
                <a:endParaRPr/>
              </a:p>
            </p:txBody>
          </p:sp>
        </p:grpSp>
        <p:sp>
          <p:nvSpPr>
            <p:cNvPr id="31" name="Freeform: Shape 30">
              <a:extLst>
                <a:ext uri="{FF2B5EF4-FFF2-40B4-BE49-F238E27FC236}">
                  <a16:creationId xmlns:a16="http://schemas.microsoft.com/office/drawing/2014/main" id="{EF3A4C2D-A948-A0A0-1DA4-289016891130}"/>
                </a:ext>
              </a:extLst>
            </p:cNvPr>
            <p:cNvSpPr/>
            <p:nvPr/>
          </p:nvSpPr>
          <p:spPr>
            <a:xfrm>
              <a:off x="8722994" y="3020377"/>
              <a:ext cx="78105" cy="78104"/>
            </a:xfrm>
            <a:custGeom>
              <a:avLst/>
              <a:gdLst>
                <a:gd name="connsiteX0" fmla="*/ 59055 w 78105"/>
                <a:gd name="connsiteY0" fmla="*/ 4763 h 78104"/>
                <a:gd name="connsiteX1" fmla="*/ 73343 w 78105"/>
                <a:gd name="connsiteY1" fmla="*/ 19050 h 78104"/>
                <a:gd name="connsiteX2" fmla="*/ 78105 w 78105"/>
                <a:gd name="connsiteY2" fmla="*/ 39052 h 78104"/>
                <a:gd name="connsiteX3" fmla="*/ 73343 w 78105"/>
                <a:gd name="connsiteY3" fmla="*/ 59055 h 78104"/>
                <a:gd name="connsiteX4" fmla="*/ 59055 w 78105"/>
                <a:gd name="connsiteY4" fmla="*/ 73342 h 78104"/>
                <a:gd name="connsiteX5" fmla="*/ 39053 w 78105"/>
                <a:gd name="connsiteY5" fmla="*/ 78105 h 78104"/>
                <a:gd name="connsiteX6" fmla="*/ 19050 w 78105"/>
                <a:gd name="connsiteY6" fmla="*/ 73342 h 78104"/>
                <a:gd name="connsiteX7" fmla="*/ 4763 w 78105"/>
                <a:gd name="connsiteY7" fmla="*/ 59055 h 78104"/>
                <a:gd name="connsiteX8" fmla="*/ 0 w 78105"/>
                <a:gd name="connsiteY8" fmla="*/ 39052 h 78104"/>
                <a:gd name="connsiteX9" fmla="*/ 4763 w 78105"/>
                <a:gd name="connsiteY9" fmla="*/ 19050 h 78104"/>
                <a:gd name="connsiteX10" fmla="*/ 19050 w 78105"/>
                <a:gd name="connsiteY10" fmla="*/ 4763 h 78104"/>
                <a:gd name="connsiteX11" fmla="*/ 39053 w 78105"/>
                <a:gd name="connsiteY11" fmla="*/ 0 h 78104"/>
                <a:gd name="connsiteX12" fmla="*/ 59055 w 78105"/>
                <a:gd name="connsiteY12" fmla="*/ 4763 h 78104"/>
                <a:gd name="connsiteX13" fmla="*/ 62865 w 78105"/>
                <a:gd name="connsiteY13" fmla="*/ 62865 h 78104"/>
                <a:gd name="connsiteX14" fmla="*/ 71438 w 78105"/>
                <a:gd name="connsiteY14" fmla="*/ 39052 h 78104"/>
                <a:gd name="connsiteX15" fmla="*/ 62865 w 78105"/>
                <a:gd name="connsiteY15" fmla="*/ 15240 h 78104"/>
                <a:gd name="connsiteX16" fmla="*/ 39053 w 78105"/>
                <a:gd name="connsiteY16" fmla="*/ 5715 h 78104"/>
                <a:gd name="connsiteX17" fmla="*/ 15240 w 78105"/>
                <a:gd name="connsiteY17" fmla="*/ 15240 h 78104"/>
                <a:gd name="connsiteX18" fmla="*/ 6668 w 78105"/>
                <a:gd name="connsiteY18" fmla="*/ 39052 h 78104"/>
                <a:gd name="connsiteX19" fmla="*/ 15240 w 78105"/>
                <a:gd name="connsiteY19" fmla="*/ 62865 h 78104"/>
                <a:gd name="connsiteX20" fmla="*/ 39053 w 78105"/>
                <a:gd name="connsiteY20" fmla="*/ 72390 h 78104"/>
                <a:gd name="connsiteX21" fmla="*/ 62865 w 78105"/>
                <a:gd name="connsiteY21" fmla="*/ 62865 h 78104"/>
                <a:gd name="connsiteX22" fmla="*/ 51435 w 78105"/>
                <a:gd name="connsiteY22" fmla="*/ 37147 h 78104"/>
                <a:gd name="connsiteX23" fmla="*/ 44768 w 78105"/>
                <a:gd name="connsiteY23" fmla="*/ 40957 h 78104"/>
                <a:gd name="connsiteX24" fmla="*/ 56198 w 78105"/>
                <a:gd name="connsiteY24" fmla="*/ 57150 h 78104"/>
                <a:gd name="connsiteX25" fmla="*/ 48578 w 78105"/>
                <a:gd name="connsiteY25" fmla="*/ 57150 h 78104"/>
                <a:gd name="connsiteX26" fmla="*/ 38100 w 78105"/>
                <a:gd name="connsiteY26" fmla="*/ 41910 h 78104"/>
                <a:gd name="connsiteX27" fmla="*/ 34290 w 78105"/>
                <a:gd name="connsiteY27" fmla="*/ 41910 h 78104"/>
                <a:gd name="connsiteX28" fmla="*/ 34290 w 78105"/>
                <a:gd name="connsiteY28" fmla="*/ 57150 h 78104"/>
                <a:gd name="connsiteX29" fmla="*/ 27623 w 78105"/>
                <a:gd name="connsiteY29" fmla="*/ 57150 h 78104"/>
                <a:gd name="connsiteX30" fmla="*/ 27623 w 78105"/>
                <a:gd name="connsiteY30" fmla="*/ 18097 h 78104"/>
                <a:gd name="connsiteX31" fmla="*/ 39053 w 78105"/>
                <a:gd name="connsiteY31" fmla="*/ 18097 h 78104"/>
                <a:gd name="connsiteX32" fmla="*/ 50482 w 78105"/>
                <a:gd name="connsiteY32" fmla="*/ 20955 h 78104"/>
                <a:gd name="connsiteX33" fmla="*/ 54293 w 78105"/>
                <a:gd name="connsiteY33" fmla="*/ 29527 h 78104"/>
                <a:gd name="connsiteX34" fmla="*/ 51435 w 78105"/>
                <a:gd name="connsiteY34" fmla="*/ 37147 h 78104"/>
                <a:gd name="connsiteX35" fmla="*/ 33338 w 78105"/>
                <a:gd name="connsiteY35" fmla="*/ 37147 h 78104"/>
                <a:gd name="connsiteX36" fmla="*/ 38100 w 78105"/>
                <a:gd name="connsiteY36" fmla="*/ 37147 h 78104"/>
                <a:gd name="connsiteX37" fmla="*/ 47625 w 78105"/>
                <a:gd name="connsiteY37" fmla="*/ 30480 h 78104"/>
                <a:gd name="connsiteX38" fmla="*/ 38100 w 78105"/>
                <a:gd name="connsiteY38" fmla="*/ 23813 h 78104"/>
                <a:gd name="connsiteX39" fmla="*/ 33338 w 78105"/>
                <a:gd name="connsiteY39" fmla="*/ 23813 h 78104"/>
                <a:gd name="connsiteX40" fmla="*/ 33338 w 78105"/>
                <a:gd name="connsiteY40" fmla="*/ 37147 h 7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8105" h="78104">
                  <a:moveTo>
                    <a:pt x="59055" y="4763"/>
                  </a:moveTo>
                  <a:cubicBezTo>
                    <a:pt x="64770" y="8572"/>
                    <a:pt x="69532" y="12382"/>
                    <a:pt x="73343" y="19050"/>
                  </a:cubicBezTo>
                  <a:cubicBezTo>
                    <a:pt x="76200" y="24765"/>
                    <a:pt x="78105" y="31432"/>
                    <a:pt x="78105" y="39052"/>
                  </a:cubicBezTo>
                  <a:cubicBezTo>
                    <a:pt x="78105" y="46672"/>
                    <a:pt x="76200" y="53340"/>
                    <a:pt x="73343" y="59055"/>
                  </a:cubicBezTo>
                  <a:cubicBezTo>
                    <a:pt x="70485" y="64770"/>
                    <a:pt x="65723" y="69532"/>
                    <a:pt x="59055" y="73342"/>
                  </a:cubicBezTo>
                  <a:cubicBezTo>
                    <a:pt x="53340" y="77152"/>
                    <a:pt x="46673" y="78105"/>
                    <a:pt x="39053" y="78105"/>
                  </a:cubicBezTo>
                  <a:cubicBezTo>
                    <a:pt x="31432" y="78105"/>
                    <a:pt x="24765" y="76200"/>
                    <a:pt x="19050" y="73342"/>
                  </a:cubicBezTo>
                  <a:cubicBezTo>
                    <a:pt x="13335" y="70485"/>
                    <a:pt x="8573" y="65722"/>
                    <a:pt x="4763" y="59055"/>
                  </a:cubicBezTo>
                  <a:cubicBezTo>
                    <a:pt x="953" y="53340"/>
                    <a:pt x="0" y="46672"/>
                    <a:pt x="0" y="39052"/>
                  </a:cubicBezTo>
                  <a:cubicBezTo>
                    <a:pt x="0" y="31432"/>
                    <a:pt x="1905" y="24765"/>
                    <a:pt x="4763" y="19050"/>
                  </a:cubicBezTo>
                  <a:cubicBezTo>
                    <a:pt x="8573" y="13335"/>
                    <a:pt x="12382" y="8572"/>
                    <a:pt x="19050" y="4763"/>
                  </a:cubicBezTo>
                  <a:cubicBezTo>
                    <a:pt x="25718" y="952"/>
                    <a:pt x="31432" y="0"/>
                    <a:pt x="39053" y="0"/>
                  </a:cubicBezTo>
                  <a:cubicBezTo>
                    <a:pt x="46673" y="0"/>
                    <a:pt x="53340" y="1905"/>
                    <a:pt x="59055" y="4763"/>
                  </a:cubicBezTo>
                  <a:close/>
                  <a:moveTo>
                    <a:pt x="62865" y="62865"/>
                  </a:moveTo>
                  <a:cubicBezTo>
                    <a:pt x="68580" y="57150"/>
                    <a:pt x="71438" y="48577"/>
                    <a:pt x="71438" y="39052"/>
                  </a:cubicBezTo>
                  <a:cubicBezTo>
                    <a:pt x="71438" y="29527"/>
                    <a:pt x="68580" y="20955"/>
                    <a:pt x="62865" y="15240"/>
                  </a:cubicBezTo>
                  <a:cubicBezTo>
                    <a:pt x="57150" y="9525"/>
                    <a:pt x="49530" y="5715"/>
                    <a:pt x="39053" y="5715"/>
                  </a:cubicBezTo>
                  <a:cubicBezTo>
                    <a:pt x="29528" y="5715"/>
                    <a:pt x="21907" y="8572"/>
                    <a:pt x="15240" y="15240"/>
                  </a:cubicBezTo>
                  <a:cubicBezTo>
                    <a:pt x="9525" y="20955"/>
                    <a:pt x="6668" y="29527"/>
                    <a:pt x="6668" y="39052"/>
                  </a:cubicBezTo>
                  <a:cubicBezTo>
                    <a:pt x="6668" y="48577"/>
                    <a:pt x="9525" y="57150"/>
                    <a:pt x="15240" y="62865"/>
                  </a:cubicBezTo>
                  <a:cubicBezTo>
                    <a:pt x="20955" y="68580"/>
                    <a:pt x="29528" y="72390"/>
                    <a:pt x="39053" y="72390"/>
                  </a:cubicBezTo>
                  <a:cubicBezTo>
                    <a:pt x="48578" y="72390"/>
                    <a:pt x="56198" y="68580"/>
                    <a:pt x="62865" y="62865"/>
                  </a:cubicBezTo>
                  <a:close/>
                  <a:moveTo>
                    <a:pt x="51435" y="37147"/>
                  </a:moveTo>
                  <a:cubicBezTo>
                    <a:pt x="49530" y="39052"/>
                    <a:pt x="47625" y="40957"/>
                    <a:pt x="44768" y="40957"/>
                  </a:cubicBezTo>
                  <a:lnTo>
                    <a:pt x="56198" y="57150"/>
                  </a:lnTo>
                  <a:lnTo>
                    <a:pt x="48578" y="57150"/>
                  </a:lnTo>
                  <a:lnTo>
                    <a:pt x="38100" y="41910"/>
                  </a:lnTo>
                  <a:lnTo>
                    <a:pt x="34290" y="41910"/>
                  </a:lnTo>
                  <a:lnTo>
                    <a:pt x="34290" y="57150"/>
                  </a:lnTo>
                  <a:lnTo>
                    <a:pt x="27623" y="57150"/>
                  </a:lnTo>
                  <a:lnTo>
                    <a:pt x="27623" y="18097"/>
                  </a:lnTo>
                  <a:lnTo>
                    <a:pt x="39053" y="18097"/>
                  </a:lnTo>
                  <a:cubicBezTo>
                    <a:pt x="43815" y="18097"/>
                    <a:pt x="47625" y="19050"/>
                    <a:pt x="50482" y="20955"/>
                  </a:cubicBezTo>
                  <a:cubicBezTo>
                    <a:pt x="53340" y="22860"/>
                    <a:pt x="54293" y="25717"/>
                    <a:pt x="54293" y="29527"/>
                  </a:cubicBezTo>
                  <a:cubicBezTo>
                    <a:pt x="53340" y="32385"/>
                    <a:pt x="53340" y="35242"/>
                    <a:pt x="51435" y="37147"/>
                  </a:cubicBezTo>
                  <a:close/>
                  <a:moveTo>
                    <a:pt x="33338" y="37147"/>
                  </a:moveTo>
                  <a:lnTo>
                    <a:pt x="38100" y="37147"/>
                  </a:lnTo>
                  <a:cubicBezTo>
                    <a:pt x="44768" y="37147"/>
                    <a:pt x="47625" y="35242"/>
                    <a:pt x="47625" y="30480"/>
                  </a:cubicBezTo>
                  <a:cubicBezTo>
                    <a:pt x="47625" y="25717"/>
                    <a:pt x="44768" y="23813"/>
                    <a:pt x="38100" y="23813"/>
                  </a:cubicBezTo>
                  <a:lnTo>
                    <a:pt x="33338" y="23813"/>
                  </a:lnTo>
                  <a:lnTo>
                    <a:pt x="33338" y="37147"/>
                  </a:lnTo>
                  <a:close/>
                </a:path>
              </a:pathLst>
            </a:custGeom>
            <a:grpFill/>
            <a:ln w="9525" cap="flat">
              <a:noFill/>
              <a:prstDash val="solid"/>
              <a:miter/>
            </a:ln>
          </p:spPr>
          <p:txBody>
            <a:bodyPr rtlCol="0" anchor="ctr"/>
            <a:lstStyle/>
            <a:p>
              <a:endParaRPr/>
            </a:p>
          </p:txBody>
        </p:sp>
      </p:grpSp>
      <p:cxnSp>
        <p:nvCxnSpPr>
          <p:cNvPr id="44" name="Straight Connector 43">
            <a:extLst>
              <a:ext uri="{FF2B5EF4-FFF2-40B4-BE49-F238E27FC236}">
                <a16:creationId xmlns:a16="http://schemas.microsoft.com/office/drawing/2014/main" id="{D88481E9-96CE-8320-ED22-FB28106CE02F}"/>
              </a:ext>
            </a:extLst>
          </p:cNvPr>
          <p:cNvCxnSpPr>
            <a:cxnSpLocks/>
          </p:cNvCxnSpPr>
          <p:nvPr/>
        </p:nvCxnSpPr>
        <p:spPr>
          <a:xfrm>
            <a:off x="1371600" y="1353725"/>
            <a:ext cx="507604" cy="0"/>
          </a:xfrm>
          <a:prstGeom prst="line">
            <a:avLst/>
          </a:prstGeom>
          <a:ln w="19050">
            <a:solidFill>
              <a:srgbClr val="00FAA1"/>
            </a:solidFill>
          </a:ln>
        </p:spPr>
        <p:style>
          <a:lnRef idx="1">
            <a:schemeClr val="accent1"/>
          </a:lnRef>
          <a:fillRef idx="0">
            <a:schemeClr val="accent1"/>
          </a:fillRef>
          <a:effectRef idx="0">
            <a:schemeClr val="accent1"/>
          </a:effectRef>
          <a:fontRef idx="minor">
            <a:schemeClr val="tx1"/>
          </a:fontRef>
        </p:style>
      </p:cxnSp>
      <p:pic>
        <p:nvPicPr>
          <p:cNvPr id="7" name="Picture 6" descr="A white text on a black background&#10;&#10;AI-generated content may be incorrect.">
            <a:extLst>
              <a:ext uri="{FF2B5EF4-FFF2-40B4-BE49-F238E27FC236}">
                <a16:creationId xmlns:a16="http://schemas.microsoft.com/office/drawing/2014/main" id="{E3506F49-68CB-E02E-C54F-4DBC2EE2AB7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1598" y="6248400"/>
            <a:ext cx="2161601" cy="352004"/>
          </a:xfrm>
          <a:prstGeom prst="rect">
            <a:avLst/>
          </a:prstGeom>
        </p:spPr>
      </p:pic>
      <p:sp>
        <p:nvSpPr>
          <p:cNvPr id="8" name="TextBox 7">
            <a:extLst>
              <a:ext uri="{FF2B5EF4-FFF2-40B4-BE49-F238E27FC236}">
                <a16:creationId xmlns:a16="http://schemas.microsoft.com/office/drawing/2014/main" id="{B7127530-4F73-7075-3758-6FED6051F7C2}"/>
              </a:ext>
            </a:extLst>
          </p:cNvPr>
          <p:cNvSpPr txBox="1"/>
          <p:nvPr userDrawn="1"/>
        </p:nvSpPr>
        <p:spPr>
          <a:xfrm>
            <a:off x="3110948" y="7782339"/>
            <a:ext cx="0" cy="0"/>
          </a:xfrm>
          <a:prstGeom prst="rect">
            <a:avLst/>
          </a:prstGeom>
          <a:noFill/>
        </p:spPr>
        <p:txBody>
          <a:bodyPr wrap="none" lIns="0" tIns="0" rIns="0" bIns="0" rtlCol="0">
            <a:noAutofit/>
          </a:bodyPr>
          <a:lstStyle/>
          <a:p>
            <a:pPr algn="l"/>
            <a:endParaRPr lang="en-US" sz="2000"/>
          </a:p>
        </p:txBody>
      </p:sp>
      <p:sp>
        <p:nvSpPr>
          <p:cNvPr id="4" name="TextBox 3">
            <a:extLst>
              <a:ext uri="{FF2B5EF4-FFF2-40B4-BE49-F238E27FC236}">
                <a16:creationId xmlns:a16="http://schemas.microsoft.com/office/drawing/2014/main" id="{AD85F6C5-9BCA-CBDC-B15C-ACB83A869F65}"/>
              </a:ext>
            </a:extLst>
          </p:cNvPr>
          <p:cNvSpPr txBox="1"/>
          <p:nvPr userDrawn="1"/>
        </p:nvSpPr>
        <p:spPr>
          <a:xfrm>
            <a:off x="4412974" y="646043"/>
            <a:ext cx="0" cy="0"/>
          </a:xfrm>
          <a:prstGeom prst="rect">
            <a:avLst/>
          </a:prstGeom>
          <a:noFill/>
        </p:spPr>
        <p:txBody>
          <a:bodyPr wrap="none" lIns="0" tIns="0" rIns="0" bIns="0" rtlCol="0">
            <a:noAutofit/>
          </a:bodyPr>
          <a:lstStyle/>
          <a:p>
            <a:pPr algn="l"/>
            <a:endParaRPr lang="en-US" sz="2000"/>
          </a:p>
        </p:txBody>
      </p:sp>
    </p:spTree>
    <p:extLst>
      <p:ext uri="{BB962C8B-B14F-4D97-AF65-F5344CB8AC3E}">
        <p14:creationId xmlns:p14="http://schemas.microsoft.com/office/powerpoint/2010/main" val="389367050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FF284-0FE0-B616-B15F-68DCCA7243D7}"/>
              </a:ext>
            </a:extLst>
          </p:cNvPr>
          <p:cNvSpPr>
            <a:spLocks noGrp="1"/>
          </p:cNvSpPr>
          <p:nvPr>
            <p:ph type="title"/>
          </p:nvPr>
        </p:nvSpPr>
        <p:spPr/>
        <p:txBody>
          <a:bodyPr/>
          <a:lstStyle/>
          <a:p>
            <a:r>
              <a:t>Click to edit Master title style</a:t>
            </a:r>
          </a:p>
        </p:txBody>
      </p:sp>
      <p:sp>
        <p:nvSpPr>
          <p:cNvPr id="9" name="Text Placeholder 8">
            <a:extLst>
              <a:ext uri="{FF2B5EF4-FFF2-40B4-BE49-F238E27FC236}">
                <a16:creationId xmlns:a16="http://schemas.microsoft.com/office/drawing/2014/main" id="{C3A8BCD2-30DC-6E85-8B39-6D640FC5BF9D}"/>
              </a:ext>
            </a:extLst>
          </p:cNvPr>
          <p:cNvSpPr>
            <a:spLocks noGrp="1"/>
          </p:cNvSpPr>
          <p:nvPr>
            <p:ph type="body" sz="quarter" idx="14" hasCustomPrompt="1"/>
          </p:nvPr>
        </p:nvSpPr>
        <p:spPr>
          <a:xfrm>
            <a:off x="457200" y="1603416"/>
            <a:ext cx="3474720" cy="452437"/>
          </a:xfrm>
        </p:spPr>
        <p:txBody>
          <a:bodyPr/>
          <a:lstStyle>
            <a:lvl1pPr marL="0" indent="0">
              <a:spcBef>
                <a:spcPts val="0"/>
              </a:spcBef>
              <a:buNone/>
              <a:defRPr sz="2400" cap="all" baseline="0">
                <a:solidFill>
                  <a:schemeClr val="accent1"/>
                </a:solidFill>
              </a:defRPr>
            </a:lvl1pPr>
            <a:lvl2pPr marL="0" indent="0">
              <a:spcBef>
                <a:spcPts val="0"/>
              </a:spcBef>
              <a:buNone/>
              <a:defRPr sz="2400" cap="all" baseline="0">
                <a:solidFill>
                  <a:schemeClr val="accent1"/>
                </a:solidFill>
              </a:defRPr>
            </a:lvl2pPr>
            <a:lvl3pPr marL="0" indent="0">
              <a:spcBef>
                <a:spcPts val="0"/>
              </a:spcBef>
              <a:buNone/>
              <a:defRPr sz="2400" cap="all" baseline="0">
                <a:solidFill>
                  <a:schemeClr val="accent1"/>
                </a:solidFill>
              </a:defRPr>
            </a:lvl3pPr>
            <a:lvl4pPr marL="0" indent="0">
              <a:spcBef>
                <a:spcPts val="0"/>
              </a:spcBef>
              <a:buNone/>
              <a:defRPr sz="2400" cap="all" baseline="0">
                <a:solidFill>
                  <a:schemeClr val="accent1"/>
                </a:solidFill>
              </a:defRPr>
            </a:lvl4pPr>
            <a:lvl5pPr marL="0" indent="0">
              <a:spcBef>
                <a:spcPts val="0"/>
              </a:spcBef>
              <a:buNone/>
              <a:defRPr sz="2400" cap="all" baseline="0">
                <a:solidFill>
                  <a:schemeClr val="accent1"/>
                </a:solidFill>
              </a:defRPr>
            </a:lvl5pPr>
            <a:lvl6pPr marL="0" indent="0">
              <a:spcBef>
                <a:spcPts val="0"/>
              </a:spcBef>
              <a:buNone/>
              <a:defRPr sz="2400" cap="all" baseline="0">
                <a:solidFill>
                  <a:schemeClr val="accent1"/>
                </a:solidFill>
              </a:defRPr>
            </a:lvl6pPr>
            <a:lvl7pPr marL="0" indent="0">
              <a:spcBef>
                <a:spcPts val="0"/>
              </a:spcBef>
              <a:buNone/>
              <a:defRPr sz="2400" cap="all" baseline="0">
                <a:solidFill>
                  <a:schemeClr val="accent1"/>
                </a:solidFill>
              </a:defRPr>
            </a:lvl7pPr>
            <a:lvl8pPr marL="0" indent="0">
              <a:spcBef>
                <a:spcPts val="0"/>
              </a:spcBef>
              <a:buNone/>
              <a:defRPr sz="2400" cap="all" baseline="0">
                <a:solidFill>
                  <a:schemeClr val="accent1"/>
                </a:solidFill>
              </a:defRPr>
            </a:lvl8pPr>
            <a:lvl9pPr marL="0" indent="0">
              <a:spcBef>
                <a:spcPts val="0"/>
              </a:spcBef>
              <a:buNone/>
              <a:defRPr sz="2400" cap="all" baseline="0">
                <a:solidFill>
                  <a:schemeClr val="accent1"/>
                </a:solidFill>
              </a:defRPr>
            </a:lvl9pPr>
          </a:lstStyle>
          <a:p>
            <a:pPr lvl="0"/>
            <a:r>
              <a:t>2-3 word heading</a:t>
            </a:r>
          </a:p>
        </p:txBody>
      </p:sp>
      <p:sp>
        <p:nvSpPr>
          <p:cNvPr id="7" name="Text Placeholder 6">
            <a:extLst>
              <a:ext uri="{FF2B5EF4-FFF2-40B4-BE49-F238E27FC236}">
                <a16:creationId xmlns:a16="http://schemas.microsoft.com/office/drawing/2014/main" id="{99460415-E9FE-CE79-5939-AF2A1B9FE836}"/>
              </a:ext>
            </a:extLst>
          </p:cNvPr>
          <p:cNvSpPr>
            <a:spLocks noGrp="1"/>
          </p:cNvSpPr>
          <p:nvPr>
            <p:ph type="body" sz="quarter" idx="13" hasCustomPrompt="1"/>
          </p:nvPr>
        </p:nvSpPr>
        <p:spPr>
          <a:xfrm>
            <a:off x="457200" y="2286000"/>
            <a:ext cx="3474720" cy="3657600"/>
          </a:xfrm>
        </p:spPr>
        <p:txBody>
          <a:bodyPr/>
          <a:lstStyle>
            <a:lvl1pPr>
              <a:defRPr sz="2000"/>
            </a:lvl1pPr>
            <a:lvl2pPr>
              <a:defRPr sz="1800"/>
            </a:lvl2pPr>
            <a:lvl3pPr>
              <a:defRPr sz="1600"/>
            </a:lvl3pPr>
            <a:lvl4pPr>
              <a:defRPr sz="1400"/>
            </a:lvl4pPr>
            <a:lvl5pPr>
              <a:defRPr sz="1400"/>
            </a:lvl5pPr>
            <a:lvl6pPr marL="1371600" indent="0">
              <a:buNone/>
              <a:defRPr sz="1400"/>
            </a:lvl6pPr>
            <a:lvl7pPr>
              <a:defRPr sz="1400"/>
            </a:lvl7pPr>
            <a:lvl8pPr>
              <a:defRPr sz="1400"/>
            </a:lvl8pPr>
            <a:lvl9pPr>
              <a:defRPr sz="1400"/>
            </a:lvl9pPr>
          </a:lstStyle>
          <a:p>
            <a:pPr lvl="0"/>
            <a:r>
              <a:t>Enter brief statements. Turn bullet points on or off from the Home tab.</a:t>
            </a:r>
          </a:p>
          <a:p>
            <a:pPr lvl="1"/>
            <a:r>
              <a:t>Second level</a:t>
            </a:r>
          </a:p>
          <a:p>
            <a:pPr lvl="2"/>
            <a:r>
              <a:t>Third level</a:t>
            </a:r>
          </a:p>
          <a:p>
            <a:pPr lvl="3"/>
            <a:r>
              <a:t>Fourth level</a:t>
            </a:r>
          </a:p>
          <a:p>
            <a:pPr lvl="4"/>
            <a:r>
              <a:t>Fifth level</a:t>
            </a:r>
          </a:p>
        </p:txBody>
      </p:sp>
      <p:sp>
        <p:nvSpPr>
          <p:cNvPr id="11" name="Text Placeholder 8">
            <a:extLst>
              <a:ext uri="{FF2B5EF4-FFF2-40B4-BE49-F238E27FC236}">
                <a16:creationId xmlns:a16="http://schemas.microsoft.com/office/drawing/2014/main" id="{030E0FD7-743F-D261-71D6-77D61E6ACE6E}"/>
              </a:ext>
            </a:extLst>
          </p:cNvPr>
          <p:cNvSpPr>
            <a:spLocks noGrp="1"/>
          </p:cNvSpPr>
          <p:nvPr>
            <p:ph type="body" sz="quarter" idx="16" hasCustomPrompt="1"/>
          </p:nvPr>
        </p:nvSpPr>
        <p:spPr>
          <a:xfrm>
            <a:off x="4358640" y="1603416"/>
            <a:ext cx="3474720" cy="452437"/>
          </a:xfrm>
        </p:spPr>
        <p:txBody>
          <a:bodyPr/>
          <a:lstStyle>
            <a:lvl1pPr marL="0" indent="0">
              <a:spcBef>
                <a:spcPts val="0"/>
              </a:spcBef>
              <a:buNone/>
              <a:defRPr sz="2400" cap="all" baseline="0">
                <a:solidFill>
                  <a:schemeClr val="accent1"/>
                </a:solidFill>
              </a:defRPr>
            </a:lvl1pPr>
            <a:lvl2pPr marL="0" indent="0">
              <a:spcBef>
                <a:spcPts val="0"/>
              </a:spcBef>
              <a:buNone/>
              <a:defRPr sz="2400" cap="all" baseline="0">
                <a:solidFill>
                  <a:schemeClr val="accent1"/>
                </a:solidFill>
              </a:defRPr>
            </a:lvl2pPr>
            <a:lvl3pPr marL="0" indent="0">
              <a:spcBef>
                <a:spcPts val="0"/>
              </a:spcBef>
              <a:buNone/>
              <a:defRPr sz="2400" cap="all" baseline="0">
                <a:solidFill>
                  <a:schemeClr val="accent1"/>
                </a:solidFill>
              </a:defRPr>
            </a:lvl3pPr>
            <a:lvl4pPr marL="0" indent="0">
              <a:spcBef>
                <a:spcPts val="0"/>
              </a:spcBef>
              <a:buNone/>
              <a:defRPr sz="2400" cap="all" baseline="0">
                <a:solidFill>
                  <a:schemeClr val="accent1"/>
                </a:solidFill>
              </a:defRPr>
            </a:lvl4pPr>
            <a:lvl5pPr marL="0" indent="0">
              <a:spcBef>
                <a:spcPts val="0"/>
              </a:spcBef>
              <a:buNone/>
              <a:defRPr sz="2400" cap="all" baseline="0">
                <a:solidFill>
                  <a:schemeClr val="accent1"/>
                </a:solidFill>
              </a:defRPr>
            </a:lvl5pPr>
            <a:lvl6pPr marL="0" indent="0">
              <a:spcBef>
                <a:spcPts val="0"/>
              </a:spcBef>
              <a:buNone/>
              <a:defRPr sz="2400" cap="all" baseline="0">
                <a:solidFill>
                  <a:schemeClr val="accent1"/>
                </a:solidFill>
              </a:defRPr>
            </a:lvl6pPr>
            <a:lvl7pPr marL="0" indent="0">
              <a:spcBef>
                <a:spcPts val="0"/>
              </a:spcBef>
              <a:buNone/>
              <a:defRPr sz="2400" cap="all" baseline="0">
                <a:solidFill>
                  <a:schemeClr val="accent1"/>
                </a:solidFill>
              </a:defRPr>
            </a:lvl7pPr>
            <a:lvl8pPr marL="0" indent="0">
              <a:spcBef>
                <a:spcPts val="0"/>
              </a:spcBef>
              <a:buNone/>
              <a:defRPr sz="2400" cap="all" baseline="0">
                <a:solidFill>
                  <a:schemeClr val="accent1"/>
                </a:solidFill>
              </a:defRPr>
            </a:lvl8pPr>
            <a:lvl9pPr marL="0" indent="0">
              <a:spcBef>
                <a:spcPts val="0"/>
              </a:spcBef>
              <a:buNone/>
              <a:defRPr sz="2400" cap="all" baseline="0">
                <a:solidFill>
                  <a:schemeClr val="accent1"/>
                </a:solidFill>
              </a:defRPr>
            </a:lvl9pPr>
          </a:lstStyle>
          <a:p>
            <a:pPr lvl="0"/>
            <a:r>
              <a:t>2-3 word heading</a:t>
            </a:r>
          </a:p>
        </p:txBody>
      </p:sp>
      <p:sp>
        <p:nvSpPr>
          <p:cNvPr id="10" name="Text Placeholder 6">
            <a:extLst>
              <a:ext uri="{FF2B5EF4-FFF2-40B4-BE49-F238E27FC236}">
                <a16:creationId xmlns:a16="http://schemas.microsoft.com/office/drawing/2014/main" id="{802EA1A8-B32E-BA2B-1DBF-C288C27FB32D}"/>
              </a:ext>
            </a:extLst>
          </p:cNvPr>
          <p:cNvSpPr>
            <a:spLocks noGrp="1"/>
          </p:cNvSpPr>
          <p:nvPr>
            <p:ph type="body" sz="quarter" idx="15" hasCustomPrompt="1"/>
          </p:nvPr>
        </p:nvSpPr>
        <p:spPr>
          <a:xfrm>
            <a:off x="4358640" y="2286000"/>
            <a:ext cx="3474720" cy="3657600"/>
          </a:xfrm>
        </p:spPr>
        <p:txBody>
          <a:bodyPr/>
          <a:lstStyle>
            <a:lvl1pPr>
              <a:defRPr sz="2000"/>
            </a:lvl1pPr>
            <a:lvl2pPr>
              <a:defRPr sz="1800"/>
            </a:lvl2pPr>
            <a:lvl3pPr>
              <a:defRPr sz="1600"/>
            </a:lvl3pPr>
            <a:lvl4pPr>
              <a:defRPr sz="1400"/>
            </a:lvl4pPr>
            <a:lvl5pPr>
              <a:defRPr sz="1400"/>
            </a:lvl5pPr>
            <a:lvl6pPr marL="1371600" indent="0">
              <a:buNone/>
              <a:defRPr sz="1400"/>
            </a:lvl6pPr>
            <a:lvl7pPr>
              <a:defRPr sz="1400"/>
            </a:lvl7pPr>
            <a:lvl8pPr>
              <a:defRPr sz="1400"/>
            </a:lvl8pPr>
            <a:lvl9pPr>
              <a:defRPr sz="1400"/>
            </a:lvl9pPr>
          </a:lstStyle>
          <a:p>
            <a:pPr lvl="0"/>
            <a:r>
              <a:t>Enter brief statements. Turn bullet points on or off from the Home tab.</a:t>
            </a:r>
          </a:p>
          <a:p>
            <a:pPr lvl="1"/>
            <a:r>
              <a:t>Second level</a:t>
            </a:r>
          </a:p>
          <a:p>
            <a:pPr lvl="2"/>
            <a:r>
              <a:t>Third level</a:t>
            </a:r>
          </a:p>
          <a:p>
            <a:pPr lvl="3"/>
            <a:r>
              <a:t>Fourth level</a:t>
            </a:r>
          </a:p>
          <a:p>
            <a:pPr lvl="4"/>
            <a:r>
              <a:t>Fifth level</a:t>
            </a:r>
          </a:p>
        </p:txBody>
      </p:sp>
      <p:sp>
        <p:nvSpPr>
          <p:cNvPr id="13" name="Text Placeholder 8">
            <a:extLst>
              <a:ext uri="{FF2B5EF4-FFF2-40B4-BE49-F238E27FC236}">
                <a16:creationId xmlns:a16="http://schemas.microsoft.com/office/drawing/2014/main" id="{B86D24C1-1150-0215-613C-E33ACA523228}"/>
              </a:ext>
            </a:extLst>
          </p:cNvPr>
          <p:cNvSpPr>
            <a:spLocks noGrp="1"/>
          </p:cNvSpPr>
          <p:nvPr>
            <p:ph type="body" sz="quarter" idx="18" hasCustomPrompt="1"/>
          </p:nvPr>
        </p:nvSpPr>
        <p:spPr>
          <a:xfrm>
            <a:off x="8260080" y="1603416"/>
            <a:ext cx="3474720" cy="452437"/>
          </a:xfrm>
        </p:spPr>
        <p:txBody>
          <a:bodyPr/>
          <a:lstStyle>
            <a:lvl1pPr marL="0" indent="0">
              <a:spcBef>
                <a:spcPts val="0"/>
              </a:spcBef>
              <a:buNone/>
              <a:defRPr sz="2400" cap="all" baseline="0">
                <a:solidFill>
                  <a:schemeClr val="accent1"/>
                </a:solidFill>
              </a:defRPr>
            </a:lvl1pPr>
            <a:lvl2pPr marL="0" indent="0">
              <a:spcBef>
                <a:spcPts val="0"/>
              </a:spcBef>
              <a:buNone/>
              <a:defRPr sz="2400" cap="all" baseline="0">
                <a:solidFill>
                  <a:schemeClr val="accent1"/>
                </a:solidFill>
              </a:defRPr>
            </a:lvl2pPr>
            <a:lvl3pPr marL="0" indent="0">
              <a:spcBef>
                <a:spcPts val="0"/>
              </a:spcBef>
              <a:buNone/>
              <a:defRPr sz="2400" cap="all" baseline="0">
                <a:solidFill>
                  <a:schemeClr val="accent1"/>
                </a:solidFill>
              </a:defRPr>
            </a:lvl3pPr>
            <a:lvl4pPr marL="0" indent="0">
              <a:spcBef>
                <a:spcPts val="0"/>
              </a:spcBef>
              <a:buNone/>
              <a:defRPr sz="2400" cap="all" baseline="0">
                <a:solidFill>
                  <a:schemeClr val="accent1"/>
                </a:solidFill>
              </a:defRPr>
            </a:lvl4pPr>
            <a:lvl5pPr marL="0" indent="0">
              <a:spcBef>
                <a:spcPts val="0"/>
              </a:spcBef>
              <a:buNone/>
              <a:defRPr sz="2400" cap="all" baseline="0">
                <a:solidFill>
                  <a:schemeClr val="accent1"/>
                </a:solidFill>
              </a:defRPr>
            </a:lvl5pPr>
            <a:lvl6pPr marL="0" indent="0">
              <a:spcBef>
                <a:spcPts val="0"/>
              </a:spcBef>
              <a:buNone/>
              <a:defRPr sz="2400" cap="all" baseline="0">
                <a:solidFill>
                  <a:schemeClr val="accent1"/>
                </a:solidFill>
              </a:defRPr>
            </a:lvl6pPr>
            <a:lvl7pPr marL="0" indent="0">
              <a:spcBef>
                <a:spcPts val="0"/>
              </a:spcBef>
              <a:buNone/>
              <a:defRPr sz="2400" cap="all" baseline="0">
                <a:solidFill>
                  <a:schemeClr val="accent1"/>
                </a:solidFill>
              </a:defRPr>
            </a:lvl7pPr>
            <a:lvl8pPr marL="0" indent="0">
              <a:spcBef>
                <a:spcPts val="0"/>
              </a:spcBef>
              <a:buNone/>
              <a:defRPr sz="2400" cap="all" baseline="0">
                <a:solidFill>
                  <a:schemeClr val="accent1"/>
                </a:solidFill>
              </a:defRPr>
            </a:lvl8pPr>
            <a:lvl9pPr marL="0" indent="0">
              <a:spcBef>
                <a:spcPts val="0"/>
              </a:spcBef>
              <a:buNone/>
              <a:defRPr sz="2400" cap="all" baseline="0">
                <a:solidFill>
                  <a:schemeClr val="accent1"/>
                </a:solidFill>
              </a:defRPr>
            </a:lvl9pPr>
          </a:lstStyle>
          <a:p>
            <a:pPr lvl="0"/>
            <a:r>
              <a:t>2-3 word heading</a:t>
            </a:r>
          </a:p>
        </p:txBody>
      </p:sp>
      <p:sp>
        <p:nvSpPr>
          <p:cNvPr id="4" name="Footer Placeholder 3">
            <a:extLst>
              <a:ext uri="{FF2B5EF4-FFF2-40B4-BE49-F238E27FC236}">
                <a16:creationId xmlns:a16="http://schemas.microsoft.com/office/drawing/2014/main" id="{EF17D350-5266-7D15-DB6F-EEB23BD8BD53}"/>
              </a:ext>
            </a:extLst>
          </p:cNvPr>
          <p:cNvSpPr>
            <a:spLocks noGrp="1"/>
          </p:cNvSpPr>
          <p:nvPr>
            <p:ph type="ftr" sz="quarter" idx="11"/>
          </p:nvPr>
        </p:nvSpPr>
        <p:spPr/>
        <p:txBody>
          <a:bodyPr/>
          <a:lstStyle/>
          <a:p>
            <a:endParaRPr/>
          </a:p>
        </p:txBody>
      </p:sp>
      <p:sp>
        <p:nvSpPr>
          <p:cNvPr id="12" name="Text Placeholder 6">
            <a:extLst>
              <a:ext uri="{FF2B5EF4-FFF2-40B4-BE49-F238E27FC236}">
                <a16:creationId xmlns:a16="http://schemas.microsoft.com/office/drawing/2014/main" id="{9D654EFF-257E-7D29-F5DD-7E0D4646774D}"/>
              </a:ext>
            </a:extLst>
          </p:cNvPr>
          <p:cNvSpPr>
            <a:spLocks noGrp="1"/>
          </p:cNvSpPr>
          <p:nvPr>
            <p:ph type="body" sz="quarter" idx="17" hasCustomPrompt="1"/>
          </p:nvPr>
        </p:nvSpPr>
        <p:spPr>
          <a:xfrm>
            <a:off x="8260080" y="2286000"/>
            <a:ext cx="3474720" cy="3657600"/>
          </a:xfrm>
        </p:spPr>
        <p:txBody>
          <a:bodyPr/>
          <a:lstStyle>
            <a:lvl1pPr>
              <a:defRPr sz="2000"/>
            </a:lvl1pPr>
            <a:lvl2pPr>
              <a:defRPr sz="1800"/>
            </a:lvl2pPr>
            <a:lvl3pPr>
              <a:defRPr sz="1600"/>
            </a:lvl3pPr>
            <a:lvl4pPr>
              <a:defRPr sz="1400"/>
            </a:lvl4pPr>
            <a:lvl5pPr>
              <a:defRPr sz="1400"/>
            </a:lvl5pPr>
            <a:lvl6pPr marL="1371600" indent="0">
              <a:buNone/>
              <a:defRPr sz="1400"/>
            </a:lvl6pPr>
            <a:lvl7pPr>
              <a:defRPr sz="1400"/>
            </a:lvl7pPr>
            <a:lvl8pPr>
              <a:defRPr sz="1400"/>
            </a:lvl8pPr>
            <a:lvl9pPr>
              <a:defRPr sz="1400"/>
            </a:lvl9pPr>
          </a:lstStyle>
          <a:p>
            <a:pPr lvl="0"/>
            <a:r>
              <a:t>Enter brief statements. Turn bullet points on or off from the Home tab.</a:t>
            </a:r>
          </a:p>
          <a:p>
            <a:pPr lvl="1"/>
            <a:r>
              <a:t>Second level</a:t>
            </a:r>
          </a:p>
          <a:p>
            <a:pPr lvl="2"/>
            <a:r>
              <a:t>Third level</a:t>
            </a:r>
          </a:p>
          <a:p>
            <a:pPr lvl="3"/>
            <a:r>
              <a:t>Fourth level</a:t>
            </a:r>
          </a:p>
          <a:p>
            <a:pPr lvl="4"/>
            <a:r>
              <a:t>Fifth level</a:t>
            </a:r>
          </a:p>
        </p:txBody>
      </p:sp>
      <p:pic>
        <p:nvPicPr>
          <p:cNvPr id="3" name="Picture 2">
            <a:extLst>
              <a:ext uri="{FF2B5EF4-FFF2-40B4-BE49-F238E27FC236}">
                <a16:creationId xmlns:a16="http://schemas.microsoft.com/office/drawing/2014/main" id="{AF3F1C8E-698C-6EF5-F6B0-B15DDBE1AB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10800" y="6411516"/>
            <a:ext cx="1614544" cy="262918"/>
          </a:xfrm>
          <a:prstGeom prst="rect">
            <a:avLst/>
          </a:prstGeom>
        </p:spPr>
      </p:pic>
    </p:spTree>
    <p:extLst>
      <p:ext uri="{BB962C8B-B14F-4D97-AF65-F5344CB8AC3E}">
        <p14:creationId xmlns:p14="http://schemas.microsoft.com/office/powerpoint/2010/main" val="1486309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hree Statistics">
    <p:spTree>
      <p:nvGrpSpPr>
        <p:cNvPr id="1" name=""/>
        <p:cNvGrpSpPr/>
        <p:nvPr/>
      </p:nvGrpSpPr>
      <p:grpSpPr>
        <a:xfrm>
          <a:off x="0" y="0"/>
          <a:ext cx="0" cy="0"/>
          <a:chOff x="0" y="0"/>
          <a:chExt cx="0" cy="0"/>
        </a:xfrm>
      </p:grpSpPr>
      <p:sp>
        <p:nvSpPr>
          <p:cNvPr id="11" name="Rectangle: Top Corners Rounded 10">
            <a:extLst>
              <a:ext uri="{FF2B5EF4-FFF2-40B4-BE49-F238E27FC236}">
                <a16:creationId xmlns:a16="http://schemas.microsoft.com/office/drawing/2014/main" id="{4DB40F18-47F9-91C6-2A46-8F851CB0E486}"/>
              </a:ext>
            </a:extLst>
          </p:cNvPr>
          <p:cNvSpPr/>
          <p:nvPr/>
        </p:nvSpPr>
        <p:spPr>
          <a:xfrm>
            <a:off x="7975600" y="1600200"/>
            <a:ext cx="3231328" cy="5257800"/>
          </a:xfrm>
          <a:prstGeom prst="round2SameRect">
            <a:avLst>
              <a:gd name="adj1" fmla="val 3667"/>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Top Corners Rounded 6">
            <a:extLst>
              <a:ext uri="{FF2B5EF4-FFF2-40B4-BE49-F238E27FC236}">
                <a16:creationId xmlns:a16="http://schemas.microsoft.com/office/drawing/2014/main" id="{E3284648-91B1-FD9D-D4EC-A51DC582728F}"/>
              </a:ext>
            </a:extLst>
          </p:cNvPr>
          <p:cNvSpPr/>
          <p:nvPr/>
        </p:nvSpPr>
        <p:spPr>
          <a:xfrm>
            <a:off x="4480336" y="1600200"/>
            <a:ext cx="3231328" cy="5257800"/>
          </a:xfrm>
          <a:prstGeom prst="round2SameRect">
            <a:avLst>
              <a:gd name="adj1" fmla="val 3667"/>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Top Corners Rounded 14">
            <a:extLst>
              <a:ext uri="{FF2B5EF4-FFF2-40B4-BE49-F238E27FC236}">
                <a16:creationId xmlns:a16="http://schemas.microsoft.com/office/drawing/2014/main" id="{4D26435E-284E-607A-82D6-11E6C29FBE99}"/>
              </a:ext>
            </a:extLst>
          </p:cNvPr>
          <p:cNvSpPr/>
          <p:nvPr/>
        </p:nvSpPr>
        <p:spPr>
          <a:xfrm>
            <a:off x="985072" y="1600200"/>
            <a:ext cx="3231328" cy="5257800"/>
          </a:xfrm>
          <a:prstGeom prst="round2SameRect">
            <a:avLst>
              <a:gd name="adj1" fmla="val 3667"/>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DC8FF284-0FE0-B616-B15F-68DCCA7243D7}"/>
              </a:ext>
            </a:extLst>
          </p:cNvPr>
          <p:cNvSpPr>
            <a:spLocks noGrp="1"/>
          </p:cNvSpPr>
          <p:nvPr>
            <p:ph type="title"/>
          </p:nvPr>
        </p:nvSpPr>
        <p:spPr/>
        <p:txBody>
          <a:bodyPr/>
          <a:lstStyle/>
          <a:p>
            <a:r>
              <a:t>Click to edit Master title style</a:t>
            </a:r>
          </a:p>
        </p:txBody>
      </p:sp>
      <p:sp>
        <p:nvSpPr>
          <p:cNvPr id="6" name="Text Placeholder 30">
            <a:extLst>
              <a:ext uri="{FF2B5EF4-FFF2-40B4-BE49-F238E27FC236}">
                <a16:creationId xmlns:a16="http://schemas.microsoft.com/office/drawing/2014/main" id="{96ED78C1-9F4E-C62A-08B7-1F5928BB270E}"/>
              </a:ext>
            </a:extLst>
          </p:cNvPr>
          <p:cNvSpPr>
            <a:spLocks noGrp="1"/>
          </p:cNvSpPr>
          <p:nvPr>
            <p:ph type="body" sz="quarter" idx="15" hasCustomPrompt="1"/>
          </p:nvPr>
        </p:nvSpPr>
        <p:spPr>
          <a:xfrm>
            <a:off x="1274856" y="1839515"/>
            <a:ext cx="2651760" cy="1141633"/>
          </a:xfrm>
        </p:spPr>
        <p:txBody>
          <a:bodyPr anchor="b"/>
          <a:lstStyle>
            <a:lvl1pPr marL="0" indent="0">
              <a:spcBef>
                <a:spcPts val="0"/>
              </a:spcBef>
              <a:buNone/>
              <a:defRPr sz="6000">
                <a:solidFill>
                  <a:schemeClr val="accent1"/>
                </a:solidFill>
              </a:defRPr>
            </a:lvl1pPr>
            <a:lvl2pPr marL="0" indent="0">
              <a:spcBef>
                <a:spcPts val="0"/>
              </a:spcBef>
              <a:buNone/>
              <a:defRPr sz="6000">
                <a:solidFill>
                  <a:schemeClr val="accent1"/>
                </a:solidFill>
              </a:defRPr>
            </a:lvl2pPr>
            <a:lvl3pPr marL="0" indent="0">
              <a:spcBef>
                <a:spcPts val="0"/>
              </a:spcBef>
              <a:buNone/>
              <a:defRPr sz="6000">
                <a:solidFill>
                  <a:schemeClr val="accent1"/>
                </a:solidFill>
              </a:defRPr>
            </a:lvl3pPr>
            <a:lvl4pPr marL="0" indent="0">
              <a:spcBef>
                <a:spcPts val="0"/>
              </a:spcBef>
              <a:buNone/>
              <a:defRPr sz="6000">
                <a:solidFill>
                  <a:schemeClr val="accent1"/>
                </a:solidFill>
              </a:defRPr>
            </a:lvl4pPr>
            <a:lvl5pPr marL="0" indent="0">
              <a:spcBef>
                <a:spcPts val="0"/>
              </a:spcBef>
              <a:buNone/>
              <a:defRPr sz="6000">
                <a:solidFill>
                  <a:schemeClr val="accent1"/>
                </a:solidFill>
              </a:defRPr>
            </a:lvl5pPr>
            <a:lvl6pPr marL="0" indent="0">
              <a:spcBef>
                <a:spcPts val="0"/>
              </a:spcBef>
              <a:buNone/>
              <a:defRPr sz="6000">
                <a:solidFill>
                  <a:schemeClr val="accent1"/>
                </a:solidFill>
              </a:defRPr>
            </a:lvl6pPr>
            <a:lvl7pPr marL="0" indent="0">
              <a:spcBef>
                <a:spcPts val="0"/>
              </a:spcBef>
              <a:buNone/>
              <a:defRPr sz="6000">
                <a:solidFill>
                  <a:schemeClr val="accent1"/>
                </a:solidFill>
              </a:defRPr>
            </a:lvl7pPr>
            <a:lvl8pPr marL="0" indent="0">
              <a:spcBef>
                <a:spcPts val="0"/>
              </a:spcBef>
              <a:buNone/>
              <a:defRPr sz="6000">
                <a:solidFill>
                  <a:schemeClr val="accent1"/>
                </a:solidFill>
              </a:defRPr>
            </a:lvl8pPr>
            <a:lvl9pPr marL="0" indent="0">
              <a:spcBef>
                <a:spcPts val="0"/>
              </a:spcBef>
              <a:buNone/>
              <a:defRPr sz="6000">
                <a:solidFill>
                  <a:schemeClr val="accent1"/>
                </a:solidFill>
              </a:defRPr>
            </a:lvl9pPr>
          </a:lstStyle>
          <a:p>
            <a:pPr lvl="0"/>
            <a:r>
              <a:t>##</a:t>
            </a:r>
          </a:p>
        </p:txBody>
      </p:sp>
      <p:sp>
        <p:nvSpPr>
          <p:cNvPr id="29" name="Text Placeholder 28">
            <a:extLst>
              <a:ext uri="{FF2B5EF4-FFF2-40B4-BE49-F238E27FC236}">
                <a16:creationId xmlns:a16="http://schemas.microsoft.com/office/drawing/2014/main" id="{71D86A9E-D48B-7D39-DC43-678656017942}"/>
              </a:ext>
            </a:extLst>
          </p:cNvPr>
          <p:cNvSpPr>
            <a:spLocks noGrp="1"/>
          </p:cNvSpPr>
          <p:nvPr>
            <p:ph type="body" sz="quarter" idx="13" hasCustomPrompt="1"/>
          </p:nvPr>
        </p:nvSpPr>
        <p:spPr>
          <a:xfrm>
            <a:off x="1274856" y="3344099"/>
            <a:ext cx="2651760" cy="2599501"/>
          </a:xfrm>
          <a:prstGeom prst="callout1">
            <a:avLst>
              <a:gd name="adj1" fmla="val -8790"/>
              <a:gd name="adj2" fmla="val 52"/>
              <a:gd name="adj3" fmla="val -8756"/>
              <a:gd name="adj4" fmla="val 21610"/>
            </a:avLst>
          </a:prstGeom>
          <a:ln w="15875">
            <a:solidFill>
              <a:srgbClr val="0CD973"/>
            </a:solidFill>
            <a:miter lim="800000"/>
          </a:ln>
        </p:spPr>
        <p:txBody>
          <a:bodyPr/>
          <a:lstStyle>
            <a:lvl1pPr marL="0" indent="0">
              <a:spcBef>
                <a:spcPts val="0"/>
              </a:spcBef>
              <a:spcAft>
                <a:spcPts val="1200"/>
              </a:spcAft>
              <a:buNone/>
              <a:defRPr sz="2000"/>
            </a:lvl1pPr>
            <a:lvl2pPr marL="0" indent="0">
              <a:spcBef>
                <a:spcPts val="0"/>
              </a:spcBef>
              <a:buNone/>
              <a:defRPr sz="2000"/>
            </a:lvl2pPr>
            <a:lvl3pPr marL="0" indent="0">
              <a:spcBef>
                <a:spcPts val="0"/>
              </a:spcBef>
              <a:buNone/>
              <a:defRPr sz="2000"/>
            </a:lvl3pPr>
            <a:lvl4pPr marL="0" indent="0">
              <a:spcBef>
                <a:spcPts val="0"/>
              </a:spcBef>
              <a:buNone/>
              <a:defRPr sz="2000"/>
            </a:lvl4pPr>
            <a:lvl5pPr marL="0" indent="0">
              <a:spcBef>
                <a:spcPts val="0"/>
              </a:spcBef>
              <a:buNone/>
              <a:defRPr sz="2000"/>
            </a:lvl5pPr>
            <a:lvl6pPr marL="0" indent="0">
              <a:spcBef>
                <a:spcPts val="0"/>
              </a:spcBef>
              <a:buNone/>
              <a:defRPr sz="2000"/>
            </a:lvl6pPr>
            <a:lvl7pPr marL="0" indent="0">
              <a:spcBef>
                <a:spcPts val="0"/>
              </a:spcBef>
              <a:buNone/>
              <a:defRPr sz="2000"/>
            </a:lvl7pPr>
            <a:lvl8pPr marL="0" indent="0">
              <a:spcBef>
                <a:spcPts val="0"/>
              </a:spcBef>
              <a:buNone/>
              <a:defRPr sz="2000"/>
            </a:lvl8pPr>
            <a:lvl9pPr marL="0" indent="0">
              <a:spcBef>
                <a:spcPts val="0"/>
              </a:spcBef>
              <a:buNone/>
              <a:defRPr sz="2000"/>
            </a:lvl9pPr>
          </a:lstStyle>
          <a:p>
            <a:pPr lvl="0"/>
            <a:r>
              <a:t>Enter brief statement relating to statistic</a:t>
            </a:r>
          </a:p>
        </p:txBody>
      </p:sp>
      <p:sp>
        <p:nvSpPr>
          <p:cNvPr id="10" name="Text Placeholder 30">
            <a:extLst>
              <a:ext uri="{FF2B5EF4-FFF2-40B4-BE49-F238E27FC236}">
                <a16:creationId xmlns:a16="http://schemas.microsoft.com/office/drawing/2014/main" id="{1CD362C9-D368-6673-743F-4F3D16AFE5A3}"/>
              </a:ext>
            </a:extLst>
          </p:cNvPr>
          <p:cNvSpPr>
            <a:spLocks noGrp="1"/>
          </p:cNvSpPr>
          <p:nvPr>
            <p:ph type="body" sz="quarter" idx="17" hasCustomPrompt="1"/>
          </p:nvPr>
        </p:nvSpPr>
        <p:spPr>
          <a:xfrm>
            <a:off x="4770120" y="1839515"/>
            <a:ext cx="2651760" cy="1141633"/>
          </a:xfrm>
        </p:spPr>
        <p:txBody>
          <a:bodyPr anchor="b"/>
          <a:lstStyle>
            <a:lvl1pPr marL="0" indent="0">
              <a:spcBef>
                <a:spcPts val="0"/>
              </a:spcBef>
              <a:buNone/>
              <a:defRPr sz="6000">
                <a:solidFill>
                  <a:schemeClr val="accent1"/>
                </a:solidFill>
              </a:defRPr>
            </a:lvl1pPr>
            <a:lvl2pPr marL="0" indent="0">
              <a:spcBef>
                <a:spcPts val="0"/>
              </a:spcBef>
              <a:buNone/>
              <a:defRPr sz="6000">
                <a:solidFill>
                  <a:schemeClr val="accent1"/>
                </a:solidFill>
              </a:defRPr>
            </a:lvl2pPr>
            <a:lvl3pPr marL="0" indent="0">
              <a:spcBef>
                <a:spcPts val="0"/>
              </a:spcBef>
              <a:buNone/>
              <a:defRPr sz="6000">
                <a:solidFill>
                  <a:schemeClr val="accent1"/>
                </a:solidFill>
              </a:defRPr>
            </a:lvl3pPr>
            <a:lvl4pPr marL="0" indent="0">
              <a:spcBef>
                <a:spcPts val="0"/>
              </a:spcBef>
              <a:buNone/>
              <a:defRPr sz="6000">
                <a:solidFill>
                  <a:schemeClr val="accent1"/>
                </a:solidFill>
              </a:defRPr>
            </a:lvl4pPr>
            <a:lvl5pPr marL="0" indent="0">
              <a:spcBef>
                <a:spcPts val="0"/>
              </a:spcBef>
              <a:buNone/>
              <a:defRPr sz="6000">
                <a:solidFill>
                  <a:schemeClr val="accent1"/>
                </a:solidFill>
              </a:defRPr>
            </a:lvl5pPr>
            <a:lvl6pPr marL="0" indent="0">
              <a:spcBef>
                <a:spcPts val="0"/>
              </a:spcBef>
              <a:buNone/>
              <a:defRPr sz="6000">
                <a:solidFill>
                  <a:schemeClr val="accent1"/>
                </a:solidFill>
              </a:defRPr>
            </a:lvl6pPr>
            <a:lvl7pPr marL="0" indent="0">
              <a:spcBef>
                <a:spcPts val="0"/>
              </a:spcBef>
              <a:buNone/>
              <a:defRPr sz="6000">
                <a:solidFill>
                  <a:schemeClr val="accent1"/>
                </a:solidFill>
              </a:defRPr>
            </a:lvl7pPr>
            <a:lvl8pPr marL="0" indent="0">
              <a:spcBef>
                <a:spcPts val="0"/>
              </a:spcBef>
              <a:buNone/>
              <a:defRPr sz="6000">
                <a:solidFill>
                  <a:schemeClr val="accent1"/>
                </a:solidFill>
              </a:defRPr>
            </a:lvl8pPr>
            <a:lvl9pPr marL="0" indent="0">
              <a:spcBef>
                <a:spcPts val="0"/>
              </a:spcBef>
              <a:buNone/>
              <a:defRPr sz="6000">
                <a:solidFill>
                  <a:schemeClr val="accent1"/>
                </a:solidFill>
              </a:defRPr>
            </a:lvl9pPr>
          </a:lstStyle>
          <a:p>
            <a:pPr lvl="0"/>
            <a:r>
              <a:t>##</a:t>
            </a:r>
          </a:p>
        </p:txBody>
      </p:sp>
      <p:sp>
        <p:nvSpPr>
          <p:cNvPr id="9" name="Text Placeholder 28">
            <a:extLst>
              <a:ext uri="{FF2B5EF4-FFF2-40B4-BE49-F238E27FC236}">
                <a16:creationId xmlns:a16="http://schemas.microsoft.com/office/drawing/2014/main" id="{9D5B7DB5-C4F3-8121-D585-9A36EC55C7F9}"/>
              </a:ext>
            </a:extLst>
          </p:cNvPr>
          <p:cNvSpPr>
            <a:spLocks noGrp="1"/>
          </p:cNvSpPr>
          <p:nvPr>
            <p:ph type="body" sz="quarter" idx="16" hasCustomPrompt="1"/>
          </p:nvPr>
        </p:nvSpPr>
        <p:spPr>
          <a:xfrm>
            <a:off x="4770120" y="3344099"/>
            <a:ext cx="2651760" cy="2599501"/>
          </a:xfrm>
          <a:prstGeom prst="callout1">
            <a:avLst>
              <a:gd name="adj1" fmla="val -8790"/>
              <a:gd name="adj2" fmla="val 52"/>
              <a:gd name="adj3" fmla="val -8756"/>
              <a:gd name="adj4" fmla="val 21610"/>
            </a:avLst>
          </a:prstGeom>
          <a:ln w="15875">
            <a:solidFill>
              <a:srgbClr val="0CD973"/>
            </a:solidFill>
            <a:miter lim="800000"/>
          </a:ln>
        </p:spPr>
        <p:txBody>
          <a:bodyPr/>
          <a:lstStyle>
            <a:lvl1pPr marL="0" indent="0">
              <a:spcBef>
                <a:spcPts val="0"/>
              </a:spcBef>
              <a:spcAft>
                <a:spcPts val="1200"/>
              </a:spcAft>
              <a:buNone/>
              <a:defRPr sz="2000"/>
            </a:lvl1pPr>
            <a:lvl2pPr marL="0" indent="0">
              <a:spcBef>
                <a:spcPts val="0"/>
              </a:spcBef>
              <a:buNone/>
              <a:defRPr sz="2000"/>
            </a:lvl2pPr>
            <a:lvl3pPr marL="0" indent="0">
              <a:spcBef>
                <a:spcPts val="0"/>
              </a:spcBef>
              <a:buNone/>
              <a:defRPr sz="2000"/>
            </a:lvl3pPr>
            <a:lvl4pPr marL="0" indent="0">
              <a:spcBef>
                <a:spcPts val="0"/>
              </a:spcBef>
              <a:buNone/>
              <a:defRPr sz="2000"/>
            </a:lvl4pPr>
            <a:lvl5pPr marL="0" indent="0">
              <a:spcBef>
                <a:spcPts val="0"/>
              </a:spcBef>
              <a:buNone/>
              <a:defRPr sz="2000"/>
            </a:lvl5pPr>
            <a:lvl6pPr marL="0" indent="0">
              <a:spcBef>
                <a:spcPts val="0"/>
              </a:spcBef>
              <a:buNone/>
              <a:defRPr sz="2000"/>
            </a:lvl6pPr>
            <a:lvl7pPr marL="0" indent="0">
              <a:spcBef>
                <a:spcPts val="0"/>
              </a:spcBef>
              <a:buNone/>
              <a:defRPr sz="2000"/>
            </a:lvl7pPr>
            <a:lvl8pPr marL="0" indent="0">
              <a:spcBef>
                <a:spcPts val="0"/>
              </a:spcBef>
              <a:buNone/>
              <a:defRPr sz="2000"/>
            </a:lvl8pPr>
            <a:lvl9pPr marL="0" indent="0">
              <a:spcBef>
                <a:spcPts val="0"/>
              </a:spcBef>
              <a:buNone/>
              <a:defRPr sz="2000"/>
            </a:lvl9pPr>
          </a:lstStyle>
          <a:p>
            <a:pPr lvl="0"/>
            <a:r>
              <a:t>Enter brief statement relating to statistic</a:t>
            </a:r>
          </a:p>
        </p:txBody>
      </p:sp>
      <p:sp>
        <p:nvSpPr>
          <p:cNvPr id="13" name="Text Placeholder 30">
            <a:extLst>
              <a:ext uri="{FF2B5EF4-FFF2-40B4-BE49-F238E27FC236}">
                <a16:creationId xmlns:a16="http://schemas.microsoft.com/office/drawing/2014/main" id="{6BC8B913-1FB7-B7EE-0C93-55C3607FB284}"/>
              </a:ext>
            </a:extLst>
          </p:cNvPr>
          <p:cNvSpPr>
            <a:spLocks noGrp="1"/>
          </p:cNvSpPr>
          <p:nvPr>
            <p:ph type="body" sz="quarter" idx="19" hasCustomPrompt="1"/>
          </p:nvPr>
        </p:nvSpPr>
        <p:spPr>
          <a:xfrm>
            <a:off x="8265384" y="1839515"/>
            <a:ext cx="2651760" cy="1141633"/>
          </a:xfrm>
        </p:spPr>
        <p:txBody>
          <a:bodyPr anchor="b"/>
          <a:lstStyle>
            <a:lvl1pPr marL="0" indent="0">
              <a:spcBef>
                <a:spcPts val="0"/>
              </a:spcBef>
              <a:buNone/>
              <a:defRPr sz="6000">
                <a:solidFill>
                  <a:schemeClr val="accent1"/>
                </a:solidFill>
              </a:defRPr>
            </a:lvl1pPr>
            <a:lvl2pPr marL="0" indent="0">
              <a:spcBef>
                <a:spcPts val="0"/>
              </a:spcBef>
              <a:buNone/>
              <a:defRPr sz="6000">
                <a:solidFill>
                  <a:schemeClr val="accent1"/>
                </a:solidFill>
              </a:defRPr>
            </a:lvl2pPr>
            <a:lvl3pPr marL="0" indent="0">
              <a:spcBef>
                <a:spcPts val="0"/>
              </a:spcBef>
              <a:buNone/>
              <a:defRPr sz="6000">
                <a:solidFill>
                  <a:schemeClr val="accent1"/>
                </a:solidFill>
              </a:defRPr>
            </a:lvl3pPr>
            <a:lvl4pPr marL="0" indent="0">
              <a:spcBef>
                <a:spcPts val="0"/>
              </a:spcBef>
              <a:buNone/>
              <a:defRPr sz="6000">
                <a:solidFill>
                  <a:schemeClr val="accent1"/>
                </a:solidFill>
              </a:defRPr>
            </a:lvl4pPr>
            <a:lvl5pPr marL="0" indent="0">
              <a:spcBef>
                <a:spcPts val="0"/>
              </a:spcBef>
              <a:buNone/>
              <a:defRPr sz="6000">
                <a:solidFill>
                  <a:schemeClr val="accent1"/>
                </a:solidFill>
              </a:defRPr>
            </a:lvl5pPr>
            <a:lvl6pPr marL="0" indent="0">
              <a:spcBef>
                <a:spcPts val="0"/>
              </a:spcBef>
              <a:buNone/>
              <a:defRPr sz="6000">
                <a:solidFill>
                  <a:schemeClr val="accent1"/>
                </a:solidFill>
              </a:defRPr>
            </a:lvl6pPr>
            <a:lvl7pPr marL="0" indent="0">
              <a:spcBef>
                <a:spcPts val="0"/>
              </a:spcBef>
              <a:buNone/>
              <a:defRPr sz="6000">
                <a:solidFill>
                  <a:schemeClr val="accent1"/>
                </a:solidFill>
              </a:defRPr>
            </a:lvl7pPr>
            <a:lvl8pPr marL="0" indent="0">
              <a:spcBef>
                <a:spcPts val="0"/>
              </a:spcBef>
              <a:buNone/>
              <a:defRPr sz="6000">
                <a:solidFill>
                  <a:schemeClr val="accent1"/>
                </a:solidFill>
              </a:defRPr>
            </a:lvl8pPr>
            <a:lvl9pPr marL="0" indent="0">
              <a:spcBef>
                <a:spcPts val="0"/>
              </a:spcBef>
              <a:buNone/>
              <a:defRPr sz="6000">
                <a:solidFill>
                  <a:schemeClr val="accent1"/>
                </a:solidFill>
              </a:defRPr>
            </a:lvl9pPr>
          </a:lstStyle>
          <a:p>
            <a:pPr lvl="0"/>
            <a:r>
              <a:t>##</a:t>
            </a:r>
          </a:p>
        </p:txBody>
      </p:sp>
      <p:sp>
        <p:nvSpPr>
          <p:cNvPr id="12" name="Text Placeholder 28">
            <a:extLst>
              <a:ext uri="{FF2B5EF4-FFF2-40B4-BE49-F238E27FC236}">
                <a16:creationId xmlns:a16="http://schemas.microsoft.com/office/drawing/2014/main" id="{74CE4E2A-22AD-6D9C-C7D5-5A673B02BB25}"/>
              </a:ext>
            </a:extLst>
          </p:cNvPr>
          <p:cNvSpPr>
            <a:spLocks noGrp="1"/>
          </p:cNvSpPr>
          <p:nvPr>
            <p:ph type="body" sz="quarter" idx="18" hasCustomPrompt="1"/>
          </p:nvPr>
        </p:nvSpPr>
        <p:spPr>
          <a:xfrm>
            <a:off x="8265384" y="3344099"/>
            <a:ext cx="2651760" cy="2599501"/>
          </a:xfrm>
          <a:prstGeom prst="callout1">
            <a:avLst>
              <a:gd name="adj1" fmla="val -8790"/>
              <a:gd name="adj2" fmla="val 52"/>
              <a:gd name="adj3" fmla="val -8756"/>
              <a:gd name="adj4" fmla="val 21610"/>
            </a:avLst>
          </a:prstGeom>
          <a:ln w="15875">
            <a:solidFill>
              <a:srgbClr val="0CD973"/>
            </a:solidFill>
            <a:miter lim="800000"/>
          </a:ln>
        </p:spPr>
        <p:txBody>
          <a:bodyPr/>
          <a:lstStyle>
            <a:lvl1pPr marL="0" indent="0">
              <a:spcBef>
                <a:spcPts val="0"/>
              </a:spcBef>
              <a:spcAft>
                <a:spcPts val="1200"/>
              </a:spcAft>
              <a:buNone/>
              <a:defRPr sz="2000"/>
            </a:lvl1pPr>
            <a:lvl2pPr marL="0" indent="0">
              <a:spcBef>
                <a:spcPts val="0"/>
              </a:spcBef>
              <a:buNone/>
              <a:defRPr sz="2000"/>
            </a:lvl2pPr>
            <a:lvl3pPr marL="0" indent="0">
              <a:spcBef>
                <a:spcPts val="0"/>
              </a:spcBef>
              <a:buNone/>
              <a:defRPr sz="2000"/>
            </a:lvl3pPr>
            <a:lvl4pPr marL="0" indent="0">
              <a:spcBef>
                <a:spcPts val="0"/>
              </a:spcBef>
              <a:buNone/>
              <a:defRPr sz="2000"/>
            </a:lvl4pPr>
            <a:lvl5pPr marL="0" indent="0">
              <a:spcBef>
                <a:spcPts val="0"/>
              </a:spcBef>
              <a:buNone/>
              <a:defRPr sz="2000"/>
            </a:lvl5pPr>
            <a:lvl6pPr marL="0" indent="0">
              <a:spcBef>
                <a:spcPts val="0"/>
              </a:spcBef>
              <a:buNone/>
              <a:defRPr sz="2000"/>
            </a:lvl6pPr>
            <a:lvl7pPr marL="0" indent="0">
              <a:spcBef>
                <a:spcPts val="0"/>
              </a:spcBef>
              <a:buNone/>
              <a:defRPr sz="2000"/>
            </a:lvl7pPr>
            <a:lvl8pPr marL="0" indent="0">
              <a:spcBef>
                <a:spcPts val="0"/>
              </a:spcBef>
              <a:buNone/>
              <a:defRPr sz="2000"/>
            </a:lvl8pPr>
            <a:lvl9pPr marL="0" indent="0">
              <a:spcBef>
                <a:spcPts val="0"/>
              </a:spcBef>
              <a:buNone/>
              <a:defRPr sz="2000"/>
            </a:lvl9pPr>
          </a:lstStyle>
          <a:p>
            <a:pPr lvl="0"/>
            <a:r>
              <a:t>Enter brief statement relating to statistic</a:t>
            </a:r>
          </a:p>
        </p:txBody>
      </p:sp>
      <p:sp>
        <p:nvSpPr>
          <p:cNvPr id="4" name="Footer Placeholder 3">
            <a:extLst>
              <a:ext uri="{FF2B5EF4-FFF2-40B4-BE49-F238E27FC236}">
                <a16:creationId xmlns:a16="http://schemas.microsoft.com/office/drawing/2014/main" id="{EF17D350-5266-7D15-DB6F-EEB23BD8BD53}"/>
              </a:ext>
            </a:extLst>
          </p:cNvPr>
          <p:cNvSpPr>
            <a:spLocks noGrp="1"/>
          </p:cNvSpPr>
          <p:nvPr>
            <p:ph type="ftr" sz="quarter" idx="11"/>
          </p:nvPr>
        </p:nvSpPr>
        <p:spPr/>
        <p:txBody>
          <a:bodyPr/>
          <a:lstStyle/>
          <a:p>
            <a:endParaRPr/>
          </a:p>
        </p:txBody>
      </p:sp>
    </p:spTree>
    <p:extLst>
      <p:ext uri="{BB962C8B-B14F-4D97-AF65-F5344CB8AC3E}">
        <p14:creationId xmlns:p14="http://schemas.microsoft.com/office/powerpoint/2010/main" val="3620173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ree Headings + Text">
    <p:spTree>
      <p:nvGrpSpPr>
        <p:cNvPr id="1" name=""/>
        <p:cNvGrpSpPr/>
        <p:nvPr/>
      </p:nvGrpSpPr>
      <p:grpSpPr>
        <a:xfrm>
          <a:off x="0" y="0"/>
          <a:ext cx="0" cy="0"/>
          <a:chOff x="0" y="0"/>
          <a:chExt cx="0" cy="0"/>
        </a:xfrm>
      </p:grpSpPr>
      <p:sp>
        <p:nvSpPr>
          <p:cNvPr id="11" name="Rectangle: Top Corners Rounded 10">
            <a:extLst>
              <a:ext uri="{FF2B5EF4-FFF2-40B4-BE49-F238E27FC236}">
                <a16:creationId xmlns:a16="http://schemas.microsoft.com/office/drawing/2014/main" id="{4DB40F18-47F9-91C6-2A46-8F851CB0E486}"/>
              </a:ext>
            </a:extLst>
          </p:cNvPr>
          <p:cNvSpPr/>
          <p:nvPr/>
        </p:nvSpPr>
        <p:spPr>
          <a:xfrm>
            <a:off x="7975600" y="1600200"/>
            <a:ext cx="3231328" cy="5257800"/>
          </a:xfrm>
          <a:prstGeom prst="round2SameRect">
            <a:avLst>
              <a:gd name="adj1" fmla="val 3667"/>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Top Corners Rounded 6">
            <a:extLst>
              <a:ext uri="{FF2B5EF4-FFF2-40B4-BE49-F238E27FC236}">
                <a16:creationId xmlns:a16="http://schemas.microsoft.com/office/drawing/2014/main" id="{E3284648-91B1-FD9D-D4EC-A51DC582728F}"/>
              </a:ext>
            </a:extLst>
          </p:cNvPr>
          <p:cNvSpPr/>
          <p:nvPr/>
        </p:nvSpPr>
        <p:spPr>
          <a:xfrm>
            <a:off x="4480336" y="1600200"/>
            <a:ext cx="3231328" cy="5257800"/>
          </a:xfrm>
          <a:prstGeom prst="round2SameRect">
            <a:avLst>
              <a:gd name="adj1" fmla="val 3667"/>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Top Corners Rounded 14">
            <a:extLst>
              <a:ext uri="{FF2B5EF4-FFF2-40B4-BE49-F238E27FC236}">
                <a16:creationId xmlns:a16="http://schemas.microsoft.com/office/drawing/2014/main" id="{4D26435E-284E-607A-82D6-11E6C29FBE99}"/>
              </a:ext>
            </a:extLst>
          </p:cNvPr>
          <p:cNvSpPr/>
          <p:nvPr/>
        </p:nvSpPr>
        <p:spPr>
          <a:xfrm>
            <a:off x="985072" y="1600200"/>
            <a:ext cx="3231328" cy="5257800"/>
          </a:xfrm>
          <a:prstGeom prst="round2SameRect">
            <a:avLst>
              <a:gd name="adj1" fmla="val 3667"/>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DC8FF284-0FE0-B616-B15F-68DCCA7243D7}"/>
              </a:ext>
            </a:extLst>
          </p:cNvPr>
          <p:cNvSpPr>
            <a:spLocks noGrp="1"/>
          </p:cNvSpPr>
          <p:nvPr>
            <p:ph type="title"/>
          </p:nvPr>
        </p:nvSpPr>
        <p:spPr/>
        <p:txBody>
          <a:bodyPr/>
          <a:lstStyle/>
          <a:p>
            <a:r>
              <a:t>Click to edit Master title style</a:t>
            </a:r>
          </a:p>
        </p:txBody>
      </p:sp>
      <p:sp>
        <p:nvSpPr>
          <p:cNvPr id="29" name="Text Placeholder 28">
            <a:extLst>
              <a:ext uri="{FF2B5EF4-FFF2-40B4-BE49-F238E27FC236}">
                <a16:creationId xmlns:a16="http://schemas.microsoft.com/office/drawing/2014/main" id="{71D86A9E-D48B-7D39-DC43-678656017942}"/>
              </a:ext>
            </a:extLst>
          </p:cNvPr>
          <p:cNvSpPr>
            <a:spLocks noGrp="1"/>
          </p:cNvSpPr>
          <p:nvPr>
            <p:ph type="body" sz="quarter" idx="13" hasCustomPrompt="1"/>
          </p:nvPr>
        </p:nvSpPr>
        <p:spPr>
          <a:xfrm>
            <a:off x="1274856" y="3344099"/>
            <a:ext cx="2651760" cy="2599501"/>
          </a:xfrm>
          <a:prstGeom prst="callout1">
            <a:avLst>
              <a:gd name="adj1" fmla="val -8790"/>
              <a:gd name="adj2" fmla="val 52"/>
              <a:gd name="adj3" fmla="val -8756"/>
              <a:gd name="adj4" fmla="val 21610"/>
            </a:avLst>
          </a:prstGeom>
          <a:ln w="15875">
            <a:solidFill>
              <a:srgbClr val="0CD973"/>
            </a:solidFill>
            <a:miter lim="800000"/>
          </a:ln>
        </p:spPr>
        <p:txBody>
          <a:bodyPr/>
          <a:lstStyle>
            <a:lvl1pPr marL="0" indent="0">
              <a:spcBef>
                <a:spcPts val="0"/>
              </a:spcBef>
              <a:spcAft>
                <a:spcPts val="1200"/>
              </a:spcAft>
              <a:buNone/>
              <a:defRPr sz="2000"/>
            </a:lvl1pPr>
            <a:lvl2pPr marL="0" indent="0">
              <a:spcBef>
                <a:spcPts val="0"/>
              </a:spcBef>
              <a:buNone/>
              <a:defRPr sz="2000"/>
            </a:lvl2pPr>
            <a:lvl3pPr marL="0" indent="0">
              <a:spcBef>
                <a:spcPts val="0"/>
              </a:spcBef>
              <a:buNone/>
              <a:defRPr sz="2000"/>
            </a:lvl3pPr>
            <a:lvl4pPr marL="0" indent="0">
              <a:spcBef>
                <a:spcPts val="0"/>
              </a:spcBef>
              <a:buNone/>
              <a:defRPr sz="2000"/>
            </a:lvl4pPr>
            <a:lvl5pPr marL="0" indent="0">
              <a:spcBef>
                <a:spcPts val="0"/>
              </a:spcBef>
              <a:buNone/>
              <a:defRPr sz="2000"/>
            </a:lvl5pPr>
            <a:lvl6pPr marL="0" indent="0">
              <a:spcBef>
                <a:spcPts val="0"/>
              </a:spcBef>
              <a:buNone/>
              <a:defRPr sz="2000"/>
            </a:lvl6pPr>
            <a:lvl7pPr marL="0" indent="0">
              <a:spcBef>
                <a:spcPts val="0"/>
              </a:spcBef>
              <a:buNone/>
              <a:defRPr sz="2000"/>
            </a:lvl7pPr>
            <a:lvl8pPr marL="0" indent="0">
              <a:spcBef>
                <a:spcPts val="0"/>
              </a:spcBef>
              <a:buNone/>
              <a:defRPr sz="2000"/>
            </a:lvl8pPr>
            <a:lvl9pPr marL="0" indent="0">
              <a:spcBef>
                <a:spcPts val="0"/>
              </a:spcBef>
              <a:buNone/>
              <a:defRPr sz="2000"/>
            </a:lvl9pPr>
          </a:lstStyle>
          <a:p>
            <a:pPr lvl="0"/>
            <a:r>
              <a:t>Enter brief statement relating to </a:t>
            </a:r>
            <a:r>
              <a:rPr lang="en-US"/>
              <a:t>heading</a:t>
            </a:r>
          </a:p>
        </p:txBody>
      </p:sp>
      <p:sp>
        <p:nvSpPr>
          <p:cNvPr id="9" name="Text Placeholder 28">
            <a:extLst>
              <a:ext uri="{FF2B5EF4-FFF2-40B4-BE49-F238E27FC236}">
                <a16:creationId xmlns:a16="http://schemas.microsoft.com/office/drawing/2014/main" id="{9D5B7DB5-C4F3-8121-D585-9A36EC55C7F9}"/>
              </a:ext>
            </a:extLst>
          </p:cNvPr>
          <p:cNvSpPr>
            <a:spLocks noGrp="1"/>
          </p:cNvSpPr>
          <p:nvPr>
            <p:ph type="body" sz="quarter" idx="16" hasCustomPrompt="1"/>
          </p:nvPr>
        </p:nvSpPr>
        <p:spPr>
          <a:xfrm>
            <a:off x="4770120" y="3344099"/>
            <a:ext cx="2651760" cy="2599501"/>
          </a:xfrm>
          <a:prstGeom prst="callout1">
            <a:avLst>
              <a:gd name="adj1" fmla="val -8790"/>
              <a:gd name="adj2" fmla="val 52"/>
              <a:gd name="adj3" fmla="val -8756"/>
              <a:gd name="adj4" fmla="val 21610"/>
            </a:avLst>
          </a:prstGeom>
          <a:ln w="15875">
            <a:solidFill>
              <a:srgbClr val="0CD973"/>
            </a:solidFill>
            <a:miter lim="800000"/>
          </a:ln>
        </p:spPr>
        <p:txBody>
          <a:bodyPr/>
          <a:lstStyle>
            <a:lvl1pPr marL="0" indent="0">
              <a:spcBef>
                <a:spcPts val="0"/>
              </a:spcBef>
              <a:spcAft>
                <a:spcPts val="1200"/>
              </a:spcAft>
              <a:buNone/>
              <a:defRPr sz="2000"/>
            </a:lvl1pPr>
            <a:lvl2pPr marL="0" indent="0">
              <a:spcBef>
                <a:spcPts val="0"/>
              </a:spcBef>
              <a:buNone/>
              <a:defRPr sz="2000"/>
            </a:lvl2pPr>
            <a:lvl3pPr marL="0" indent="0">
              <a:spcBef>
                <a:spcPts val="0"/>
              </a:spcBef>
              <a:buNone/>
              <a:defRPr sz="2000"/>
            </a:lvl3pPr>
            <a:lvl4pPr marL="0" indent="0">
              <a:spcBef>
                <a:spcPts val="0"/>
              </a:spcBef>
              <a:buNone/>
              <a:defRPr sz="2000"/>
            </a:lvl4pPr>
            <a:lvl5pPr marL="0" indent="0">
              <a:spcBef>
                <a:spcPts val="0"/>
              </a:spcBef>
              <a:buNone/>
              <a:defRPr sz="2000"/>
            </a:lvl5pPr>
            <a:lvl6pPr marL="0" indent="0">
              <a:spcBef>
                <a:spcPts val="0"/>
              </a:spcBef>
              <a:buNone/>
              <a:defRPr sz="2000"/>
            </a:lvl6pPr>
            <a:lvl7pPr marL="0" indent="0">
              <a:spcBef>
                <a:spcPts val="0"/>
              </a:spcBef>
              <a:buNone/>
              <a:defRPr sz="2000"/>
            </a:lvl7pPr>
            <a:lvl8pPr marL="0" indent="0">
              <a:spcBef>
                <a:spcPts val="0"/>
              </a:spcBef>
              <a:buNone/>
              <a:defRPr sz="2000"/>
            </a:lvl8pPr>
            <a:lvl9pPr marL="0" indent="0">
              <a:spcBef>
                <a:spcPts val="0"/>
              </a:spcBef>
              <a:buNone/>
              <a:defRPr sz="2000"/>
            </a:lvl9pPr>
          </a:lstStyle>
          <a:p>
            <a:pPr lvl="0"/>
            <a:r>
              <a:t>Enter brief statement relating to </a:t>
            </a:r>
            <a:r>
              <a:rPr lang="en-US"/>
              <a:t>heading</a:t>
            </a:r>
            <a:endParaRPr/>
          </a:p>
        </p:txBody>
      </p:sp>
      <p:sp>
        <p:nvSpPr>
          <p:cNvPr id="12" name="Text Placeholder 28">
            <a:extLst>
              <a:ext uri="{FF2B5EF4-FFF2-40B4-BE49-F238E27FC236}">
                <a16:creationId xmlns:a16="http://schemas.microsoft.com/office/drawing/2014/main" id="{74CE4E2A-22AD-6D9C-C7D5-5A673B02BB25}"/>
              </a:ext>
            </a:extLst>
          </p:cNvPr>
          <p:cNvSpPr>
            <a:spLocks noGrp="1"/>
          </p:cNvSpPr>
          <p:nvPr>
            <p:ph type="body" sz="quarter" idx="18" hasCustomPrompt="1"/>
          </p:nvPr>
        </p:nvSpPr>
        <p:spPr>
          <a:xfrm>
            <a:off x="8265384" y="3344099"/>
            <a:ext cx="2651760" cy="2599501"/>
          </a:xfrm>
          <a:prstGeom prst="callout1">
            <a:avLst>
              <a:gd name="adj1" fmla="val -8790"/>
              <a:gd name="adj2" fmla="val 52"/>
              <a:gd name="adj3" fmla="val -8756"/>
              <a:gd name="adj4" fmla="val 21610"/>
            </a:avLst>
          </a:prstGeom>
          <a:ln w="15875">
            <a:solidFill>
              <a:srgbClr val="0CD973"/>
            </a:solidFill>
            <a:miter lim="800000"/>
          </a:ln>
        </p:spPr>
        <p:txBody>
          <a:bodyPr/>
          <a:lstStyle>
            <a:lvl1pPr marL="0" indent="0">
              <a:spcBef>
                <a:spcPts val="0"/>
              </a:spcBef>
              <a:spcAft>
                <a:spcPts val="1200"/>
              </a:spcAft>
              <a:buNone/>
              <a:defRPr sz="2000"/>
            </a:lvl1pPr>
            <a:lvl2pPr marL="0" indent="0">
              <a:spcBef>
                <a:spcPts val="0"/>
              </a:spcBef>
              <a:buNone/>
              <a:defRPr sz="2000"/>
            </a:lvl2pPr>
            <a:lvl3pPr marL="0" indent="0">
              <a:spcBef>
                <a:spcPts val="0"/>
              </a:spcBef>
              <a:buNone/>
              <a:defRPr sz="2000"/>
            </a:lvl3pPr>
            <a:lvl4pPr marL="0" indent="0">
              <a:spcBef>
                <a:spcPts val="0"/>
              </a:spcBef>
              <a:buNone/>
              <a:defRPr sz="2000"/>
            </a:lvl4pPr>
            <a:lvl5pPr marL="0" indent="0">
              <a:spcBef>
                <a:spcPts val="0"/>
              </a:spcBef>
              <a:buNone/>
              <a:defRPr sz="2000"/>
            </a:lvl5pPr>
            <a:lvl6pPr marL="0" indent="0">
              <a:spcBef>
                <a:spcPts val="0"/>
              </a:spcBef>
              <a:buNone/>
              <a:defRPr sz="2000"/>
            </a:lvl6pPr>
            <a:lvl7pPr marL="0" indent="0">
              <a:spcBef>
                <a:spcPts val="0"/>
              </a:spcBef>
              <a:buNone/>
              <a:defRPr sz="2000"/>
            </a:lvl7pPr>
            <a:lvl8pPr marL="0" indent="0">
              <a:spcBef>
                <a:spcPts val="0"/>
              </a:spcBef>
              <a:buNone/>
              <a:defRPr sz="2000"/>
            </a:lvl8pPr>
            <a:lvl9pPr marL="0" indent="0">
              <a:spcBef>
                <a:spcPts val="0"/>
              </a:spcBef>
              <a:buNone/>
              <a:defRPr sz="2000"/>
            </a:lvl9pPr>
          </a:lstStyle>
          <a:p>
            <a:pPr lvl="0"/>
            <a:r>
              <a:t>Enter brief statement relating to </a:t>
            </a:r>
            <a:r>
              <a:rPr lang="en-US"/>
              <a:t>heading</a:t>
            </a:r>
            <a:endParaRPr/>
          </a:p>
        </p:txBody>
      </p:sp>
      <p:sp>
        <p:nvSpPr>
          <p:cNvPr id="8" name="Text Placeholder 13">
            <a:extLst>
              <a:ext uri="{FF2B5EF4-FFF2-40B4-BE49-F238E27FC236}">
                <a16:creationId xmlns:a16="http://schemas.microsoft.com/office/drawing/2014/main" id="{598FB141-7E5A-5366-94F6-B32E633423AF}"/>
              </a:ext>
            </a:extLst>
          </p:cNvPr>
          <p:cNvSpPr>
            <a:spLocks noGrp="1"/>
          </p:cNvSpPr>
          <p:nvPr>
            <p:ph type="body" sz="quarter" idx="29" hasCustomPrompt="1"/>
          </p:nvPr>
        </p:nvSpPr>
        <p:spPr>
          <a:xfrm>
            <a:off x="1274856" y="1839515"/>
            <a:ext cx="2651760" cy="1141633"/>
          </a:xfrm>
        </p:spPr>
        <p:txBody>
          <a:bodyPr anchor="b"/>
          <a:lstStyle>
            <a:lvl1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1pPr>
            <a:lvl2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2pPr>
            <a:lvl3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3pPr>
            <a:lvl4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4pPr>
            <a:lvl5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5pPr>
            <a:lvl6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6pPr>
            <a:lvl7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7pPr>
            <a:lvl8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8pPr>
            <a:lvl9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9pPr>
          </a:lstStyle>
          <a:p>
            <a:pPr lvl="0"/>
            <a:r>
              <a:t>2-3 word heading</a:t>
            </a:r>
          </a:p>
        </p:txBody>
      </p:sp>
      <p:sp>
        <p:nvSpPr>
          <p:cNvPr id="14" name="Text Placeholder 13">
            <a:extLst>
              <a:ext uri="{FF2B5EF4-FFF2-40B4-BE49-F238E27FC236}">
                <a16:creationId xmlns:a16="http://schemas.microsoft.com/office/drawing/2014/main" id="{974E640B-4E46-FE20-78DC-461D2D0CB9F5}"/>
              </a:ext>
            </a:extLst>
          </p:cNvPr>
          <p:cNvSpPr>
            <a:spLocks noGrp="1"/>
          </p:cNvSpPr>
          <p:nvPr>
            <p:ph type="body" sz="quarter" idx="30" hasCustomPrompt="1"/>
          </p:nvPr>
        </p:nvSpPr>
        <p:spPr>
          <a:xfrm>
            <a:off x="4770120" y="1839515"/>
            <a:ext cx="2651760" cy="1141633"/>
          </a:xfrm>
        </p:spPr>
        <p:txBody>
          <a:bodyPr anchor="b"/>
          <a:lstStyle>
            <a:lvl1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1pPr>
            <a:lvl2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2pPr>
            <a:lvl3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3pPr>
            <a:lvl4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4pPr>
            <a:lvl5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5pPr>
            <a:lvl6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6pPr>
            <a:lvl7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7pPr>
            <a:lvl8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8pPr>
            <a:lvl9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9pPr>
          </a:lstStyle>
          <a:p>
            <a:pPr lvl="0"/>
            <a:r>
              <a:t>2-3 word heading</a:t>
            </a:r>
          </a:p>
        </p:txBody>
      </p:sp>
      <p:sp>
        <p:nvSpPr>
          <p:cNvPr id="16" name="Text Placeholder 13">
            <a:extLst>
              <a:ext uri="{FF2B5EF4-FFF2-40B4-BE49-F238E27FC236}">
                <a16:creationId xmlns:a16="http://schemas.microsoft.com/office/drawing/2014/main" id="{66876116-DBC2-E70B-806D-368829FE793F}"/>
              </a:ext>
            </a:extLst>
          </p:cNvPr>
          <p:cNvSpPr>
            <a:spLocks noGrp="1"/>
          </p:cNvSpPr>
          <p:nvPr>
            <p:ph type="body" sz="quarter" idx="31" hasCustomPrompt="1"/>
          </p:nvPr>
        </p:nvSpPr>
        <p:spPr>
          <a:xfrm>
            <a:off x="8265384" y="1839515"/>
            <a:ext cx="2651760" cy="1141633"/>
          </a:xfrm>
        </p:spPr>
        <p:txBody>
          <a:bodyPr anchor="b"/>
          <a:lstStyle>
            <a:lvl1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1pPr>
            <a:lvl2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2pPr>
            <a:lvl3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3pPr>
            <a:lvl4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4pPr>
            <a:lvl5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5pPr>
            <a:lvl6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6pPr>
            <a:lvl7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7pPr>
            <a:lvl8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8pPr>
            <a:lvl9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9pPr>
          </a:lstStyle>
          <a:p>
            <a:pPr lvl="0"/>
            <a:r>
              <a:t>2-3 word heading</a:t>
            </a:r>
          </a:p>
        </p:txBody>
      </p:sp>
    </p:spTree>
    <p:extLst>
      <p:ext uri="{BB962C8B-B14F-4D97-AF65-F5344CB8AC3E}">
        <p14:creationId xmlns:p14="http://schemas.microsoft.com/office/powerpoint/2010/main" val="107707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hree Icons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FF284-0FE0-B616-B15F-68DCCA7243D7}"/>
              </a:ext>
            </a:extLst>
          </p:cNvPr>
          <p:cNvSpPr>
            <a:spLocks noGrp="1"/>
          </p:cNvSpPr>
          <p:nvPr>
            <p:ph type="title"/>
          </p:nvPr>
        </p:nvSpPr>
        <p:spPr/>
        <p:txBody>
          <a:bodyPr/>
          <a:lstStyle/>
          <a:p>
            <a:r>
              <a:t>Click to edit Master title style</a:t>
            </a:r>
          </a:p>
        </p:txBody>
      </p:sp>
      <p:sp>
        <p:nvSpPr>
          <p:cNvPr id="17" name="Picture Placeholder 16">
            <a:extLst>
              <a:ext uri="{FF2B5EF4-FFF2-40B4-BE49-F238E27FC236}">
                <a16:creationId xmlns:a16="http://schemas.microsoft.com/office/drawing/2014/main" id="{43389C96-865A-9F73-5C55-89435E7A1913}"/>
              </a:ext>
            </a:extLst>
          </p:cNvPr>
          <p:cNvSpPr>
            <a:spLocks noGrp="1"/>
          </p:cNvSpPr>
          <p:nvPr>
            <p:ph type="pic" sz="quarter" idx="21" hasCustomPrompt="1"/>
          </p:nvPr>
        </p:nvSpPr>
        <p:spPr>
          <a:xfrm>
            <a:off x="457200" y="1600200"/>
            <a:ext cx="1371600" cy="1371600"/>
          </a:xfrm>
        </p:spPr>
        <p:txBody>
          <a:bodyPr tIns="45720"/>
          <a:lstStyle>
            <a:lvl1pPr marL="0" indent="0" algn="ctr">
              <a:spcBef>
                <a:spcPts val="0"/>
              </a:spcBef>
              <a:buNone/>
              <a:defRPr sz="1400"/>
            </a:lvl1pPr>
          </a:lstStyle>
          <a:p>
            <a:r>
              <a:t>Select and paste icon from library</a:t>
            </a:r>
          </a:p>
        </p:txBody>
      </p:sp>
      <p:sp>
        <p:nvSpPr>
          <p:cNvPr id="14" name="Text Placeholder 13">
            <a:extLst>
              <a:ext uri="{FF2B5EF4-FFF2-40B4-BE49-F238E27FC236}">
                <a16:creationId xmlns:a16="http://schemas.microsoft.com/office/drawing/2014/main" id="{B06783E6-6CBD-5F28-DB83-E0FBD80D42A7}"/>
              </a:ext>
            </a:extLst>
          </p:cNvPr>
          <p:cNvSpPr>
            <a:spLocks noGrp="1"/>
          </p:cNvSpPr>
          <p:nvPr>
            <p:ph type="body" sz="quarter" idx="20" hasCustomPrompt="1"/>
          </p:nvPr>
        </p:nvSpPr>
        <p:spPr>
          <a:xfrm>
            <a:off x="457200" y="3274558"/>
            <a:ext cx="3474720" cy="517065"/>
          </a:xfrm>
        </p:spPr>
        <p:txBody>
          <a:bodyPr/>
          <a:lstStyle>
            <a:lvl1pPr marL="0" indent="0">
              <a:spcBef>
                <a:spcPts val="0"/>
              </a:spcBef>
              <a:buNone/>
              <a:defRPr sz="2400">
                <a:solidFill>
                  <a:schemeClr val="accent1"/>
                </a:solidFill>
                <a:latin typeface="Segoe UI Semibold" panose="020B0702040204020203" pitchFamily="34" charset="0"/>
                <a:cs typeface="Segoe UI Semibold" panose="020B0702040204020203" pitchFamily="34" charset="0"/>
              </a:defRPr>
            </a:lvl1pPr>
            <a:lvl2pPr marL="0" indent="0">
              <a:spcBef>
                <a:spcPts val="0"/>
              </a:spcBef>
              <a:buNone/>
              <a:defRPr sz="2400">
                <a:solidFill>
                  <a:schemeClr val="accent1"/>
                </a:solidFill>
                <a:latin typeface="Segoe UI Semibold" panose="020B0702040204020203" pitchFamily="34" charset="0"/>
                <a:cs typeface="Segoe UI Semibold" panose="020B0702040204020203" pitchFamily="34" charset="0"/>
              </a:defRPr>
            </a:lvl2pPr>
            <a:lvl3pPr marL="0" indent="0">
              <a:spcBef>
                <a:spcPts val="0"/>
              </a:spcBef>
              <a:buNone/>
              <a:defRPr sz="2400">
                <a:solidFill>
                  <a:schemeClr val="accent1"/>
                </a:solidFill>
                <a:latin typeface="Segoe UI Semibold" panose="020B0702040204020203" pitchFamily="34" charset="0"/>
                <a:cs typeface="Segoe UI Semibold" panose="020B0702040204020203" pitchFamily="34" charset="0"/>
              </a:defRPr>
            </a:lvl3pPr>
            <a:lvl4pPr marL="0" indent="0">
              <a:spcBef>
                <a:spcPts val="0"/>
              </a:spcBef>
              <a:buNone/>
              <a:defRPr sz="2400">
                <a:solidFill>
                  <a:schemeClr val="accent1"/>
                </a:solidFill>
                <a:latin typeface="Segoe UI Semibold" panose="020B0702040204020203" pitchFamily="34" charset="0"/>
                <a:cs typeface="Segoe UI Semibold" panose="020B0702040204020203" pitchFamily="34" charset="0"/>
              </a:defRPr>
            </a:lvl4pPr>
            <a:lvl5pPr marL="0" indent="0">
              <a:spcBef>
                <a:spcPts val="0"/>
              </a:spcBef>
              <a:buNone/>
              <a:defRPr sz="2400">
                <a:solidFill>
                  <a:schemeClr val="accent1"/>
                </a:solidFill>
                <a:latin typeface="Segoe UI Semibold" panose="020B0702040204020203" pitchFamily="34" charset="0"/>
                <a:cs typeface="Segoe UI Semibold" panose="020B0702040204020203" pitchFamily="34" charset="0"/>
              </a:defRPr>
            </a:lvl5pPr>
            <a:lvl6pPr marL="0" indent="0">
              <a:spcBef>
                <a:spcPts val="0"/>
              </a:spcBef>
              <a:buNone/>
              <a:defRPr sz="2400">
                <a:solidFill>
                  <a:schemeClr val="accent1"/>
                </a:solidFill>
                <a:latin typeface="Segoe UI Semibold" panose="020B0702040204020203" pitchFamily="34" charset="0"/>
                <a:cs typeface="Segoe UI Semibold" panose="020B0702040204020203" pitchFamily="34" charset="0"/>
              </a:defRPr>
            </a:lvl6pPr>
            <a:lvl7pPr marL="0" indent="0">
              <a:spcBef>
                <a:spcPts val="0"/>
              </a:spcBef>
              <a:buNone/>
              <a:defRPr sz="2400">
                <a:solidFill>
                  <a:schemeClr val="accent1"/>
                </a:solidFill>
                <a:latin typeface="Segoe UI Semibold" panose="020B0702040204020203" pitchFamily="34" charset="0"/>
                <a:cs typeface="Segoe UI Semibold" panose="020B0702040204020203" pitchFamily="34" charset="0"/>
              </a:defRPr>
            </a:lvl7pPr>
            <a:lvl8pPr marL="0" indent="0">
              <a:spcBef>
                <a:spcPts val="0"/>
              </a:spcBef>
              <a:buNone/>
              <a:defRPr sz="2400">
                <a:solidFill>
                  <a:schemeClr val="accent1"/>
                </a:solidFill>
                <a:latin typeface="Segoe UI Semibold" panose="020B0702040204020203" pitchFamily="34" charset="0"/>
                <a:cs typeface="Segoe UI Semibold" panose="020B0702040204020203" pitchFamily="34" charset="0"/>
              </a:defRPr>
            </a:lvl8pPr>
            <a:lvl9pPr marL="0" indent="0">
              <a:spcBef>
                <a:spcPts val="0"/>
              </a:spcBef>
              <a:buNone/>
              <a:defRPr sz="2400">
                <a:solidFill>
                  <a:schemeClr val="accent1"/>
                </a:solidFill>
                <a:latin typeface="Segoe UI Semibold" panose="020B0702040204020203" pitchFamily="34" charset="0"/>
                <a:cs typeface="Segoe UI Semibold" panose="020B0702040204020203" pitchFamily="34" charset="0"/>
              </a:defRPr>
            </a:lvl9pPr>
          </a:lstStyle>
          <a:p>
            <a:pPr lvl="0"/>
            <a:r>
              <a:t>2-3 word heading</a:t>
            </a:r>
          </a:p>
        </p:txBody>
      </p:sp>
      <p:sp>
        <p:nvSpPr>
          <p:cNvPr id="21" name="Text Placeholder 28">
            <a:extLst>
              <a:ext uri="{FF2B5EF4-FFF2-40B4-BE49-F238E27FC236}">
                <a16:creationId xmlns:a16="http://schemas.microsoft.com/office/drawing/2014/main" id="{78794BF3-1C94-39C8-5808-3425A53393A1}"/>
              </a:ext>
            </a:extLst>
          </p:cNvPr>
          <p:cNvSpPr>
            <a:spLocks noGrp="1"/>
          </p:cNvSpPr>
          <p:nvPr>
            <p:ph type="body" sz="quarter" idx="25" hasCustomPrompt="1"/>
          </p:nvPr>
        </p:nvSpPr>
        <p:spPr>
          <a:xfrm>
            <a:off x="457200" y="3952875"/>
            <a:ext cx="3474720" cy="1990726"/>
          </a:xfrm>
          <a:prstGeom prst="callout1">
            <a:avLst>
              <a:gd name="adj1" fmla="val -8790"/>
              <a:gd name="adj2" fmla="val 52"/>
              <a:gd name="adj3" fmla="val -8836"/>
              <a:gd name="adj4" fmla="val 15048"/>
            </a:avLst>
          </a:prstGeom>
          <a:ln w="15875">
            <a:solidFill>
              <a:srgbClr val="0CD973"/>
            </a:solidFill>
            <a:miter lim="800000"/>
          </a:ln>
        </p:spPr>
        <p:txBody>
          <a:bodyPr/>
          <a:lstStyle>
            <a:lvl1pPr marL="0" indent="0">
              <a:spcBef>
                <a:spcPts val="0"/>
              </a:spcBef>
              <a:spcAft>
                <a:spcPts val="1200"/>
              </a:spcAft>
              <a:buNone/>
              <a:defRPr sz="2000"/>
            </a:lvl1pPr>
            <a:lvl2pPr marL="0" indent="0">
              <a:spcBef>
                <a:spcPts val="0"/>
              </a:spcBef>
              <a:buNone/>
              <a:defRPr sz="2000"/>
            </a:lvl2pPr>
            <a:lvl3pPr marL="0" indent="0">
              <a:spcBef>
                <a:spcPts val="0"/>
              </a:spcBef>
              <a:buNone/>
              <a:defRPr sz="2000"/>
            </a:lvl3pPr>
            <a:lvl4pPr marL="0" indent="0">
              <a:spcBef>
                <a:spcPts val="0"/>
              </a:spcBef>
              <a:buNone/>
              <a:defRPr sz="2000"/>
            </a:lvl4pPr>
            <a:lvl5pPr marL="0" indent="0">
              <a:spcBef>
                <a:spcPts val="0"/>
              </a:spcBef>
              <a:buNone/>
              <a:defRPr sz="2000"/>
            </a:lvl5pPr>
            <a:lvl6pPr marL="0" indent="0">
              <a:spcBef>
                <a:spcPts val="0"/>
              </a:spcBef>
              <a:buNone/>
              <a:defRPr sz="2000"/>
            </a:lvl6pPr>
            <a:lvl7pPr marL="0" indent="0">
              <a:spcBef>
                <a:spcPts val="0"/>
              </a:spcBef>
              <a:buNone/>
              <a:defRPr sz="2000"/>
            </a:lvl7pPr>
            <a:lvl8pPr marL="0" indent="0">
              <a:spcBef>
                <a:spcPts val="0"/>
              </a:spcBef>
              <a:buNone/>
              <a:defRPr sz="2000"/>
            </a:lvl8pPr>
            <a:lvl9pPr marL="0" indent="0">
              <a:spcBef>
                <a:spcPts val="0"/>
              </a:spcBef>
              <a:buNone/>
              <a:defRPr sz="2000"/>
            </a:lvl9pPr>
          </a:lstStyle>
          <a:p>
            <a:pPr lvl="0"/>
            <a:r>
              <a:t>Enter brief statement relating to </a:t>
            </a:r>
            <a:r>
              <a:rPr lang="en-US"/>
              <a:t>heading</a:t>
            </a:r>
            <a:endParaRPr/>
          </a:p>
        </p:txBody>
      </p:sp>
      <p:sp>
        <p:nvSpPr>
          <p:cNvPr id="18" name="Picture Placeholder 16">
            <a:extLst>
              <a:ext uri="{FF2B5EF4-FFF2-40B4-BE49-F238E27FC236}">
                <a16:creationId xmlns:a16="http://schemas.microsoft.com/office/drawing/2014/main" id="{1714E934-1BFA-B135-7EA2-30B79F76709F}"/>
              </a:ext>
            </a:extLst>
          </p:cNvPr>
          <p:cNvSpPr>
            <a:spLocks noGrp="1"/>
          </p:cNvSpPr>
          <p:nvPr>
            <p:ph type="pic" sz="quarter" idx="22" hasCustomPrompt="1"/>
          </p:nvPr>
        </p:nvSpPr>
        <p:spPr>
          <a:xfrm>
            <a:off x="4358640" y="1600200"/>
            <a:ext cx="1371600" cy="1371600"/>
          </a:xfrm>
        </p:spPr>
        <p:txBody>
          <a:bodyPr tIns="45720"/>
          <a:lstStyle>
            <a:lvl1pPr marL="0" indent="0" algn="ctr">
              <a:spcBef>
                <a:spcPts val="0"/>
              </a:spcBef>
              <a:buNone/>
              <a:defRPr sz="1400"/>
            </a:lvl1pPr>
          </a:lstStyle>
          <a:p>
            <a:r>
              <a:t>Select and paste icon from library</a:t>
            </a:r>
          </a:p>
        </p:txBody>
      </p:sp>
      <p:sp>
        <p:nvSpPr>
          <p:cNvPr id="20" name="Text Placeholder 13">
            <a:extLst>
              <a:ext uri="{FF2B5EF4-FFF2-40B4-BE49-F238E27FC236}">
                <a16:creationId xmlns:a16="http://schemas.microsoft.com/office/drawing/2014/main" id="{AD64A96A-EBE3-C931-E921-5BF4C7368495}"/>
              </a:ext>
            </a:extLst>
          </p:cNvPr>
          <p:cNvSpPr>
            <a:spLocks noGrp="1"/>
          </p:cNvSpPr>
          <p:nvPr>
            <p:ph type="body" sz="quarter" idx="24" hasCustomPrompt="1"/>
          </p:nvPr>
        </p:nvSpPr>
        <p:spPr>
          <a:xfrm>
            <a:off x="4358640" y="3274558"/>
            <a:ext cx="3474720" cy="517065"/>
          </a:xfrm>
        </p:spPr>
        <p:txBody>
          <a:bodyPr/>
          <a:lstStyle>
            <a:lvl1pPr marL="0" indent="0">
              <a:spcBef>
                <a:spcPts val="0"/>
              </a:spcBef>
              <a:buNone/>
              <a:defRPr sz="2400">
                <a:solidFill>
                  <a:schemeClr val="accent1"/>
                </a:solidFill>
                <a:latin typeface="Segoe UI Semibold" panose="020B0702040204020203" pitchFamily="34" charset="0"/>
                <a:cs typeface="Segoe UI Semibold" panose="020B0702040204020203" pitchFamily="34" charset="0"/>
              </a:defRPr>
            </a:lvl1pPr>
            <a:lvl2pPr marL="0" indent="0">
              <a:spcBef>
                <a:spcPts val="0"/>
              </a:spcBef>
              <a:buNone/>
              <a:defRPr sz="2400">
                <a:solidFill>
                  <a:schemeClr val="accent1"/>
                </a:solidFill>
                <a:latin typeface="Segoe UI Semibold" panose="020B0702040204020203" pitchFamily="34" charset="0"/>
                <a:cs typeface="Segoe UI Semibold" panose="020B0702040204020203" pitchFamily="34" charset="0"/>
              </a:defRPr>
            </a:lvl2pPr>
            <a:lvl3pPr marL="0" indent="0">
              <a:spcBef>
                <a:spcPts val="0"/>
              </a:spcBef>
              <a:buNone/>
              <a:defRPr sz="2400">
                <a:solidFill>
                  <a:schemeClr val="accent1"/>
                </a:solidFill>
                <a:latin typeface="Segoe UI Semibold" panose="020B0702040204020203" pitchFamily="34" charset="0"/>
                <a:cs typeface="Segoe UI Semibold" panose="020B0702040204020203" pitchFamily="34" charset="0"/>
              </a:defRPr>
            </a:lvl3pPr>
            <a:lvl4pPr marL="0" indent="0">
              <a:spcBef>
                <a:spcPts val="0"/>
              </a:spcBef>
              <a:buNone/>
              <a:defRPr sz="2400">
                <a:solidFill>
                  <a:schemeClr val="accent1"/>
                </a:solidFill>
                <a:latin typeface="Segoe UI Semibold" panose="020B0702040204020203" pitchFamily="34" charset="0"/>
                <a:cs typeface="Segoe UI Semibold" panose="020B0702040204020203" pitchFamily="34" charset="0"/>
              </a:defRPr>
            </a:lvl4pPr>
            <a:lvl5pPr marL="0" indent="0">
              <a:spcBef>
                <a:spcPts val="0"/>
              </a:spcBef>
              <a:buNone/>
              <a:defRPr sz="2400">
                <a:solidFill>
                  <a:schemeClr val="accent1"/>
                </a:solidFill>
                <a:latin typeface="Segoe UI Semibold" panose="020B0702040204020203" pitchFamily="34" charset="0"/>
                <a:cs typeface="Segoe UI Semibold" panose="020B0702040204020203" pitchFamily="34" charset="0"/>
              </a:defRPr>
            </a:lvl5pPr>
            <a:lvl6pPr marL="0" indent="0">
              <a:spcBef>
                <a:spcPts val="0"/>
              </a:spcBef>
              <a:buNone/>
              <a:defRPr sz="2400">
                <a:solidFill>
                  <a:schemeClr val="accent1"/>
                </a:solidFill>
                <a:latin typeface="Segoe UI Semibold" panose="020B0702040204020203" pitchFamily="34" charset="0"/>
                <a:cs typeface="Segoe UI Semibold" panose="020B0702040204020203" pitchFamily="34" charset="0"/>
              </a:defRPr>
            </a:lvl6pPr>
            <a:lvl7pPr marL="0" indent="0">
              <a:spcBef>
                <a:spcPts val="0"/>
              </a:spcBef>
              <a:buNone/>
              <a:defRPr sz="2400">
                <a:solidFill>
                  <a:schemeClr val="accent1"/>
                </a:solidFill>
                <a:latin typeface="Segoe UI Semibold" panose="020B0702040204020203" pitchFamily="34" charset="0"/>
                <a:cs typeface="Segoe UI Semibold" panose="020B0702040204020203" pitchFamily="34" charset="0"/>
              </a:defRPr>
            </a:lvl7pPr>
            <a:lvl8pPr marL="0" indent="0">
              <a:spcBef>
                <a:spcPts val="0"/>
              </a:spcBef>
              <a:buNone/>
              <a:defRPr sz="2400">
                <a:solidFill>
                  <a:schemeClr val="accent1"/>
                </a:solidFill>
                <a:latin typeface="Segoe UI Semibold" panose="020B0702040204020203" pitchFamily="34" charset="0"/>
                <a:cs typeface="Segoe UI Semibold" panose="020B0702040204020203" pitchFamily="34" charset="0"/>
              </a:defRPr>
            </a:lvl8pPr>
            <a:lvl9pPr marL="0" indent="0">
              <a:spcBef>
                <a:spcPts val="0"/>
              </a:spcBef>
              <a:buNone/>
              <a:defRPr sz="2400">
                <a:solidFill>
                  <a:schemeClr val="accent1"/>
                </a:solidFill>
                <a:latin typeface="Segoe UI Semibold" panose="020B0702040204020203" pitchFamily="34" charset="0"/>
                <a:cs typeface="Segoe UI Semibold" panose="020B0702040204020203" pitchFamily="34" charset="0"/>
              </a:defRPr>
            </a:lvl9pPr>
          </a:lstStyle>
          <a:p>
            <a:pPr lvl="0"/>
            <a:r>
              <a:t>2-3 word heading</a:t>
            </a:r>
          </a:p>
        </p:txBody>
      </p:sp>
      <p:sp>
        <p:nvSpPr>
          <p:cNvPr id="19" name="Text Placeholder 28">
            <a:extLst>
              <a:ext uri="{FF2B5EF4-FFF2-40B4-BE49-F238E27FC236}">
                <a16:creationId xmlns:a16="http://schemas.microsoft.com/office/drawing/2014/main" id="{2FBF434D-D9CB-E581-CF3C-FF3657FA610E}"/>
              </a:ext>
            </a:extLst>
          </p:cNvPr>
          <p:cNvSpPr>
            <a:spLocks noGrp="1"/>
          </p:cNvSpPr>
          <p:nvPr>
            <p:ph type="body" sz="quarter" idx="23" hasCustomPrompt="1"/>
          </p:nvPr>
        </p:nvSpPr>
        <p:spPr>
          <a:xfrm>
            <a:off x="4358640" y="3952875"/>
            <a:ext cx="3474720" cy="1990726"/>
          </a:xfrm>
          <a:prstGeom prst="callout1">
            <a:avLst>
              <a:gd name="adj1" fmla="val -8790"/>
              <a:gd name="adj2" fmla="val 52"/>
              <a:gd name="adj3" fmla="val -8836"/>
              <a:gd name="adj4" fmla="val 15048"/>
            </a:avLst>
          </a:prstGeom>
          <a:ln w="15875">
            <a:solidFill>
              <a:srgbClr val="0CD973"/>
            </a:solidFill>
            <a:miter lim="800000"/>
          </a:ln>
        </p:spPr>
        <p:txBody>
          <a:bodyPr/>
          <a:lstStyle>
            <a:lvl1pPr marL="0" indent="0">
              <a:spcBef>
                <a:spcPts val="0"/>
              </a:spcBef>
              <a:spcAft>
                <a:spcPts val="1200"/>
              </a:spcAft>
              <a:buNone/>
              <a:defRPr sz="2000"/>
            </a:lvl1pPr>
            <a:lvl2pPr marL="0" indent="0">
              <a:spcBef>
                <a:spcPts val="0"/>
              </a:spcBef>
              <a:buNone/>
              <a:defRPr sz="2000"/>
            </a:lvl2pPr>
            <a:lvl3pPr marL="0" indent="0">
              <a:spcBef>
                <a:spcPts val="0"/>
              </a:spcBef>
              <a:buNone/>
              <a:defRPr sz="2000"/>
            </a:lvl3pPr>
            <a:lvl4pPr marL="0" indent="0">
              <a:spcBef>
                <a:spcPts val="0"/>
              </a:spcBef>
              <a:buNone/>
              <a:defRPr sz="2000"/>
            </a:lvl4pPr>
            <a:lvl5pPr marL="0" indent="0">
              <a:spcBef>
                <a:spcPts val="0"/>
              </a:spcBef>
              <a:buNone/>
              <a:defRPr sz="2000"/>
            </a:lvl5pPr>
            <a:lvl6pPr marL="0" indent="0">
              <a:spcBef>
                <a:spcPts val="0"/>
              </a:spcBef>
              <a:buNone/>
              <a:defRPr sz="2000"/>
            </a:lvl6pPr>
            <a:lvl7pPr marL="0" indent="0">
              <a:spcBef>
                <a:spcPts val="0"/>
              </a:spcBef>
              <a:buNone/>
              <a:defRPr sz="2000"/>
            </a:lvl7pPr>
            <a:lvl8pPr marL="0" indent="0">
              <a:spcBef>
                <a:spcPts val="0"/>
              </a:spcBef>
              <a:buNone/>
              <a:defRPr sz="2000"/>
            </a:lvl8pPr>
            <a:lvl9pPr marL="0" indent="0">
              <a:spcBef>
                <a:spcPts val="0"/>
              </a:spcBef>
              <a:buNone/>
              <a:defRPr sz="2000"/>
            </a:lvl9pPr>
          </a:lstStyle>
          <a:p>
            <a:pPr lvl="0"/>
            <a:r>
              <a:t>Enter brief statement relating to </a:t>
            </a:r>
            <a:r>
              <a:rPr lang="en-US"/>
              <a:t>heading</a:t>
            </a:r>
            <a:endParaRPr/>
          </a:p>
        </p:txBody>
      </p:sp>
      <p:sp>
        <p:nvSpPr>
          <p:cNvPr id="6" name="Picture Placeholder 16">
            <a:extLst>
              <a:ext uri="{FF2B5EF4-FFF2-40B4-BE49-F238E27FC236}">
                <a16:creationId xmlns:a16="http://schemas.microsoft.com/office/drawing/2014/main" id="{A18A0264-99CC-D87A-A5DF-058BC8D1C826}"/>
              </a:ext>
            </a:extLst>
          </p:cNvPr>
          <p:cNvSpPr>
            <a:spLocks noGrp="1"/>
          </p:cNvSpPr>
          <p:nvPr>
            <p:ph type="pic" sz="quarter" idx="26" hasCustomPrompt="1"/>
          </p:nvPr>
        </p:nvSpPr>
        <p:spPr>
          <a:xfrm>
            <a:off x="8260082" y="1600200"/>
            <a:ext cx="1371600" cy="1371600"/>
          </a:xfrm>
        </p:spPr>
        <p:txBody>
          <a:bodyPr tIns="45720"/>
          <a:lstStyle>
            <a:lvl1pPr marL="0" indent="0" algn="ctr">
              <a:spcBef>
                <a:spcPts val="0"/>
              </a:spcBef>
              <a:buNone/>
              <a:defRPr sz="1400"/>
            </a:lvl1pPr>
          </a:lstStyle>
          <a:p>
            <a:r>
              <a:t>Select and paste icon from library</a:t>
            </a:r>
          </a:p>
        </p:txBody>
      </p:sp>
      <p:sp>
        <p:nvSpPr>
          <p:cNvPr id="8" name="Text Placeholder 13">
            <a:extLst>
              <a:ext uri="{FF2B5EF4-FFF2-40B4-BE49-F238E27FC236}">
                <a16:creationId xmlns:a16="http://schemas.microsoft.com/office/drawing/2014/main" id="{919BCF48-4B46-E70D-B537-F33960C4ABC9}"/>
              </a:ext>
            </a:extLst>
          </p:cNvPr>
          <p:cNvSpPr>
            <a:spLocks noGrp="1"/>
          </p:cNvSpPr>
          <p:nvPr>
            <p:ph type="body" sz="quarter" idx="28" hasCustomPrompt="1"/>
          </p:nvPr>
        </p:nvSpPr>
        <p:spPr>
          <a:xfrm>
            <a:off x="8260082" y="3274558"/>
            <a:ext cx="3474720" cy="517065"/>
          </a:xfrm>
        </p:spPr>
        <p:txBody>
          <a:bodyPr/>
          <a:lstStyle>
            <a:lvl1pPr marL="0" indent="0">
              <a:spcBef>
                <a:spcPts val="0"/>
              </a:spcBef>
              <a:buNone/>
              <a:defRPr sz="2400">
                <a:solidFill>
                  <a:schemeClr val="accent1"/>
                </a:solidFill>
                <a:latin typeface="Segoe UI Semibold" panose="020B0702040204020203" pitchFamily="34" charset="0"/>
                <a:cs typeface="Segoe UI Semibold" panose="020B0702040204020203" pitchFamily="34" charset="0"/>
              </a:defRPr>
            </a:lvl1pPr>
            <a:lvl2pPr marL="0" indent="0">
              <a:spcBef>
                <a:spcPts val="0"/>
              </a:spcBef>
              <a:buNone/>
              <a:defRPr sz="2400">
                <a:solidFill>
                  <a:schemeClr val="accent1"/>
                </a:solidFill>
                <a:latin typeface="Segoe UI Semibold" panose="020B0702040204020203" pitchFamily="34" charset="0"/>
                <a:cs typeface="Segoe UI Semibold" panose="020B0702040204020203" pitchFamily="34" charset="0"/>
              </a:defRPr>
            </a:lvl2pPr>
            <a:lvl3pPr marL="0" indent="0">
              <a:spcBef>
                <a:spcPts val="0"/>
              </a:spcBef>
              <a:buNone/>
              <a:defRPr sz="2400">
                <a:solidFill>
                  <a:schemeClr val="accent1"/>
                </a:solidFill>
                <a:latin typeface="Segoe UI Semibold" panose="020B0702040204020203" pitchFamily="34" charset="0"/>
                <a:cs typeface="Segoe UI Semibold" panose="020B0702040204020203" pitchFamily="34" charset="0"/>
              </a:defRPr>
            </a:lvl3pPr>
            <a:lvl4pPr marL="0" indent="0">
              <a:spcBef>
                <a:spcPts val="0"/>
              </a:spcBef>
              <a:buNone/>
              <a:defRPr sz="2400">
                <a:solidFill>
                  <a:schemeClr val="accent1"/>
                </a:solidFill>
                <a:latin typeface="Segoe UI Semibold" panose="020B0702040204020203" pitchFamily="34" charset="0"/>
                <a:cs typeface="Segoe UI Semibold" panose="020B0702040204020203" pitchFamily="34" charset="0"/>
              </a:defRPr>
            </a:lvl4pPr>
            <a:lvl5pPr marL="0" indent="0">
              <a:spcBef>
                <a:spcPts val="0"/>
              </a:spcBef>
              <a:buNone/>
              <a:defRPr sz="2400">
                <a:solidFill>
                  <a:schemeClr val="accent1"/>
                </a:solidFill>
                <a:latin typeface="Segoe UI Semibold" panose="020B0702040204020203" pitchFamily="34" charset="0"/>
                <a:cs typeface="Segoe UI Semibold" panose="020B0702040204020203" pitchFamily="34" charset="0"/>
              </a:defRPr>
            </a:lvl5pPr>
            <a:lvl6pPr marL="0" indent="0">
              <a:spcBef>
                <a:spcPts val="0"/>
              </a:spcBef>
              <a:buNone/>
              <a:defRPr sz="2400">
                <a:solidFill>
                  <a:schemeClr val="accent1"/>
                </a:solidFill>
                <a:latin typeface="Segoe UI Semibold" panose="020B0702040204020203" pitchFamily="34" charset="0"/>
                <a:cs typeface="Segoe UI Semibold" panose="020B0702040204020203" pitchFamily="34" charset="0"/>
              </a:defRPr>
            </a:lvl6pPr>
            <a:lvl7pPr marL="0" indent="0">
              <a:spcBef>
                <a:spcPts val="0"/>
              </a:spcBef>
              <a:buNone/>
              <a:defRPr sz="2400">
                <a:solidFill>
                  <a:schemeClr val="accent1"/>
                </a:solidFill>
                <a:latin typeface="Segoe UI Semibold" panose="020B0702040204020203" pitchFamily="34" charset="0"/>
                <a:cs typeface="Segoe UI Semibold" panose="020B0702040204020203" pitchFamily="34" charset="0"/>
              </a:defRPr>
            </a:lvl7pPr>
            <a:lvl8pPr marL="0" indent="0">
              <a:spcBef>
                <a:spcPts val="0"/>
              </a:spcBef>
              <a:buNone/>
              <a:defRPr sz="2400">
                <a:solidFill>
                  <a:schemeClr val="accent1"/>
                </a:solidFill>
                <a:latin typeface="Segoe UI Semibold" panose="020B0702040204020203" pitchFamily="34" charset="0"/>
                <a:cs typeface="Segoe UI Semibold" panose="020B0702040204020203" pitchFamily="34" charset="0"/>
              </a:defRPr>
            </a:lvl8pPr>
            <a:lvl9pPr marL="0" indent="0">
              <a:spcBef>
                <a:spcPts val="0"/>
              </a:spcBef>
              <a:buNone/>
              <a:defRPr sz="2400">
                <a:solidFill>
                  <a:schemeClr val="accent1"/>
                </a:solidFill>
                <a:latin typeface="Segoe UI Semibold" panose="020B0702040204020203" pitchFamily="34" charset="0"/>
                <a:cs typeface="Segoe UI Semibold" panose="020B0702040204020203" pitchFamily="34" charset="0"/>
              </a:defRPr>
            </a:lvl9pPr>
          </a:lstStyle>
          <a:p>
            <a:pPr lvl="0"/>
            <a:r>
              <a:t>2-3 word heading</a:t>
            </a:r>
          </a:p>
        </p:txBody>
      </p:sp>
      <p:sp>
        <p:nvSpPr>
          <p:cNvPr id="7" name="Text Placeholder 28">
            <a:extLst>
              <a:ext uri="{FF2B5EF4-FFF2-40B4-BE49-F238E27FC236}">
                <a16:creationId xmlns:a16="http://schemas.microsoft.com/office/drawing/2014/main" id="{59CCB6F3-A9F4-6D05-1573-9B53158A3AAD}"/>
              </a:ext>
            </a:extLst>
          </p:cNvPr>
          <p:cNvSpPr>
            <a:spLocks noGrp="1"/>
          </p:cNvSpPr>
          <p:nvPr>
            <p:ph type="body" sz="quarter" idx="27" hasCustomPrompt="1"/>
          </p:nvPr>
        </p:nvSpPr>
        <p:spPr>
          <a:xfrm>
            <a:off x="8260082" y="3952875"/>
            <a:ext cx="3474720" cy="1990726"/>
          </a:xfrm>
          <a:prstGeom prst="callout1">
            <a:avLst>
              <a:gd name="adj1" fmla="val -8790"/>
              <a:gd name="adj2" fmla="val 52"/>
              <a:gd name="adj3" fmla="val -8836"/>
              <a:gd name="adj4" fmla="val 15048"/>
            </a:avLst>
          </a:prstGeom>
          <a:ln w="15875">
            <a:solidFill>
              <a:srgbClr val="0CD973"/>
            </a:solidFill>
            <a:miter lim="800000"/>
          </a:ln>
        </p:spPr>
        <p:txBody>
          <a:bodyPr/>
          <a:lstStyle>
            <a:lvl1pPr marL="0" indent="0">
              <a:spcBef>
                <a:spcPts val="0"/>
              </a:spcBef>
              <a:spcAft>
                <a:spcPts val="1200"/>
              </a:spcAft>
              <a:buNone/>
              <a:defRPr sz="2000"/>
            </a:lvl1pPr>
            <a:lvl2pPr marL="0" indent="0">
              <a:spcBef>
                <a:spcPts val="0"/>
              </a:spcBef>
              <a:buNone/>
              <a:defRPr sz="2000"/>
            </a:lvl2pPr>
            <a:lvl3pPr marL="0" indent="0">
              <a:spcBef>
                <a:spcPts val="0"/>
              </a:spcBef>
              <a:buNone/>
              <a:defRPr sz="2000"/>
            </a:lvl3pPr>
            <a:lvl4pPr marL="0" indent="0">
              <a:spcBef>
                <a:spcPts val="0"/>
              </a:spcBef>
              <a:buNone/>
              <a:defRPr sz="2000"/>
            </a:lvl4pPr>
            <a:lvl5pPr marL="0" indent="0">
              <a:spcBef>
                <a:spcPts val="0"/>
              </a:spcBef>
              <a:buNone/>
              <a:defRPr sz="2000"/>
            </a:lvl5pPr>
            <a:lvl6pPr marL="0" indent="0">
              <a:spcBef>
                <a:spcPts val="0"/>
              </a:spcBef>
              <a:buNone/>
              <a:defRPr sz="2000"/>
            </a:lvl6pPr>
            <a:lvl7pPr marL="0" indent="0">
              <a:spcBef>
                <a:spcPts val="0"/>
              </a:spcBef>
              <a:buNone/>
              <a:defRPr sz="2000"/>
            </a:lvl7pPr>
            <a:lvl8pPr marL="0" indent="0">
              <a:spcBef>
                <a:spcPts val="0"/>
              </a:spcBef>
              <a:buNone/>
              <a:defRPr sz="2000"/>
            </a:lvl8pPr>
            <a:lvl9pPr marL="0" indent="0">
              <a:spcBef>
                <a:spcPts val="0"/>
              </a:spcBef>
              <a:buNone/>
              <a:defRPr sz="2000"/>
            </a:lvl9pPr>
          </a:lstStyle>
          <a:p>
            <a:pPr lvl="0"/>
            <a:r>
              <a:t>Enter brief statement relating to </a:t>
            </a:r>
            <a:r>
              <a:rPr lang="en-US"/>
              <a:t>heading</a:t>
            </a:r>
            <a:endParaRPr/>
          </a:p>
        </p:txBody>
      </p:sp>
      <p:sp>
        <p:nvSpPr>
          <p:cNvPr id="4" name="Footer Placeholder 3">
            <a:extLst>
              <a:ext uri="{FF2B5EF4-FFF2-40B4-BE49-F238E27FC236}">
                <a16:creationId xmlns:a16="http://schemas.microsoft.com/office/drawing/2014/main" id="{EF17D350-5266-7D15-DB6F-EEB23BD8BD53}"/>
              </a:ext>
            </a:extLst>
          </p:cNvPr>
          <p:cNvSpPr>
            <a:spLocks noGrp="1"/>
          </p:cNvSpPr>
          <p:nvPr>
            <p:ph type="ftr" sz="quarter" idx="11"/>
          </p:nvPr>
        </p:nvSpPr>
        <p:spPr/>
        <p:txBody>
          <a:bodyPr/>
          <a:lstStyle/>
          <a:p>
            <a:endParaRPr/>
          </a:p>
        </p:txBody>
      </p:sp>
      <p:sp>
        <p:nvSpPr>
          <p:cNvPr id="10" name="Rectangle 9">
            <a:extLst>
              <a:ext uri="{FF2B5EF4-FFF2-40B4-BE49-F238E27FC236}">
                <a16:creationId xmlns:a16="http://schemas.microsoft.com/office/drawing/2014/main" id="{EE1FFF86-03FD-53B2-B28F-89EF191F4496}"/>
              </a:ext>
            </a:extLst>
          </p:cNvPr>
          <p:cNvSpPr/>
          <p:nvPr/>
        </p:nvSpPr>
        <p:spPr>
          <a:xfrm>
            <a:off x="12268200" y="0"/>
            <a:ext cx="1371600" cy="1600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sz="1400">
                <a:solidFill>
                  <a:schemeClr val="tx1"/>
                </a:solidFill>
              </a:rPr>
              <a:t>Please view the PowerPoint Slide Library for on-brand icons to use on your slide</a:t>
            </a:r>
          </a:p>
        </p:txBody>
      </p:sp>
      <p:pic>
        <p:nvPicPr>
          <p:cNvPr id="3" name="Picture 2">
            <a:extLst>
              <a:ext uri="{FF2B5EF4-FFF2-40B4-BE49-F238E27FC236}">
                <a16:creationId xmlns:a16="http://schemas.microsoft.com/office/drawing/2014/main" id="{C1D5EC0E-F8B7-F294-BE26-370A0DA6C6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10800" y="6411516"/>
            <a:ext cx="1614544" cy="262918"/>
          </a:xfrm>
          <a:prstGeom prst="rect">
            <a:avLst/>
          </a:prstGeom>
        </p:spPr>
      </p:pic>
    </p:spTree>
    <p:extLst>
      <p:ext uri="{BB962C8B-B14F-4D97-AF65-F5344CB8AC3E}">
        <p14:creationId xmlns:p14="http://schemas.microsoft.com/office/powerpoint/2010/main" val="3283974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our Statistics">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03A03B83-9F40-F7B6-5DC0-B480EF245619}"/>
              </a:ext>
            </a:extLst>
          </p:cNvPr>
          <p:cNvSpPr/>
          <p:nvPr/>
        </p:nvSpPr>
        <p:spPr>
          <a:xfrm>
            <a:off x="8110160" y="685800"/>
            <a:ext cx="3624640" cy="2514600"/>
          </a:xfrm>
          <a:prstGeom prst="roundRect">
            <a:avLst>
              <a:gd name="adj" fmla="val 451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Rounded Corners 19">
            <a:extLst>
              <a:ext uri="{FF2B5EF4-FFF2-40B4-BE49-F238E27FC236}">
                <a16:creationId xmlns:a16="http://schemas.microsoft.com/office/drawing/2014/main" id="{BB274DFE-F83E-B1CE-045D-39B75B026950}"/>
              </a:ext>
            </a:extLst>
          </p:cNvPr>
          <p:cNvSpPr/>
          <p:nvPr/>
        </p:nvSpPr>
        <p:spPr>
          <a:xfrm>
            <a:off x="4216400" y="3428999"/>
            <a:ext cx="3624640" cy="2514600"/>
          </a:xfrm>
          <a:prstGeom prst="roundRect">
            <a:avLst>
              <a:gd name="adj" fmla="val 451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4" name="Rectangle: Rounded Corners 23">
            <a:extLst>
              <a:ext uri="{FF2B5EF4-FFF2-40B4-BE49-F238E27FC236}">
                <a16:creationId xmlns:a16="http://schemas.microsoft.com/office/drawing/2014/main" id="{E4263096-B257-DD0F-E65F-71CC46148DAD}"/>
              </a:ext>
            </a:extLst>
          </p:cNvPr>
          <p:cNvSpPr/>
          <p:nvPr/>
        </p:nvSpPr>
        <p:spPr>
          <a:xfrm>
            <a:off x="4216400" y="685800"/>
            <a:ext cx="3624640" cy="2514600"/>
          </a:xfrm>
          <a:prstGeom prst="roundRect">
            <a:avLst>
              <a:gd name="adj" fmla="val 451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DC8FF284-0FE0-B616-B15F-68DCCA7243D7}"/>
              </a:ext>
            </a:extLst>
          </p:cNvPr>
          <p:cNvSpPr>
            <a:spLocks noGrp="1"/>
          </p:cNvSpPr>
          <p:nvPr>
            <p:ph type="title"/>
          </p:nvPr>
        </p:nvSpPr>
        <p:spPr>
          <a:xfrm>
            <a:off x="457200" y="457201"/>
            <a:ext cx="3429000" cy="1143000"/>
          </a:xfrm>
        </p:spPr>
        <p:txBody>
          <a:bodyPr>
            <a:noAutofit/>
          </a:bodyPr>
          <a:lstStyle/>
          <a:p>
            <a:r>
              <a:t>Click to edit Master title style</a:t>
            </a:r>
          </a:p>
        </p:txBody>
      </p:sp>
      <p:sp>
        <p:nvSpPr>
          <p:cNvPr id="8" name="Text Placeholder 6">
            <a:extLst>
              <a:ext uri="{FF2B5EF4-FFF2-40B4-BE49-F238E27FC236}">
                <a16:creationId xmlns:a16="http://schemas.microsoft.com/office/drawing/2014/main" id="{254D7378-83C4-7837-924D-D0C804FEB70C}"/>
              </a:ext>
            </a:extLst>
          </p:cNvPr>
          <p:cNvSpPr>
            <a:spLocks noGrp="1"/>
          </p:cNvSpPr>
          <p:nvPr>
            <p:ph type="body" sz="quarter" idx="13" hasCustomPrompt="1"/>
          </p:nvPr>
        </p:nvSpPr>
        <p:spPr>
          <a:xfrm>
            <a:off x="457200" y="1852746"/>
            <a:ext cx="3429000" cy="4090853"/>
          </a:xfrm>
        </p:spPr>
        <p:txBody>
          <a:bodyPr/>
          <a:lstStyle>
            <a:lvl1pPr>
              <a:defRPr sz="2000"/>
            </a:lvl1pPr>
            <a:lvl2pPr>
              <a:defRPr sz="1800"/>
            </a:lvl2pPr>
            <a:lvl3pPr>
              <a:defRPr sz="1600"/>
            </a:lvl3pPr>
            <a:lvl4pPr>
              <a:defRPr sz="1400"/>
            </a:lvl4pPr>
            <a:lvl5pPr>
              <a:defRPr sz="1400"/>
            </a:lvl5pPr>
            <a:lvl6pPr marL="1371600" indent="0">
              <a:buNone/>
              <a:defRPr sz="1400"/>
            </a:lvl6pPr>
            <a:lvl7pPr>
              <a:defRPr sz="1400"/>
            </a:lvl7pPr>
            <a:lvl8pPr>
              <a:defRPr sz="1400"/>
            </a:lvl8pPr>
            <a:lvl9pPr>
              <a:defRPr sz="1400"/>
            </a:lvl9pPr>
          </a:lstStyle>
          <a:p>
            <a:pPr lvl="0"/>
            <a:r>
              <a:t>Enter brief statement. Turn bullet points on or off from the Home tab.</a:t>
            </a:r>
          </a:p>
          <a:p>
            <a:pPr lvl="1"/>
            <a:r>
              <a:t>Second level</a:t>
            </a:r>
          </a:p>
          <a:p>
            <a:pPr lvl="2"/>
            <a:r>
              <a:t>Third level</a:t>
            </a:r>
          </a:p>
          <a:p>
            <a:pPr lvl="3"/>
            <a:r>
              <a:t>Fourth level</a:t>
            </a:r>
          </a:p>
          <a:p>
            <a:pPr lvl="4"/>
            <a:r>
              <a:t>Fifth level</a:t>
            </a:r>
          </a:p>
        </p:txBody>
      </p:sp>
      <p:sp>
        <p:nvSpPr>
          <p:cNvPr id="43" name="Text Placeholder 6">
            <a:extLst>
              <a:ext uri="{FF2B5EF4-FFF2-40B4-BE49-F238E27FC236}">
                <a16:creationId xmlns:a16="http://schemas.microsoft.com/office/drawing/2014/main" id="{08858E31-8C67-7EDC-3776-EAB32EDDC0A9}"/>
              </a:ext>
            </a:extLst>
          </p:cNvPr>
          <p:cNvSpPr>
            <a:spLocks noGrp="1"/>
          </p:cNvSpPr>
          <p:nvPr>
            <p:ph type="body" sz="quarter" idx="15" hasCustomPrompt="1"/>
          </p:nvPr>
        </p:nvSpPr>
        <p:spPr>
          <a:xfrm>
            <a:off x="4593071" y="829996"/>
            <a:ext cx="2871298" cy="912760"/>
          </a:xfrm>
        </p:spPr>
        <p:txBody>
          <a:bodyPr anchor="b"/>
          <a:lstStyle>
            <a:lvl1pPr marL="0" indent="0">
              <a:spcBef>
                <a:spcPts val="0"/>
              </a:spcBef>
              <a:buNone/>
              <a:defRPr sz="5400">
                <a:solidFill>
                  <a:schemeClr val="accent1"/>
                </a:solidFill>
              </a:defRPr>
            </a:lvl1pPr>
            <a:lvl2pPr marL="0" indent="0">
              <a:spcBef>
                <a:spcPts val="0"/>
              </a:spcBef>
              <a:buNone/>
              <a:defRPr sz="5400">
                <a:solidFill>
                  <a:schemeClr val="accent1"/>
                </a:solidFill>
              </a:defRPr>
            </a:lvl2pPr>
            <a:lvl3pPr marL="0" indent="0">
              <a:spcBef>
                <a:spcPts val="0"/>
              </a:spcBef>
              <a:buNone/>
              <a:defRPr sz="5400">
                <a:solidFill>
                  <a:schemeClr val="accent1"/>
                </a:solidFill>
              </a:defRPr>
            </a:lvl3pPr>
            <a:lvl4pPr marL="0" indent="0">
              <a:spcBef>
                <a:spcPts val="0"/>
              </a:spcBef>
              <a:buNone/>
              <a:defRPr sz="5400">
                <a:solidFill>
                  <a:schemeClr val="accent1"/>
                </a:solidFill>
              </a:defRPr>
            </a:lvl4pPr>
            <a:lvl5pPr marL="0" indent="0">
              <a:spcBef>
                <a:spcPts val="0"/>
              </a:spcBef>
              <a:buNone/>
              <a:defRPr sz="5400">
                <a:solidFill>
                  <a:schemeClr val="accent1"/>
                </a:solidFill>
              </a:defRPr>
            </a:lvl5pPr>
            <a:lvl6pPr marL="0" indent="0">
              <a:spcBef>
                <a:spcPts val="0"/>
              </a:spcBef>
              <a:buNone/>
              <a:defRPr sz="5400">
                <a:solidFill>
                  <a:schemeClr val="accent1"/>
                </a:solidFill>
              </a:defRPr>
            </a:lvl6pPr>
            <a:lvl7pPr marL="0" indent="0">
              <a:spcBef>
                <a:spcPts val="0"/>
              </a:spcBef>
              <a:buNone/>
              <a:defRPr sz="5400">
                <a:solidFill>
                  <a:schemeClr val="accent1"/>
                </a:solidFill>
              </a:defRPr>
            </a:lvl7pPr>
            <a:lvl8pPr marL="0" indent="0">
              <a:spcBef>
                <a:spcPts val="0"/>
              </a:spcBef>
              <a:buNone/>
              <a:defRPr sz="5400">
                <a:solidFill>
                  <a:schemeClr val="accent1"/>
                </a:solidFill>
              </a:defRPr>
            </a:lvl8pPr>
            <a:lvl9pPr marL="0" indent="0">
              <a:spcBef>
                <a:spcPts val="0"/>
              </a:spcBef>
              <a:buNone/>
              <a:defRPr sz="5400">
                <a:solidFill>
                  <a:schemeClr val="accent1"/>
                </a:solidFill>
              </a:defRPr>
            </a:lvl9pPr>
          </a:lstStyle>
          <a:p>
            <a:pPr lvl="0"/>
            <a:r>
              <a:t>##</a:t>
            </a:r>
          </a:p>
        </p:txBody>
      </p:sp>
      <p:sp>
        <p:nvSpPr>
          <p:cNvPr id="42" name="Text Placeholder 6">
            <a:extLst>
              <a:ext uri="{FF2B5EF4-FFF2-40B4-BE49-F238E27FC236}">
                <a16:creationId xmlns:a16="http://schemas.microsoft.com/office/drawing/2014/main" id="{0E80D890-13E2-6FBD-78AC-5F894A456D73}"/>
              </a:ext>
            </a:extLst>
          </p:cNvPr>
          <p:cNvSpPr>
            <a:spLocks noGrp="1"/>
          </p:cNvSpPr>
          <p:nvPr>
            <p:ph type="body" sz="quarter" idx="14" hasCustomPrompt="1"/>
          </p:nvPr>
        </p:nvSpPr>
        <p:spPr>
          <a:xfrm>
            <a:off x="4590870" y="1852746"/>
            <a:ext cx="2875701" cy="1072254"/>
          </a:xfrm>
        </p:spPr>
        <p:txBody>
          <a:bodyPr/>
          <a:lstStyle>
            <a:lvl1pPr marL="0" indent="0">
              <a:spcBef>
                <a:spcPts val="0"/>
              </a:spcBef>
              <a:spcAft>
                <a:spcPts val="1200"/>
              </a:spcAft>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t>Enter brief statement relating to statistic</a:t>
            </a:r>
          </a:p>
        </p:txBody>
      </p:sp>
      <p:sp>
        <p:nvSpPr>
          <p:cNvPr id="45" name="Text Placeholder 6">
            <a:extLst>
              <a:ext uri="{FF2B5EF4-FFF2-40B4-BE49-F238E27FC236}">
                <a16:creationId xmlns:a16="http://schemas.microsoft.com/office/drawing/2014/main" id="{469A8B39-DF30-05F1-A15A-2FA8D646FEBB}"/>
              </a:ext>
            </a:extLst>
          </p:cNvPr>
          <p:cNvSpPr>
            <a:spLocks noGrp="1"/>
          </p:cNvSpPr>
          <p:nvPr>
            <p:ph type="body" sz="quarter" idx="17" hasCustomPrompt="1"/>
          </p:nvPr>
        </p:nvSpPr>
        <p:spPr>
          <a:xfrm>
            <a:off x="8486831" y="829996"/>
            <a:ext cx="2871298" cy="912760"/>
          </a:xfrm>
        </p:spPr>
        <p:txBody>
          <a:bodyPr anchor="b"/>
          <a:lstStyle>
            <a:lvl1pPr marL="0" indent="0">
              <a:spcBef>
                <a:spcPts val="0"/>
              </a:spcBef>
              <a:buNone/>
              <a:defRPr sz="5400">
                <a:solidFill>
                  <a:schemeClr val="accent1"/>
                </a:solidFill>
              </a:defRPr>
            </a:lvl1pPr>
            <a:lvl2pPr marL="0" indent="0">
              <a:spcBef>
                <a:spcPts val="0"/>
              </a:spcBef>
              <a:buNone/>
              <a:defRPr sz="5400">
                <a:solidFill>
                  <a:schemeClr val="accent1"/>
                </a:solidFill>
              </a:defRPr>
            </a:lvl2pPr>
            <a:lvl3pPr marL="0" indent="0">
              <a:spcBef>
                <a:spcPts val="0"/>
              </a:spcBef>
              <a:buNone/>
              <a:defRPr sz="5400">
                <a:solidFill>
                  <a:schemeClr val="accent1"/>
                </a:solidFill>
              </a:defRPr>
            </a:lvl3pPr>
            <a:lvl4pPr marL="0" indent="0">
              <a:spcBef>
                <a:spcPts val="0"/>
              </a:spcBef>
              <a:buNone/>
              <a:defRPr sz="5400">
                <a:solidFill>
                  <a:schemeClr val="accent1"/>
                </a:solidFill>
              </a:defRPr>
            </a:lvl4pPr>
            <a:lvl5pPr marL="0" indent="0">
              <a:spcBef>
                <a:spcPts val="0"/>
              </a:spcBef>
              <a:buNone/>
              <a:defRPr sz="5400">
                <a:solidFill>
                  <a:schemeClr val="accent1"/>
                </a:solidFill>
              </a:defRPr>
            </a:lvl5pPr>
            <a:lvl6pPr marL="0" indent="0">
              <a:spcBef>
                <a:spcPts val="0"/>
              </a:spcBef>
              <a:buNone/>
              <a:defRPr sz="5400">
                <a:solidFill>
                  <a:schemeClr val="accent1"/>
                </a:solidFill>
              </a:defRPr>
            </a:lvl6pPr>
            <a:lvl7pPr marL="0" indent="0">
              <a:spcBef>
                <a:spcPts val="0"/>
              </a:spcBef>
              <a:buNone/>
              <a:defRPr sz="5400">
                <a:solidFill>
                  <a:schemeClr val="accent1"/>
                </a:solidFill>
              </a:defRPr>
            </a:lvl7pPr>
            <a:lvl8pPr marL="0" indent="0">
              <a:spcBef>
                <a:spcPts val="0"/>
              </a:spcBef>
              <a:buNone/>
              <a:defRPr sz="5400">
                <a:solidFill>
                  <a:schemeClr val="accent1"/>
                </a:solidFill>
              </a:defRPr>
            </a:lvl8pPr>
            <a:lvl9pPr marL="0" indent="0">
              <a:spcBef>
                <a:spcPts val="0"/>
              </a:spcBef>
              <a:buNone/>
              <a:defRPr sz="5400">
                <a:solidFill>
                  <a:schemeClr val="accent1"/>
                </a:solidFill>
              </a:defRPr>
            </a:lvl9pPr>
          </a:lstStyle>
          <a:p>
            <a:pPr lvl="0"/>
            <a:r>
              <a:t>##</a:t>
            </a:r>
          </a:p>
        </p:txBody>
      </p:sp>
      <p:sp>
        <p:nvSpPr>
          <p:cNvPr id="44" name="Text Placeholder 6">
            <a:extLst>
              <a:ext uri="{FF2B5EF4-FFF2-40B4-BE49-F238E27FC236}">
                <a16:creationId xmlns:a16="http://schemas.microsoft.com/office/drawing/2014/main" id="{6C286E95-3DA1-D37F-8C2B-5BDB8D4145CD}"/>
              </a:ext>
            </a:extLst>
          </p:cNvPr>
          <p:cNvSpPr>
            <a:spLocks noGrp="1"/>
          </p:cNvSpPr>
          <p:nvPr>
            <p:ph type="body" sz="quarter" idx="16" hasCustomPrompt="1"/>
          </p:nvPr>
        </p:nvSpPr>
        <p:spPr>
          <a:xfrm>
            <a:off x="8484630" y="1852746"/>
            <a:ext cx="2875701" cy="1072254"/>
          </a:xfrm>
        </p:spPr>
        <p:txBody>
          <a:bodyPr/>
          <a:lstStyle>
            <a:lvl1pPr marL="0" indent="0">
              <a:spcBef>
                <a:spcPts val="0"/>
              </a:spcBef>
              <a:spcAft>
                <a:spcPts val="1200"/>
              </a:spcAft>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t>Enter brief statement relating to statistic</a:t>
            </a:r>
          </a:p>
        </p:txBody>
      </p:sp>
      <p:sp>
        <p:nvSpPr>
          <p:cNvPr id="47" name="Text Placeholder 6">
            <a:extLst>
              <a:ext uri="{FF2B5EF4-FFF2-40B4-BE49-F238E27FC236}">
                <a16:creationId xmlns:a16="http://schemas.microsoft.com/office/drawing/2014/main" id="{3F866C8B-F35D-1E42-4567-4BED731C4695}"/>
              </a:ext>
            </a:extLst>
          </p:cNvPr>
          <p:cNvSpPr>
            <a:spLocks noGrp="1"/>
          </p:cNvSpPr>
          <p:nvPr>
            <p:ph type="body" sz="quarter" idx="19" hasCustomPrompt="1"/>
          </p:nvPr>
        </p:nvSpPr>
        <p:spPr>
          <a:xfrm>
            <a:off x="4593071" y="3577771"/>
            <a:ext cx="2871298" cy="912760"/>
          </a:xfrm>
        </p:spPr>
        <p:txBody>
          <a:bodyPr anchor="b"/>
          <a:lstStyle>
            <a:lvl1pPr marL="0" indent="0">
              <a:spcBef>
                <a:spcPts val="0"/>
              </a:spcBef>
              <a:buNone/>
              <a:defRPr sz="5400">
                <a:solidFill>
                  <a:schemeClr val="accent1"/>
                </a:solidFill>
              </a:defRPr>
            </a:lvl1pPr>
            <a:lvl2pPr marL="0" indent="0">
              <a:spcBef>
                <a:spcPts val="0"/>
              </a:spcBef>
              <a:buNone/>
              <a:defRPr sz="5400">
                <a:solidFill>
                  <a:schemeClr val="accent1"/>
                </a:solidFill>
              </a:defRPr>
            </a:lvl2pPr>
            <a:lvl3pPr marL="0" indent="0">
              <a:spcBef>
                <a:spcPts val="0"/>
              </a:spcBef>
              <a:buNone/>
              <a:defRPr sz="5400">
                <a:solidFill>
                  <a:schemeClr val="accent1"/>
                </a:solidFill>
              </a:defRPr>
            </a:lvl3pPr>
            <a:lvl4pPr marL="0" indent="0">
              <a:spcBef>
                <a:spcPts val="0"/>
              </a:spcBef>
              <a:buNone/>
              <a:defRPr sz="5400">
                <a:solidFill>
                  <a:schemeClr val="accent1"/>
                </a:solidFill>
              </a:defRPr>
            </a:lvl4pPr>
            <a:lvl5pPr marL="0" indent="0">
              <a:spcBef>
                <a:spcPts val="0"/>
              </a:spcBef>
              <a:buNone/>
              <a:defRPr sz="5400">
                <a:solidFill>
                  <a:schemeClr val="accent1"/>
                </a:solidFill>
              </a:defRPr>
            </a:lvl5pPr>
            <a:lvl6pPr marL="0" indent="0">
              <a:spcBef>
                <a:spcPts val="0"/>
              </a:spcBef>
              <a:buNone/>
              <a:defRPr sz="5400">
                <a:solidFill>
                  <a:schemeClr val="accent1"/>
                </a:solidFill>
              </a:defRPr>
            </a:lvl6pPr>
            <a:lvl7pPr marL="0" indent="0">
              <a:spcBef>
                <a:spcPts val="0"/>
              </a:spcBef>
              <a:buNone/>
              <a:defRPr sz="5400">
                <a:solidFill>
                  <a:schemeClr val="accent1"/>
                </a:solidFill>
              </a:defRPr>
            </a:lvl7pPr>
            <a:lvl8pPr marL="0" indent="0">
              <a:spcBef>
                <a:spcPts val="0"/>
              </a:spcBef>
              <a:buNone/>
              <a:defRPr sz="5400">
                <a:solidFill>
                  <a:schemeClr val="accent1"/>
                </a:solidFill>
              </a:defRPr>
            </a:lvl8pPr>
            <a:lvl9pPr marL="0" indent="0">
              <a:spcBef>
                <a:spcPts val="0"/>
              </a:spcBef>
              <a:buNone/>
              <a:defRPr sz="5400">
                <a:solidFill>
                  <a:schemeClr val="accent1"/>
                </a:solidFill>
              </a:defRPr>
            </a:lvl9pPr>
          </a:lstStyle>
          <a:p>
            <a:pPr lvl="0"/>
            <a:r>
              <a:t>##</a:t>
            </a:r>
          </a:p>
        </p:txBody>
      </p:sp>
      <p:sp>
        <p:nvSpPr>
          <p:cNvPr id="46" name="Text Placeholder 6">
            <a:extLst>
              <a:ext uri="{FF2B5EF4-FFF2-40B4-BE49-F238E27FC236}">
                <a16:creationId xmlns:a16="http://schemas.microsoft.com/office/drawing/2014/main" id="{5C2DC197-C1DE-7B93-AC61-710678E34F29}"/>
              </a:ext>
            </a:extLst>
          </p:cNvPr>
          <p:cNvSpPr>
            <a:spLocks noGrp="1"/>
          </p:cNvSpPr>
          <p:nvPr>
            <p:ph type="body" sz="quarter" idx="18" hasCustomPrompt="1"/>
          </p:nvPr>
        </p:nvSpPr>
        <p:spPr>
          <a:xfrm>
            <a:off x="4590870" y="4600521"/>
            <a:ext cx="2875701" cy="1072254"/>
          </a:xfrm>
        </p:spPr>
        <p:txBody>
          <a:bodyPr/>
          <a:lstStyle>
            <a:lvl1pPr marL="0" indent="0">
              <a:spcBef>
                <a:spcPts val="0"/>
              </a:spcBef>
              <a:spcAft>
                <a:spcPts val="1200"/>
              </a:spcAft>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t>Enter brief statement relating to statistic</a:t>
            </a:r>
          </a:p>
        </p:txBody>
      </p:sp>
      <p:sp>
        <p:nvSpPr>
          <p:cNvPr id="4" name="Footer Placeholder 3">
            <a:extLst>
              <a:ext uri="{FF2B5EF4-FFF2-40B4-BE49-F238E27FC236}">
                <a16:creationId xmlns:a16="http://schemas.microsoft.com/office/drawing/2014/main" id="{EF17D350-5266-7D15-DB6F-EEB23BD8BD53}"/>
              </a:ext>
            </a:extLst>
          </p:cNvPr>
          <p:cNvSpPr>
            <a:spLocks noGrp="1"/>
          </p:cNvSpPr>
          <p:nvPr>
            <p:ph type="ftr" sz="quarter" idx="11"/>
          </p:nvPr>
        </p:nvSpPr>
        <p:spPr/>
        <p:txBody>
          <a:bodyPr/>
          <a:lstStyle/>
          <a:p>
            <a:endParaRPr/>
          </a:p>
        </p:txBody>
      </p:sp>
      <p:sp>
        <p:nvSpPr>
          <p:cNvPr id="22" name="Rectangle: Rounded Corners 21">
            <a:extLst>
              <a:ext uri="{FF2B5EF4-FFF2-40B4-BE49-F238E27FC236}">
                <a16:creationId xmlns:a16="http://schemas.microsoft.com/office/drawing/2014/main" id="{CDC9211A-142C-9109-D0DF-A88673A29404}"/>
              </a:ext>
            </a:extLst>
          </p:cNvPr>
          <p:cNvSpPr/>
          <p:nvPr/>
        </p:nvSpPr>
        <p:spPr>
          <a:xfrm>
            <a:off x="8110160" y="3428999"/>
            <a:ext cx="3624640" cy="2514600"/>
          </a:xfrm>
          <a:prstGeom prst="roundRect">
            <a:avLst>
              <a:gd name="adj" fmla="val 451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9" name="Text Placeholder 6">
            <a:extLst>
              <a:ext uri="{FF2B5EF4-FFF2-40B4-BE49-F238E27FC236}">
                <a16:creationId xmlns:a16="http://schemas.microsoft.com/office/drawing/2014/main" id="{7F356653-9E44-1F7F-A124-F827BBCCBB92}"/>
              </a:ext>
            </a:extLst>
          </p:cNvPr>
          <p:cNvSpPr>
            <a:spLocks noGrp="1"/>
          </p:cNvSpPr>
          <p:nvPr>
            <p:ph type="body" sz="quarter" idx="21" hasCustomPrompt="1"/>
          </p:nvPr>
        </p:nvSpPr>
        <p:spPr>
          <a:xfrm>
            <a:off x="8486831" y="3577771"/>
            <a:ext cx="2871298" cy="912760"/>
          </a:xfrm>
        </p:spPr>
        <p:txBody>
          <a:bodyPr anchor="b"/>
          <a:lstStyle>
            <a:lvl1pPr marL="0" indent="0">
              <a:spcBef>
                <a:spcPts val="0"/>
              </a:spcBef>
              <a:buNone/>
              <a:defRPr sz="5400">
                <a:solidFill>
                  <a:schemeClr val="accent1"/>
                </a:solidFill>
              </a:defRPr>
            </a:lvl1pPr>
            <a:lvl2pPr marL="0" indent="0">
              <a:spcBef>
                <a:spcPts val="0"/>
              </a:spcBef>
              <a:buNone/>
              <a:defRPr sz="5400">
                <a:solidFill>
                  <a:schemeClr val="accent1"/>
                </a:solidFill>
              </a:defRPr>
            </a:lvl2pPr>
            <a:lvl3pPr marL="0" indent="0">
              <a:spcBef>
                <a:spcPts val="0"/>
              </a:spcBef>
              <a:buNone/>
              <a:defRPr sz="5400">
                <a:solidFill>
                  <a:schemeClr val="accent1"/>
                </a:solidFill>
              </a:defRPr>
            </a:lvl3pPr>
            <a:lvl4pPr marL="0" indent="0">
              <a:spcBef>
                <a:spcPts val="0"/>
              </a:spcBef>
              <a:buNone/>
              <a:defRPr sz="5400">
                <a:solidFill>
                  <a:schemeClr val="accent1"/>
                </a:solidFill>
              </a:defRPr>
            </a:lvl4pPr>
            <a:lvl5pPr marL="0" indent="0">
              <a:spcBef>
                <a:spcPts val="0"/>
              </a:spcBef>
              <a:buNone/>
              <a:defRPr sz="5400">
                <a:solidFill>
                  <a:schemeClr val="accent1"/>
                </a:solidFill>
              </a:defRPr>
            </a:lvl5pPr>
            <a:lvl6pPr marL="0" indent="0">
              <a:spcBef>
                <a:spcPts val="0"/>
              </a:spcBef>
              <a:buNone/>
              <a:defRPr sz="5400">
                <a:solidFill>
                  <a:schemeClr val="accent1"/>
                </a:solidFill>
              </a:defRPr>
            </a:lvl6pPr>
            <a:lvl7pPr marL="0" indent="0">
              <a:spcBef>
                <a:spcPts val="0"/>
              </a:spcBef>
              <a:buNone/>
              <a:defRPr sz="5400">
                <a:solidFill>
                  <a:schemeClr val="accent1"/>
                </a:solidFill>
              </a:defRPr>
            </a:lvl7pPr>
            <a:lvl8pPr marL="0" indent="0">
              <a:spcBef>
                <a:spcPts val="0"/>
              </a:spcBef>
              <a:buNone/>
              <a:defRPr sz="5400">
                <a:solidFill>
                  <a:schemeClr val="accent1"/>
                </a:solidFill>
              </a:defRPr>
            </a:lvl8pPr>
            <a:lvl9pPr marL="0" indent="0">
              <a:spcBef>
                <a:spcPts val="0"/>
              </a:spcBef>
              <a:buNone/>
              <a:defRPr sz="5400">
                <a:solidFill>
                  <a:schemeClr val="accent1"/>
                </a:solidFill>
              </a:defRPr>
            </a:lvl9pPr>
          </a:lstStyle>
          <a:p>
            <a:pPr lvl="0"/>
            <a:r>
              <a:t>##</a:t>
            </a:r>
          </a:p>
        </p:txBody>
      </p:sp>
      <p:sp>
        <p:nvSpPr>
          <p:cNvPr id="48" name="Text Placeholder 6">
            <a:extLst>
              <a:ext uri="{FF2B5EF4-FFF2-40B4-BE49-F238E27FC236}">
                <a16:creationId xmlns:a16="http://schemas.microsoft.com/office/drawing/2014/main" id="{64BDAE81-690C-856C-E6FA-9C1CBA35E08C}"/>
              </a:ext>
            </a:extLst>
          </p:cNvPr>
          <p:cNvSpPr>
            <a:spLocks noGrp="1"/>
          </p:cNvSpPr>
          <p:nvPr>
            <p:ph type="body" sz="quarter" idx="20" hasCustomPrompt="1"/>
          </p:nvPr>
        </p:nvSpPr>
        <p:spPr>
          <a:xfrm>
            <a:off x="8484630" y="4600521"/>
            <a:ext cx="2875701" cy="1072254"/>
          </a:xfrm>
        </p:spPr>
        <p:txBody>
          <a:bodyPr/>
          <a:lstStyle>
            <a:lvl1pPr marL="0" indent="0">
              <a:spcBef>
                <a:spcPts val="0"/>
              </a:spcBef>
              <a:spcAft>
                <a:spcPts val="1200"/>
              </a:spcAft>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t>Enter brief statement relating to statistic</a:t>
            </a:r>
          </a:p>
        </p:txBody>
      </p:sp>
      <p:pic>
        <p:nvPicPr>
          <p:cNvPr id="3" name="Picture 2">
            <a:extLst>
              <a:ext uri="{FF2B5EF4-FFF2-40B4-BE49-F238E27FC236}">
                <a16:creationId xmlns:a16="http://schemas.microsoft.com/office/drawing/2014/main" id="{50861CCC-A943-8E83-CECC-402DC5B6F8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10800" y="6411516"/>
            <a:ext cx="1614544" cy="262918"/>
          </a:xfrm>
          <a:prstGeom prst="rect">
            <a:avLst/>
          </a:prstGeom>
        </p:spPr>
      </p:pic>
    </p:spTree>
    <p:extLst>
      <p:ext uri="{BB962C8B-B14F-4D97-AF65-F5344CB8AC3E}">
        <p14:creationId xmlns:p14="http://schemas.microsoft.com/office/powerpoint/2010/main" val="3097693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our Headings + Text">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03A03B83-9F40-F7B6-5DC0-B480EF245619}"/>
              </a:ext>
            </a:extLst>
          </p:cNvPr>
          <p:cNvSpPr/>
          <p:nvPr/>
        </p:nvSpPr>
        <p:spPr>
          <a:xfrm>
            <a:off x="8110160" y="685800"/>
            <a:ext cx="3624640" cy="2514600"/>
          </a:xfrm>
          <a:prstGeom prst="roundRect">
            <a:avLst>
              <a:gd name="adj" fmla="val 451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Rounded Corners 19">
            <a:extLst>
              <a:ext uri="{FF2B5EF4-FFF2-40B4-BE49-F238E27FC236}">
                <a16:creationId xmlns:a16="http://schemas.microsoft.com/office/drawing/2014/main" id="{BB274DFE-F83E-B1CE-045D-39B75B026950}"/>
              </a:ext>
            </a:extLst>
          </p:cNvPr>
          <p:cNvSpPr/>
          <p:nvPr/>
        </p:nvSpPr>
        <p:spPr>
          <a:xfrm>
            <a:off x="4216400" y="3428999"/>
            <a:ext cx="3624640" cy="2514600"/>
          </a:xfrm>
          <a:prstGeom prst="roundRect">
            <a:avLst>
              <a:gd name="adj" fmla="val 451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4" name="Rectangle: Rounded Corners 23">
            <a:extLst>
              <a:ext uri="{FF2B5EF4-FFF2-40B4-BE49-F238E27FC236}">
                <a16:creationId xmlns:a16="http://schemas.microsoft.com/office/drawing/2014/main" id="{E4263096-B257-DD0F-E65F-71CC46148DAD}"/>
              </a:ext>
            </a:extLst>
          </p:cNvPr>
          <p:cNvSpPr/>
          <p:nvPr/>
        </p:nvSpPr>
        <p:spPr>
          <a:xfrm>
            <a:off x="4216400" y="685800"/>
            <a:ext cx="3624640" cy="2514600"/>
          </a:xfrm>
          <a:prstGeom prst="roundRect">
            <a:avLst>
              <a:gd name="adj" fmla="val 451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DC8FF284-0FE0-B616-B15F-68DCCA7243D7}"/>
              </a:ext>
            </a:extLst>
          </p:cNvPr>
          <p:cNvSpPr>
            <a:spLocks noGrp="1"/>
          </p:cNvSpPr>
          <p:nvPr>
            <p:ph type="title"/>
          </p:nvPr>
        </p:nvSpPr>
        <p:spPr>
          <a:xfrm>
            <a:off x="457200" y="457201"/>
            <a:ext cx="3429000" cy="1143000"/>
          </a:xfrm>
        </p:spPr>
        <p:txBody>
          <a:bodyPr>
            <a:noAutofit/>
          </a:bodyPr>
          <a:lstStyle/>
          <a:p>
            <a:r>
              <a:t>Click to edit Master title style</a:t>
            </a:r>
          </a:p>
        </p:txBody>
      </p:sp>
      <p:sp>
        <p:nvSpPr>
          <p:cNvPr id="8" name="Text Placeholder 6">
            <a:extLst>
              <a:ext uri="{FF2B5EF4-FFF2-40B4-BE49-F238E27FC236}">
                <a16:creationId xmlns:a16="http://schemas.microsoft.com/office/drawing/2014/main" id="{254D7378-83C4-7837-924D-D0C804FEB70C}"/>
              </a:ext>
            </a:extLst>
          </p:cNvPr>
          <p:cNvSpPr>
            <a:spLocks noGrp="1"/>
          </p:cNvSpPr>
          <p:nvPr>
            <p:ph type="body" sz="quarter" idx="13" hasCustomPrompt="1"/>
          </p:nvPr>
        </p:nvSpPr>
        <p:spPr>
          <a:xfrm>
            <a:off x="457200" y="1852746"/>
            <a:ext cx="3429000" cy="4090853"/>
          </a:xfrm>
        </p:spPr>
        <p:txBody>
          <a:bodyPr/>
          <a:lstStyle>
            <a:lvl1pPr>
              <a:defRPr sz="2000"/>
            </a:lvl1pPr>
            <a:lvl2pPr>
              <a:defRPr sz="1800"/>
            </a:lvl2pPr>
            <a:lvl3pPr>
              <a:defRPr sz="1600"/>
            </a:lvl3pPr>
            <a:lvl4pPr>
              <a:defRPr sz="1400"/>
            </a:lvl4pPr>
            <a:lvl5pPr>
              <a:defRPr sz="1400"/>
            </a:lvl5pPr>
            <a:lvl6pPr marL="1371600" indent="0">
              <a:buNone/>
              <a:defRPr sz="1400"/>
            </a:lvl6pPr>
            <a:lvl7pPr>
              <a:defRPr sz="1400"/>
            </a:lvl7pPr>
            <a:lvl8pPr>
              <a:defRPr sz="1400"/>
            </a:lvl8pPr>
            <a:lvl9pPr>
              <a:defRPr sz="1400"/>
            </a:lvl9pPr>
          </a:lstStyle>
          <a:p>
            <a:pPr lvl="0"/>
            <a:r>
              <a:t>Enter brief statement. Turn bullet points on or off from the Home tab.</a:t>
            </a:r>
          </a:p>
          <a:p>
            <a:pPr lvl="1"/>
            <a:r>
              <a:t>Second level</a:t>
            </a:r>
          </a:p>
          <a:p>
            <a:pPr lvl="2"/>
            <a:r>
              <a:t>Third level</a:t>
            </a:r>
          </a:p>
          <a:p>
            <a:pPr lvl="3"/>
            <a:r>
              <a:t>Fourth level</a:t>
            </a:r>
          </a:p>
          <a:p>
            <a:pPr lvl="4"/>
            <a:r>
              <a:t>Fifth level</a:t>
            </a:r>
          </a:p>
        </p:txBody>
      </p:sp>
      <p:sp>
        <p:nvSpPr>
          <p:cNvPr id="6" name="Text Placeholder 13">
            <a:extLst>
              <a:ext uri="{FF2B5EF4-FFF2-40B4-BE49-F238E27FC236}">
                <a16:creationId xmlns:a16="http://schemas.microsoft.com/office/drawing/2014/main" id="{522817F1-87A7-4E7D-63C1-B5A904A8A01D}"/>
              </a:ext>
            </a:extLst>
          </p:cNvPr>
          <p:cNvSpPr>
            <a:spLocks noGrp="1"/>
          </p:cNvSpPr>
          <p:nvPr>
            <p:ph type="body" sz="quarter" idx="29" hasCustomPrompt="1"/>
          </p:nvPr>
        </p:nvSpPr>
        <p:spPr>
          <a:xfrm>
            <a:off x="4588667" y="914401"/>
            <a:ext cx="2875701" cy="824045"/>
          </a:xfrm>
        </p:spPr>
        <p:txBody>
          <a:bodyPr anchor="b"/>
          <a:lstStyle>
            <a:lvl1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1pPr>
            <a:lvl2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2pPr>
            <a:lvl3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3pPr>
            <a:lvl4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4pPr>
            <a:lvl5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5pPr>
            <a:lvl6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6pPr>
            <a:lvl7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7pPr>
            <a:lvl8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8pPr>
            <a:lvl9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9pPr>
          </a:lstStyle>
          <a:p>
            <a:pPr lvl="0"/>
            <a:r>
              <a:t>2-3 word heading</a:t>
            </a:r>
          </a:p>
        </p:txBody>
      </p:sp>
      <p:sp>
        <p:nvSpPr>
          <p:cNvPr id="42" name="Text Placeholder 6">
            <a:extLst>
              <a:ext uri="{FF2B5EF4-FFF2-40B4-BE49-F238E27FC236}">
                <a16:creationId xmlns:a16="http://schemas.microsoft.com/office/drawing/2014/main" id="{0E80D890-13E2-6FBD-78AC-5F894A456D73}"/>
              </a:ext>
            </a:extLst>
          </p:cNvPr>
          <p:cNvSpPr>
            <a:spLocks noGrp="1"/>
          </p:cNvSpPr>
          <p:nvPr>
            <p:ph type="body" sz="quarter" idx="14" hasCustomPrompt="1"/>
          </p:nvPr>
        </p:nvSpPr>
        <p:spPr>
          <a:xfrm>
            <a:off x="4590870" y="1852746"/>
            <a:ext cx="2875701" cy="1072254"/>
          </a:xfrm>
        </p:spPr>
        <p:txBody>
          <a:bodyPr/>
          <a:lstStyle>
            <a:lvl1pPr marL="0" indent="0">
              <a:spcBef>
                <a:spcPts val="0"/>
              </a:spcBef>
              <a:spcAft>
                <a:spcPts val="1200"/>
              </a:spcAft>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t>Enter brief statement relating to </a:t>
            </a:r>
            <a:r>
              <a:rPr lang="en-US"/>
              <a:t>heading</a:t>
            </a:r>
            <a:endParaRPr/>
          </a:p>
        </p:txBody>
      </p:sp>
      <p:sp>
        <p:nvSpPr>
          <p:cNvPr id="7" name="Text Placeholder 13">
            <a:extLst>
              <a:ext uri="{FF2B5EF4-FFF2-40B4-BE49-F238E27FC236}">
                <a16:creationId xmlns:a16="http://schemas.microsoft.com/office/drawing/2014/main" id="{BF46F5A8-4198-E834-B4F1-874B4A0D6F55}"/>
              </a:ext>
            </a:extLst>
          </p:cNvPr>
          <p:cNvSpPr>
            <a:spLocks noGrp="1"/>
          </p:cNvSpPr>
          <p:nvPr>
            <p:ph type="body" sz="quarter" idx="30" hasCustomPrompt="1"/>
          </p:nvPr>
        </p:nvSpPr>
        <p:spPr>
          <a:xfrm>
            <a:off x="8484629" y="914401"/>
            <a:ext cx="2875701" cy="824045"/>
          </a:xfrm>
        </p:spPr>
        <p:txBody>
          <a:bodyPr anchor="b"/>
          <a:lstStyle>
            <a:lvl1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1pPr>
            <a:lvl2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2pPr>
            <a:lvl3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3pPr>
            <a:lvl4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4pPr>
            <a:lvl5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5pPr>
            <a:lvl6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6pPr>
            <a:lvl7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7pPr>
            <a:lvl8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8pPr>
            <a:lvl9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9pPr>
          </a:lstStyle>
          <a:p>
            <a:pPr lvl="0"/>
            <a:r>
              <a:t>2-3 word heading</a:t>
            </a:r>
          </a:p>
        </p:txBody>
      </p:sp>
      <p:sp>
        <p:nvSpPr>
          <p:cNvPr id="44" name="Text Placeholder 6">
            <a:extLst>
              <a:ext uri="{FF2B5EF4-FFF2-40B4-BE49-F238E27FC236}">
                <a16:creationId xmlns:a16="http://schemas.microsoft.com/office/drawing/2014/main" id="{6C286E95-3DA1-D37F-8C2B-5BDB8D4145CD}"/>
              </a:ext>
            </a:extLst>
          </p:cNvPr>
          <p:cNvSpPr>
            <a:spLocks noGrp="1"/>
          </p:cNvSpPr>
          <p:nvPr>
            <p:ph type="body" sz="quarter" idx="16" hasCustomPrompt="1"/>
          </p:nvPr>
        </p:nvSpPr>
        <p:spPr>
          <a:xfrm>
            <a:off x="8484630" y="1852746"/>
            <a:ext cx="2875701" cy="1072254"/>
          </a:xfrm>
        </p:spPr>
        <p:txBody>
          <a:bodyPr/>
          <a:lstStyle>
            <a:lvl1pPr marL="0" indent="0">
              <a:spcBef>
                <a:spcPts val="0"/>
              </a:spcBef>
              <a:spcAft>
                <a:spcPts val="1200"/>
              </a:spcAft>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t>Enter brief statement relating to </a:t>
            </a:r>
            <a:r>
              <a:rPr lang="en-US"/>
              <a:t>heading</a:t>
            </a:r>
            <a:endParaRPr/>
          </a:p>
        </p:txBody>
      </p:sp>
      <p:sp>
        <p:nvSpPr>
          <p:cNvPr id="9" name="Text Placeholder 13">
            <a:extLst>
              <a:ext uri="{FF2B5EF4-FFF2-40B4-BE49-F238E27FC236}">
                <a16:creationId xmlns:a16="http://schemas.microsoft.com/office/drawing/2014/main" id="{F74CB75C-C27C-8EAE-C423-F3B28884FD6B}"/>
              </a:ext>
            </a:extLst>
          </p:cNvPr>
          <p:cNvSpPr>
            <a:spLocks noGrp="1"/>
          </p:cNvSpPr>
          <p:nvPr>
            <p:ph type="body" sz="quarter" idx="31" hasCustomPrompt="1"/>
          </p:nvPr>
        </p:nvSpPr>
        <p:spPr>
          <a:xfrm>
            <a:off x="4588667" y="3657601"/>
            <a:ext cx="2875701" cy="824045"/>
          </a:xfrm>
        </p:spPr>
        <p:txBody>
          <a:bodyPr anchor="b"/>
          <a:lstStyle>
            <a:lvl1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1pPr>
            <a:lvl2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2pPr>
            <a:lvl3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3pPr>
            <a:lvl4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4pPr>
            <a:lvl5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5pPr>
            <a:lvl6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6pPr>
            <a:lvl7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7pPr>
            <a:lvl8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8pPr>
            <a:lvl9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9pPr>
          </a:lstStyle>
          <a:p>
            <a:pPr lvl="0"/>
            <a:r>
              <a:t>2-3 word heading</a:t>
            </a:r>
          </a:p>
        </p:txBody>
      </p:sp>
      <p:sp>
        <p:nvSpPr>
          <p:cNvPr id="46" name="Text Placeholder 6">
            <a:extLst>
              <a:ext uri="{FF2B5EF4-FFF2-40B4-BE49-F238E27FC236}">
                <a16:creationId xmlns:a16="http://schemas.microsoft.com/office/drawing/2014/main" id="{5C2DC197-C1DE-7B93-AC61-710678E34F29}"/>
              </a:ext>
            </a:extLst>
          </p:cNvPr>
          <p:cNvSpPr>
            <a:spLocks noGrp="1"/>
          </p:cNvSpPr>
          <p:nvPr>
            <p:ph type="body" sz="quarter" idx="18" hasCustomPrompt="1"/>
          </p:nvPr>
        </p:nvSpPr>
        <p:spPr>
          <a:xfrm>
            <a:off x="4590870" y="4600521"/>
            <a:ext cx="2875701" cy="1072254"/>
          </a:xfrm>
        </p:spPr>
        <p:txBody>
          <a:bodyPr/>
          <a:lstStyle>
            <a:lvl1pPr marL="0" indent="0">
              <a:spcBef>
                <a:spcPts val="0"/>
              </a:spcBef>
              <a:spcAft>
                <a:spcPts val="1200"/>
              </a:spcAft>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t>Enter brief statement relating to </a:t>
            </a:r>
            <a:r>
              <a:rPr lang="en-US"/>
              <a:t>heading</a:t>
            </a:r>
            <a:endParaRPr/>
          </a:p>
        </p:txBody>
      </p:sp>
      <p:sp>
        <p:nvSpPr>
          <p:cNvPr id="4" name="Footer Placeholder 3">
            <a:extLst>
              <a:ext uri="{FF2B5EF4-FFF2-40B4-BE49-F238E27FC236}">
                <a16:creationId xmlns:a16="http://schemas.microsoft.com/office/drawing/2014/main" id="{EF17D350-5266-7D15-DB6F-EEB23BD8BD53}"/>
              </a:ext>
            </a:extLst>
          </p:cNvPr>
          <p:cNvSpPr>
            <a:spLocks noGrp="1"/>
          </p:cNvSpPr>
          <p:nvPr>
            <p:ph type="ftr" sz="quarter" idx="11"/>
          </p:nvPr>
        </p:nvSpPr>
        <p:spPr/>
        <p:txBody>
          <a:bodyPr/>
          <a:lstStyle/>
          <a:p>
            <a:endParaRPr/>
          </a:p>
        </p:txBody>
      </p:sp>
      <p:sp>
        <p:nvSpPr>
          <p:cNvPr id="22" name="Rectangle: Rounded Corners 21">
            <a:extLst>
              <a:ext uri="{FF2B5EF4-FFF2-40B4-BE49-F238E27FC236}">
                <a16:creationId xmlns:a16="http://schemas.microsoft.com/office/drawing/2014/main" id="{CDC9211A-142C-9109-D0DF-A88673A29404}"/>
              </a:ext>
            </a:extLst>
          </p:cNvPr>
          <p:cNvSpPr/>
          <p:nvPr/>
        </p:nvSpPr>
        <p:spPr>
          <a:xfrm>
            <a:off x="8110160" y="3428999"/>
            <a:ext cx="3624640" cy="2514600"/>
          </a:xfrm>
          <a:prstGeom prst="roundRect">
            <a:avLst>
              <a:gd name="adj" fmla="val 451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 Placeholder 13">
            <a:extLst>
              <a:ext uri="{FF2B5EF4-FFF2-40B4-BE49-F238E27FC236}">
                <a16:creationId xmlns:a16="http://schemas.microsoft.com/office/drawing/2014/main" id="{17C3242F-E643-8491-BF93-F183E82DF5AE}"/>
              </a:ext>
            </a:extLst>
          </p:cNvPr>
          <p:cNvSpPr>
            <a:spLocks noGrp="1"/>
          </p:cNvSpPr>
          <p:nvPr>
            <p:ph type="body" sz="quarter" idx="32" hasCustomPrompt="1"/>
          </p:nvPr>
        </p:nvSpPr>
        <p:spPr>
          <a:xfrm>
            <a:off x="8484629" y="3657601"/>
            <a:ext cx="2875701" cy="824045"/>
          </a:xfrm>
        </p:spPr>
        <p:txBody>
          <a:bodyPr anchor="b"/>
          <a:lstStyle>
            <a:lvl1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1pPr>
            <a:lvl2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2pPr>
            <a:lvl3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3pPr>
            <a:lvl4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4pPr>
            <a:lvl5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5pPr>
            <a:lvl6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6pPr>
            <a:lvl7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7pPr>
            <a:lvl8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8pPr>
            <a:lvl9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9pPr>
          </a:lstStyle>
          <a:p>
            <a:pPr lvl="0"/>
            <a:r>
              <a:t>2-3 word heading</a:t>
            </a:r>
          </a:p>
        </p:txBody>
      </p:sp>
      <p:sp>
        <p:nvSpPr>
          <p:cNvPr id="48" name="Text Placeholder 6">
            <a:extLst>
              <a:ext uri="{FF2B5EF4-FFF2-40B4-BE49-F238E27FC236}">
                <a16:creationId xmlns:a16="http://schemas.microsoft.com/office/drawing/2014/main" id="{64BDAE81-690C-856C-E6FA-9C1CBA35E08C}"/>
              </a:ext>
            </a:extLst>
          </p:cNvPr>
          <p:cNvSpPr>
            <a:spLocks noGrp="1"/>
          </p:cNvSpPr>
          <p:nvPr>
            <p:ph type="body" sz="quarter" idx="20" hasCustomPrompt="1"/>
          </p:nvPr>
        </p:nvSpPr>
        <p:spPr>
          <a:xfrm>
            <a:off x="8484630" y="4600521"/>
            <a:ext cx="2875701" cy="1072254"/>
          </a:xfrm>
        </p:spPr>
        <p:txBody>
          <a:bodyPr/>
          <a:lstStyle>
            <a:lvl1pPr marL="0" indent="0">
              <a:spcBef>
                <a:spcPts val="0"/>
              </a:spcBef>
              <a:spcAft>
                <a:spcPts val="1200"/>
              </a:spcAft>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t>Enter brief statement relating to </a:t>
            </a:r>
            <a:r>
              <a:rPr lang="en-US"/>
              <a:t>heading</a:t>
            </a:r>
            <a:endParaRPr/>
          </a:p>
        </p:txBody>
      </p:sp>
      <p:pic>
        <p:nvPicPr>
          <p:cNvPr id="3" name="Picture 2">
            <a:extLst>
              <a:ext uri="{FF2B5EF4-FFF2-40B4-BE49-F238E27FC236}">
                <a16:creationId xmlns:a16="http://schemas.microsoft.com/office/drawing/2014/main" id="{52BDEF7F-ACF9-D206-446E-F736D54D84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10800" y="6411516"/>
            <a:ext cx="1614544" cy="262918"/>
          </a:xfrm>
          <a:prstGeom prst="rect">
            <a:avLst/>
          </a:prstGeom>
        </p:spPr>
      </p:pic>
    </p:spTree>
    <p:extLst>
      <p:ext uri="{BB962C8B-B14F-4D97-AF65-F5344CB8AC3E}">
        <p14:creationId xmlns:p14="http://schemas.microsoft.com/office/powerpoint/2010/main" val="3811502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our Icons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FF284-0FE0-B616-B15F-68DCCA7243D7}"/>
              </a:ext>
            </a:extLst>
          </p:cNvPr>
          <p:cNvSpPr>
            <a:spLocks noGrp="1"/>
          </p:cNvSpPr>
          <p:nvPr>
            <p:ph type="title"/>
          </p:nvPr>
        </p:nvSpPr>
        <p:spPr/>
        <p:txBody>
          <a:bodyPr/>
          <a:lstStyle/>
          <a:p>
            <a:r>
              <a:t>Click to edit Master title style</a:t>
            </a:r>
          </a:p>
        </p:txBody>
      </p:sp>
      <p:sp>
        <p:nvSpPr>
          <p:cNvPr id="17" name="Picture Placeholder 16">
            <a:extLst>
              <a:ext uri="{FF2B5EF4-FFF2-40B4-BE49-F238E27FC236}">
                <a16:creationId xmlns:a16="http://schemas.microsoft.com/office/drawing/2014/main" id="{43389C96-865A-9F73-5C55-89435E7A1913}"/>
              </a:ext>
            </a:extLst>
          </p:cNvPr>
          <p:cNvSpPr>
            <a:spLocks noGrp="1"/>
          </p:cNvSpPr>
          <p:nvPr>
            <p:ph type="pic" sz="quarter" idx="21" hasCustomPrompt="1"/>
          </p:nvPr>
        </p:nvSpPr>
        <p:spPr>
          <a:xfrm>
            <a:off x="457200" y="1600200"/>
            <a:ext cx="1371600" cy="1371600"/>
          </a:xfrm>
        </p:spPr>
        <p:txBody>
          <a:bodyPr tIns="45720"/>
          <a:lstStyle>
            <a:lvl1pPr marL="0" indent="0" algn="ctr">
              <a:spcBef>
                <a:spcPts val="0"/>
              </a:spcBef>
              <a:buNone/>
              <a:defRPr sz="1400"/>
            </a:lvl1pPr>
          </a:lstStyle>
          <a:p>
            <a:r>
              <a:t>Select and paste icon from library</a:t>
            </a:r>
          </a:p>
        </p:txBody>
      </p:sp>
      <p:sp>
        <p:nvSpPr>
          <p:cNvPr id="9" name="Text Placeholder 13">
            <a:extLst>
              <a:ext uri="{FF2B5EF4-FFF2-40B4-BE49-F238E27FC236}">
                <a16:creationId xmlns:a16="http://schemas.microsoft.com/office/drawing/2014/main" id="{74B391CC-C5DF-0C8A-EF65-DEFB7EEDE7F9}"/>
              </a:ext>
            </a:extLst>
          </p:cNvPr>
          <p:cNvSpPr>
            <a:spLocks noGrp="1"/>
          </p:cNvSpPr>
          <p:nvPr>
            <p:ph type="body" sz="quarter" idx="29" hasCustomPrompt="1"/>
          </p:nvPr>
        </p:nvSpPr>
        <p:spPr>
          <a:xfrm>
            <a:off x="457200" y="3274558"/>
            <a:ext cx="2560320" cy="517065"/>
          </a:xfrm>
        </p:spPr>
        <p:txBody>
          <a:bodyPr/>
          <a:lstStyle>
            <a:lvl1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1pPr>
            <a:lvl2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2pPr>
            <a:lvl3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3pPr>
            <a:lvl4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4pPr>
            <a:lvl5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5pPr>
            <a:lvl6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6pPr>
            <a:lvl7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7pPr>
            <a:lvl8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8pPr>
            <a:lvl9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9pPr>
          </a:lstStyle>
          <a:p>
            <a:pPr lvl="0"/>
            <a:r>
              <a:t>2-3 word heading</a:t>
            </a:r>
          </a:p>
        </p:txBody>
      </p:sp>
      <p:sp>
        <p:nvSpPr>
          <p:cNvPr id="19" name="Text Placeholder 28">
            <a:extLst>
              <a:ext uri="{FF2B5EF4-FFF2-40B4-BE49-F238E27FC236}">
                <a16:creationId xmlns:a16="http://schemas.microsoft.com/office/drawing/2014/main" id="{2FBF434D-D9CB-E581-CF3C-FF3657FA610E}"/>
              </a:ext>
            </a:extLst>
          </p:cNvPr>
          <p:cNvSpPr>
            <a:spLocks noGrp="1"/>
          </p:cNvSpPr>
          <p:nvPr>
            <p:ph type="body" sz="quarter" idx="23" hasCustomPrompt="1"/>
          </p:nvPr>
        </p:nvSpPr>
        <p:spPr>
          <a:xfrm>
            <a:off x="457200" y="3952875"/>
            <a:ext cx="2560320" cy="1990726"/>
          </a:xfrm>
          <a:prstGeom prst="callout1">
            <a:avLst>
              <a:gd name="adj1" fmla="val -8790"/>
              <a:gd name="adj2" fmla="val 52"/>
              <a:gd name="adj3" fmla="val -8836"/>
              <a:gd name="adj4" fmla="val 15048"/>
            </a:avLst>
          </a:prstGeom>
          <a:ln w="15875">
            <a:solidFill>
              <a:srgbClr val="0CD973"/>
            </a:solidFill>
            <a:miter lim="800000"/>
          </a:ln>
        </p:spPr>
        <p:txBody>
          <a:bodyPr/>
          <a:lstStyle>
            <a:lvl1pPr marL="0" indent="0">
              <a:spcBef>
                <a:spcPts val="0"/>
              </a:spcBef>
              <a:spcAft>
                <a:spcPts val="1200"/>
              </a:spcAft>
              <a:buNone/>
              <a:defRPr sz="1800"/>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t>Enter brief statement relating to </a:t>
            </a:r>
            <a:r>
              <a:rPr lang="en-US"/>
              <a:t>heading</a:t>
            </a:r>
            <a:endParaRPr/>
          </a:p>
        </p:txBody>
      </p:sp>
      <p:sp>
        <p:nvSpPr>
          <p:cNvPr id="12" name="Picture Placeholder 16">
            <a:extLst>
              <a:ext uri="{FF2B5EF4-FFF2-40B4-BE49-F238E27FC236}">
                <a16:creationId xmlns:a16="http://schemas.microsoft.com/office/drawing/2014/main" id="{3869EDC7-C9A0-C7E0-F5FB-D23089A2F451}"/>
              </a:ext>
            </a:extLst>
          </p:cNvPr>
          <p:cNvSpPr>
            <a:spLocks noGrp="1"/>
          </p:cNvSpPr>
          <p:nvPr>
            <p:ph type="pic" sz="quarter" idx="30" hasCustomPrompt="1"/>
          </p:nvPr>
        </p:nvSpPr>
        <p:spPr>
          <a:xfrm>
            <a:off x="3362960" y="1600200"/>
            <a:ext cx="1371600" cy="1371600"/>
          </a:xfrm>
        </p:spPr>
        <p:txBody>
          <a:bodyPr tIns="45720"/>
          <a:lstStyle>
            <a:lvl1pPr marL="0" indent="0" algn="ctr">
              <a:spcBef>
                <a:spcPts val="0"/>
              </a:spcBef>
              <a:buNone/>
              <a:defRPr sz="1400"/>
            </a:lvl1pPr>
          </a:lstStyle>
          <a:p>
            <a:r>
              <a:t>Select and paste icon from library</a:t>
            </a:r>
          </a:p>
        </p:txBody>
      </p:sp>
      <p:sp>
        <p:nvSpPr>
          <p:cNvPr id="15" name="Text Placeholder 13">
            <a:extLst>
              <a:ext uri="{FF2B5EF4-FFF2-40B4-BE49-F238E27FC236}">
                <a16:creationId xmlns:a16="http://schemas.microsoft.com/office/drawing/2014/main" id="{85108DD3-B31C-EDCE-F442-3843EF3A74D4}"/>
              </a:ext>
            </a:extLst>
          </p:cNvPr>
          <p:cNvSpPr>
            <a:spLocks noGrp="1"/>
          </p:cNvSpPr>
          <p:nvPr>
            <p:ph type="body" sz="quarter" idx="32" hasCustomPrompt="1"/>
          </p:nvPr>
        </p:nvSpPr>
        <p:spPr>
          <a:xfrm>
            <a:off x="3362960" y="3274558"/>
            <a:ext cx="2560320" cy="517065"/>
          </a:xfrm>
        </p:spPr>
        <p:txBody>
          <a:bodyPr/>
          <a:lstStyle>
            <a:lvl1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1pPr>
            <a:lvl2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2pPr>
            <a:lvl3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3pPr>
            <a:lvl4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4pPr>
            <a:lvl5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5pPr>
            <a:lvl6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6pPr>
            <a:lvl7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7pPr>
            <a:lvl8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8pPr>
            <a:lvl9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9pPr>
          </a:lstStyle>
          <a:p>
            <a:pPr lvl="0"/>
            <a:r>
              <a:t>2-3 word heading</a:t>
            </a:r>
          </a:p>
        </p:txBody>
      </p:sp>
      <p:sp>
        <p:nvSpPr>
          <p:cNvPr id="13" name="Text Placeholder 28">
            <a:extLst>
              <a:ext uri="{FF2B5EF4-FFF2-40B4-BE49-F238E27FC236}">
                <a16:creationId xmlns:a16="http://schemas.microsoft.com/office/drawing/2014/main" id="{A543099C-6E03-22F6-7724-65D91F5A541C}"/>
              </a:ext>
            </a:extLst>
          </p:cNvPr>
          <p:cNvSpPr>
            <a:spLocks noGrp="1"/>
          </p:cNvSpPr>
          <p:nvPr>
            <p:ph type="body" sz="quarter" idx="31" hasCustomPrompt="1"/>
          </p:nvPr>
        </p:nvSpPr>
        <p:spPr>
          <a:xfrm>
            <a:off x="3362960" y="3952875"/>
            <a:ext cx="2560320" cy="1990726"/>
          </a:xfrm>
          <a:prstGeom prst="callout1">
            <a:avLst>
              <a:gd name="adj1" fmla="val -8790"/>
              <a:gd name="adj2" fmla="val 52"/>
              <a:gd name="adj3" fmla="val -8836"/>
              <a:gd name="adj4" fmla="val 15048"/>
            </a:avLst>
          </a:prstGeom>
          <a:ln w="15875">
            <a:solidFill>
              <a:srgbClr val="0CD973"/>
            </a:solidFill>
            <a:miter lim="800000"/>
          </a:ln>
        </p:spPr>
        <p:txBody>
          <a:bodyPr/>
          <a:lstStyle>
            <a:lvl1pPr marL="0" indent="0">
              <a:spcBef>
                <a:spcPts val="0"/>
              </a:spcBef>
              <a:spcAft>
                <a:spcPts val="1200"/>
              </a:spcAft>
              <a:buNone/>
              <a:defRPr sz="1800"/>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t>Enter brief statement relating to </a:t>
            </a:r>
            <a:r>
              <a:rPr lang="en-US"/>
              <a:t>heading</a:t>
            </a:r>
            <a:endParaRPr/>
          </a:p>
        </p:txBody>
      </p:sp>
      <p:sp>
        <p:nvSpPr>
          <p:cNvPr id="16" name="Picture Placeholder 16">
            <a:extLst>
              <a:ext uri="{FF2B5EF4-FFF2-40B4-BE49-F238E27FC236}">
                <a16:creationId xmlns:a16="http://schemas.microsoft.com/office/drawing/2014/main" id="{AD4BF11E-15ED-4E41-8473-BC77668E2087}"/>
              </a:ext>
            </a:extLst>
          </p:cNvPr>
          <p:cNvSpPr>
            <a:spLocks noGrp="1"/>
          </p:cNvSpPr>
          <p:nvPr>
            <p:ph type="pic" sz="quarter" idx="33" hasCustomPrompt="1"/>
          </p:nvPr>
        </p:nvSpPr>
        <p:spPr>
          <a:xfrm>
            <a:off x="6268720" y="1600200"/>
            <a:ext cx="1371600" cy="1371600"/>
          </a:xfrm>
        </p:spPr>
        <p:txBody>
          <a:bodyPr tIns="45720"/>
          <a:lstStyle>
            <a:lvl1pPr marL="0" indent="0" algn="ctr">
              <a:spcBef>
                <a:spcPts val="0"/>
              </a:spcBef>
              <a:buNone/>
              <a:defRPr sz="1400"/>
            </a:lvl1pPr>
          </a:lstStyle>
          <a:p>
            <a:r>
              <a:t>Select and paste icon from library</a:t>
            </a:r>
          </a:p>
        </p:txBody>
      </p:sp>
      <p:sp>
        <p:nvSpPr>
          <p:cNvPr id="23" name="Text Placeholder 13">
            <a:extLst>
              <a:ext uri="{FF2B5EF4-FFF2-40B4-BE49-F238E27FC236}">
                <a16:creationId xmlns:a16="http://schemas.microsoft.com/office/drawing/2014/main" id="{30148085-CB79-FB9B-2FC7-62DF2EF097DF}"/>
              </a:ext>
            </a:extLst>
          </p:cNvPr>
          <p:cNvSpPr>
            <a:spLocks noGrp="1"/>
          </p:cNvSpPr>
          <p:nvPr>
            <p:ph type="body" sz="quarter" idx="35" hasCustomPrompt="1"/>
          </p:nvPr>
        </p:nvSpPr>
        <p:spPr>
          <a:xfrm>
            <a:off x="6268720" y="3274558"/>
            <a:ext cx="2560320" cy="517065"/>
          </a:xfrm>
        </p:spPr>
        <p:txBody>
          <a:bodyPr/>
          <a:lstStyle>
            <a:lvl1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1pPr>
            <a:lvl2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2pPr>
            <a:lvl3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3pPr>
            <a:lvl4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4pPr>
            <a:lvl5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5pPr>
            <a:lvl6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6pPr>
            <a:lvl7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7pPr>
            <a:lvl8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8pPr>
            <a:lvl9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9pPr>
          </a:lstStyle>
          <a:p>
            <a:pPr lvl="0"/>
            <a:r>
              <a:t>2-3 word heading</a:t>
            </a:r>
          </a:p>
        </p:txBody>
      </p:sp>
      <p:sp>
        <p:nvSpPr>
          <p:cNvPr id="22" name="Text Placeholder 28">
            <a:extLst>
              <a:ext uri="{FF2B5EF4-FFF2-40B4-BE49-F238E27FC236}">
                <a16:creationId xmlns:a16="http://schemas.microsoft.com/office/drawing/2014/main" id="{D25397B2-2E48-E7F6-C909-A0D056EB36D8}"/>
              </a:ext>
            </a:extLst>
          </p:cNvPr>
          <p:cNvSpPr>
            <a:spLocks noGrp="1"/>
          </p:cNvSpPr>
          <p:nvPr>
            <p:ph type="body" sz="quarter" idx="34" hasCustomPrompt="1"/>
          </p:nvPr>
        </p:nvSpPr>
        <p:spPr>
          <a:xfrm>
            <a:off x="6268720" y="3952875"/>
            <a:ext cx="2560320" cy="1990726"/>
          </a:xfrm>
          <a:prstGeom prst="callout1">
            <a:avLst>
              <a:gd name="adj1" fmla="val -8790"/>
              <a:gd name="adj2" fmla="val 52"/>
              <a:gd name="adj3" fmla="val -8836"/>
              <a:gd name="adj4" fmla="val 15048"/>
            </a:avLst>
          </a:prstGeom>
          <a:ln w="15875">
            <a:solidFill>
              <a:srgbClr val="0CD973"/>
            </a:solidFill>
            <a:miter lim="800000"/>
          </a:ln>
        </p:spPr>
        <p:txBody>
          <a:bodyPr/>
          <a:lstStyle>
            <a:lvl1pPr marL="0" indent="0">
              <a:spcBef>
                <a:spcPts val="0"/>
              </a:spcBef>
              <a:spcAft>
                <a:spcPts val="1200"/>
              </a:spcAft>
              <a:buNone/>
              <a:defRPr sz="1800"/>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t>Enter brief statement relating to </a:t>
            </a:r>
            <a:r>
              <a:rPr lang="en-US"/>
              <a:t>heading</a:t>
            </a:r>
            <a:endParaRPr/>
          </a:p>
        </p:txBody>
      </p:sp>
      <p:sp>
        <p:nvSpPr>
          <p:cNvPr id="24" name="Picture Placeholder 16">
            <a:extLst>
              <a:ext uri="{FF2B5EF4-FFF2-40B4-BE49-F238E27FC236}">
                <a16:creationId xmlns:a16="http://schemas.microsoft.com/office/drawing/2014/main" id="{D85686B4-D12A-DF22-B07A-EB2336A36F2D}"/>
              </a:ext>
            </a:extLst>
          </p:cNvPr>
          <p:cNvSpPr>
            <a:spLocks noGrp="1"/>
          </p:cNvSpPr>
          <p:nvPr>
            <p:ph type="pic" sz="quarter" idx="36" hasCustomPrompt="1"/>
          </p:nvPr>
        </p:nvSpPr>
        <p:spPr>
          <a:xfrm>
            <a:off x="9174480" y="1600200"/>
            <a:ext cx="1371600" cy="1371600"/>
          </a:xfrm>
        </p:spPr>
        <p:txBody>
          <a:bodyPr tIns="45720"/>
          <a:lstStyle>
            <a:lvl1pPr marL="0" indent="0" algn="ctr">
              <a:spcBef>
                <a:spcPts val="0"/>
              </a:spcBef>
              <a:buNone/>
              <a:defRPr sz="1400"/>
            </a:lvl1pPr>
          </a:lstStyle>
          <a:p>
            <a:r>
              <a:t>Select and paste icon from library</a:t>
            </a:r>
          </a:p>
        </p:txBody>
      </p:sp>
      <p:sp>
        <p:nvSpPr>
          <p:cNvPr id="26" name="Text Placeholder 13">
            <a:extLst>
              <a:ext uri="{FF2B5EF4-FFF2-40B4-BE49-F238E27FC236}">
                <a16:creationId xmlns:a16="http://schemas.microsoft.com/office/drawing/2014/main" id="{D15E9E9E-F4B7-740C-0628-9C48A2D9AC5F}"/>
              </a:ext>
            </a:extLst>
          </p:cNvPr>
          <p:cNvSpPr>
            <a:spLocks noGrp="1"/>
          </p:cNvSpPr>
          <p:nvPr>
            <p:ph type="body" sz="quarter" idx="38" hasCustomPrompt="1"/>
          </p:nvPr>
        </p:nvSpPr>
        <p:spPr>
          <a:xfrm>
            <a:off x="9174480" y="3274558"/>
            <a:ext cx="2560320" cy="517065"/>
          </a:xfrm>
        </p:spPr>
        <p:txBody>
          <a:bodyPr/>
          <a:lstStyle>
            <a:lvl1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1pPr>
            <a:lvl2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2pPr>
            <a:lvl3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3pPr>
            <a:lvl4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4pPr>
            <a:lvl5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5pPr>
            <a:lvl6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6pPr>
            <a:lvl7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7pPr>
            <a:lvl8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8pPr>
            <a:lvl9pPr marL="0" indent="0">
              <a:spcBef>
                <a:spcPts val="0"/>
              </a:spcBef>
              <a:buNone/>
              <a:defRPr sz="2200">
                <a:solidFill>
                  <a:schemeClr val="accent1"/>
                </a:solidFill>
                <a:latin typeface="Segoe UI Semibold" panose="020B0702040204020203" pitchFamily="34" charset="0"/>
                <a:cs typeface="Segoe UI Semibold" panose="020B0702040204020203" pitchFamily="34" charset="0"/>
              </a:defRPr>
            </a:lvl9pPr>
          </a:lstStyle>
          <a:p>
            <a:pPr lvl="0"/>
            <a:r>
              <a:t>2-3 word heading</a:t>
            </a:r>
          </a:p>
        </p:txBody>
      </p:sp>
      <p:sp>
        <p:nvSpPr>
          <p:cNvPr id="25" name="Text Placeholder 28">
            <a:extLst>
              <a:ext uri="{FF2B5EF4-FFF2-40B4-BE49-F238E27FC236}">
                <a16:creationId xmlns:a16="http://schemas.microsoft.com/office/drawing/2014/main" id="{F3083398-55A9-5184-D7F9-9B5160A95DD0}"/>
              </a:ext>
            </a:extLst>
          </p:cNvPr>
          <p:cNvSpPr>
            <a:spLocks noGrp="1"/>
          </p:cNvSpPr>
          <p:nvPr>
            <p:ph type="body" sz="quarter" idx="37" hasCustomPrompt="1"/>
          </p:nvPr>
        </p:nvSpPr>
        <p:spPr>
          <a:xfrm>
            <a:off x="9174480" y="3952875"/>
            <a:ext cx="2560320" cy="1990726"/>
          </a:xfrm>
          <a:prstGeom prst="callout1">
            <a:avLst>
              <a:gd name="adj1" fmla="val -8790"/>
              <a:gd name="adj2" fmla="val 52"/>
              <a:gd name="adj3" fmla="val -8836"/>
              <a:gd name="adj4" fmla="val 15048"/>
            </a:avLst>
          </a:prstGeom>
          <a:ln w="15875">
            <a:solidFill>
              <a:srgbClr val="0CD973"/>
            </a:solidFill>
            <a:miter lim="800000"/>
          </a:ln>
        </p:spPr>
        <p:txBody>
          <a:bodyPr/>
          <a:lstStyle>
            <a:lvl1pPr marL="0" indent="0">
              <a:spcBef>
                <a:spcPts val="0"/>
              </a:spcBef>
              <a:spcAft>
                <a:spcPts val="1200"/>
              </a:spcAft>
              <a:buNone/>
              <a:defRPr sz="1800"/>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t>Enter brief statement relating to </a:t>
            </a:r>
            <a:r>
              <a:rPr lang="en-US"/>
              <a:t>heading</a:t>
            </a:r>
            <a:endParaRPr/>
          </a:p>
        </p:txBody>
      </p:sp>
      <p:sp>
        <p:nvSpPr>
          <p:cNvPr id="4" name="Footer Placeholder 3">
            <a:extLst>
              <a:ext uri="{FF2B5EF4-FFF2-40B4-BE49-F238E27FC236}">
                <a16:creationId xmlns:a16="http://schemas.microsoft.com/office/drawing/2014/main" id="{EF17D350-5266-7D15-DB6F-EEB23BD8BD53}"/>
              </a:ext>
            </a:extLst>
          </p:cNvPr>
          <p:cNvSpPr>
            <a:spLocks noGrp="1"/>
          </p:cNvSpPr>
          <p:nvPr>
            <p:ph type="ftr" sz="quarter" idx="11"/>
          </p:nvPr>
        </p:nvSpPr>
        <p:spPr/>
        <p:txBody>
          <a:bodyPr/>
          <a:lstStyle/>
          <a:p>
            <a:endParaRPr/>
          </a:p>
        </p:txBody>
      </p:sp>
      <p:sp>
        <p:nvSpPr>
          <p:cNvPr id="7" name="Rectangle 6">
            <a:extLst>
              <a:ext uri="{FF2B5EF4-FFF2-40B4-BE49-F238E27FC236}">
                <a16:creationId xmlns:a16="http://schemas.microsoft.com/office/drawing/2014/main" id="{22F078B5-AFC9-C803-4926-F55DB96A8E23}"/>
              </a:ext>
            </a:extLst>
          </p:cNvPr>
          <p:cNvSpPr/>
          <p:nvPr/>
        </p:nvSpPr>
        <p:spPr>
          <a:xfrm>
            <a:off x="12268200" y="0"/>
            <a:ext cx="1371600" cy="1600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sz="1400">
                <a:solidFill>
                  <a:schemeClr val="tx1"/>
                </a:solidFill>
              </a:rPr>
              <a:t>Please view the PowerPoint Slide Library for on-brand icons to use on your slide</a:t>
            </a:r>
          </a:p>
        </p:txBody>
      </p:sp>
      <p:pic>
        <p:nvPicPr>
          <p:cNvPr id="3" name="Picture 2">
            <a:extLst>
              <a:ext uri="{FF2B5EF4-FFF2-40B4-BE49-F238E27FC236}">
                <a16:creationId xmlns:a16="http://schemas.microsoft.com/office/drawing/2014/main" id="{C3BFCF5F-8CDF-C5C2-66DC-87B746A086A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10800" y="6411516"/>
            <a:ext cx="1614544" cy="262918"/>
          </a:xfrm>
          <a:prstGeom prst="rect">
            <a:avLst/>
          </a:prstGeom>
        </p:spPr>
      </p:pic>
    </p:spTree>
    <p:extLst>
      <p:ext uri="{BB962C8B-B14F-4D97-AF65-F5344CB8AC3E}">
        <p14:creationId xmlns:p14="http://schemas.microsoft.com/office/powerpoint/2010/main" val="3225669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He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CF1EE-94C5-4D0B-AD74-C14E0D0879F9}"/>
              </a:ext>
            </a:extLst>
          </p:cNvPr>
          <p:cNvSpPr>
            <a:spLocks noGrp="1"/>
          </p:cNvSpPr>
          <p:nvPr>
            <p:ph type="title"/>
          </p:nvPr>
        </p:nvSpPr>
        <p:spPr/>
        <p:txBody>
          <a:bodyPr/>
          <a:lstStyle/>
          <a:p>
            <a:r>
              <a:t>Click to edit Master title style</a:t>
            </a:r>
          </a:p>
        </p:txBody>
      </p:sp>
      <p:sp>
        <p:nvSpPr>
          <p:cNvPr id="4" name="Footer Placeholder 3">
            <a:extLst>
              <a:ext uri="{FF2B5EF4-FFF2-40B4-BE49-F238E27FC236}">
                <a16:creationId xmlns:a16="http://schemas.microsoft.com/office/drawing/2014/main" id="{CD35828A-77CA-48C6-6E6A-6D313E025163}"/>
              </a:ext>
            </a:extLst>
          </p:cNvPr>
          <p:cNvSpPr>
            <a:spLocks noGrp="1"/>
          </p:cNvSpPr>
          <p:nvPr>
            <p:ph type="ftr" sz="quarter" idx="11"/>
          </p:nvPr>
        </p:nvSpPr>
        <p:spPr/>
        <p:txBody>
          <a:bodyPr/>
          <a:lstStyle/>
          <a:p>
            <a:endParaRPr/>
          </a:p>
        </p:txBody>
      </p:sp>
      <p:sp>
        <p:nvSpPr>
          <p:cNvPr id="7" name="Text Placeholder 6">
            <a:extLst>
              <a:ext uri="{FF2B5EF4-FFF2-40B4-BE49-F238E27FC236}">
                <a16:creationId xmlns:a16="http://schemas.microsoft.com/office/drawing/2014/main" id="{3D16E1ED-9D20-3AD6-C14D-25E937444432}"/>
              </a:ext>
            </a:extLst>
          </p:cNvPr>
          <p:cNvSpPr>
            <a:spLocks noGrp="1"/>
          </p:cNvSpPr>
          <p:nvPr>
            <p:ph type="body" sz="quarter" idx="13"/>
          </p:nvPr>
        </p:nvSpPr>
        <p:spPr>
          <a:xfrm>
            <a:off x="1373124" y="1600200"/>
            <a:ext cx="9445752" cy="4343401"/>
          </a:xfrm>
        </p:spPr>
        <p:txBody>
          <a:bodyPr>
            <a:noAutofit/>
          </a:bodyPr>
          <a:lstStyle>
            <a:lvl1pPr>
              <a:spcBef>
                <a:spcPts val="1200"/>
              </a:spcBef>
              <a:defRPr sz="1800"/>
            </a:lvl1pPr>
            <a:lvl2pPr>
              <a:spcBef>
                <a:spcPts val="600"/>
              </a:spcBef>
              <a:defRPr sz="1600"/>
            </a:lvl2pPr>
            <a:lvl3pPr>
              <a:defRPr sz="1400"/>
            </a:lvl3pPr>
            <a:lvl4pPr>
              <a:defRPr sz="1200"/>
            </a:lvl4pPr>
            <a:lvl5pPr>
              <a:defRPr sz="1200"/>
            </a:lvl5pPr>
            <a:lvl6pPr marL="1371600" indent="0">
              <a:buNone/>
              <a:defRPr sz="1200"/>
            </a:lvl6pPr>
            <a:lvl7pPr>
              <a:defRPr sz="1200"/>
            </a:lvl7pPr>
            <a:lvl8pPr>
              <a:defRPr sz="1200"/>
            </a:lvl8pPr>
            <a:lvl9pPr>
              <a:defRPr sz="1200"/>
            </a:lvl9pPr>
          </a:lstStyle>
          <a:p>
            <a:pPr lvl="0"/>
            <a:r>
              <a:t>Click to edit Master text styles</a:t>
            </a:r>
          </a:p>
          <a:p>
            <a:pPr lvl="1"/>
            <a:r>
              <a:t>Second level</a:t>
            </a:r>
          </a:p>
          <a:p>
            <a:pPr lvl="2"/>
            <a:r>
              <a:t>Third level</a:t>
            </a:r>
          </a:p>
          <a:p>
            <a:pPr lvl="3"/>
            <a:r>
              <a:t>Fourth level</a:t>
            </a:r>
          </a:p>
          <a:p>
            <a:pPr lvl="4"/>
            <a:r>
              <a:t>Fifth level</a:t>
            </a:r>
          </a:p>
        </p:txBody>
      </p:sp>
      <p:sp>
        <p:nvSpPr>
          <p:cNvPr id="8" name="TextBox 7">
            <a:extLst>
              <a:ext uri="{FF2B5EF4-FFF2-40B4-BE49-F238E27FC236}">
                <a16:creationId xmlns:a16="http://schemas.microsoft.com/office/drawing/2014/main" id="{359E205E-710B-DF1C-FB5D-3436CB1EBE94}"/>
              </a:ext>
            </a:extLst>
          </p:cNvPr>
          <p:cNvSpPr txBox="1"/>
          <p:nvPr/>
        </p:nvSpPr>
        <p:spPr>
          <a:xfrm>
            <a:off x="12268200" y="0"/>
            <a:ext cx="1600200" cy="2743200"/>
          </a:xfrm>
          <a:prstGeom prst="rect">
            <a:avLst/>
          </a:prstGeom>
          <a:solidFill>
            <a:srgbClr val="B2B2B2"/>
          </a:solidFill>
        </p:spPr>
        <p:txBody>
          <a:bodyPr wrap="square" lIns="91440" tIns="91440" rIns="91440" bIns="91440" rtlCol="0">
            <a:noAutofit/>
          </a:bodyPr>
          <a:lstStyle/>
          <a:p>
            <a:pPr algn="l"/>
            <a:r>
              <a:rPr sz="1200">
                <a:solidFill>
                  <a:schemeClr val="tx1"/>
                </a:solidFill>
              </a:rPr>
              <a:t>Use this layout sparingly and only when a heavy text slide is necessary.</a:t>
            </a:r>
          </a:p>
          <a:p>
            <a:pPr algn="l"/>
            <a:endParaRPr sz="1200">
              <a:solidFill>
                <a:schemeClr val="tx1"/>
              </a:solidFill>
            </a:endParaRPr>
          </a:p>
          <a:p>
            <a:pPr algn="l"/>
            <a:r>
              <a:rPr sz="1200">
                <a:solidFill>
                  <a:schemeClr val="tx1"/>
                </a:solidFill>
              </a:rPr>
              <a:t>When possible, break up complex content onto multiple slides. One main topic per slide is best. Avoid full sentences and keep text statements brief and concise.</a:t>
            </a:r>
          </a:p>
        </p:txBody>
      </p:sp>
      <p:pic>
        <p:nvPicPr>
          <p:cNvPr id="3" name="Picture 2">
            <a:extLst>
              <a:ext uri="{FF2B5EF4-FFF2-40B4-BE49-F238E27FC236}">
                <a16:creationId xmlns:a16="http://schemas.microsoft.com/office/drawing/2014/main" id="{838616F8-B1C9-059D-F6A0-D013EDA5B44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10800" y="6411516"/>
            <a:ext cx="1614544" cy="262918"/>
          </a:xfrm>
          <a:prstGeom prst="rect">
            <a:avLst/>
          </a:prstGeom>
        </p:spPr>
      </p:pic>
    </p:spTree>
    <p:extLst>
      <p:ext uri="{BB962C8B-B14F-4D97-AF65-F5344CB8AC3E}">
        <p14:creationId xmlns:p14="http://schemas.microsoft.com/office/powerpoint/2010/main" val="3306125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 Heavy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CF1EE-94C5-4D0B-AD74-C14E0D0879F9}"/>
              </a:ext>
            </a:extLst>
          </p:cNvPr>
          <p:cNvSpPr>
            <a:spLocks noGrp="1"/>
          </p:cNvSpPr>
          <p:nvPr>
            <p:ph type="title"/>
          </p:nvPr>
        </p:nvSpPr>
        <p:spPr/>
        <p:txBody>
          <a:bodyPr/>
          <a:lstStyle/>
          <a:p>
            <a:r>
              <a:t>Click to edit Master title style</a:t>
            </a:r>
          </a:p>
        </p:txBody>
      </p:sp>
      <p:sp>
        <p:nvSpPr>
          <p:cNvPr id="4" name="Footer Placeholder 3">
            <a:extLst>
              <a:ext uri="{FF2B5EF4-FFF2-40B4-BE49-F238E27FC236}">
                <a16:creationId xmlns:a16="http://schemas.microsoft.com/office/drawing/2014/main" id="{CD35828A-77CA-48C6-6E6A-6D313E025163}"/>
              </a:ext>
            </a:extLst>
          </p:cNvPr>
          <p:cNvSpPr>
            <a:spLocks noGrp="1"/>
          </p:cNvSpPr>
          <p:nvPr>
            <p:ph type="ftr" sz="quarter" idx="11"/>
          </p:nvPr>
        </p:nvSpPr>
        <p:spPr/>
        <p:txBody>
          <a:bodyPr/>
          <a:lstStyle/>
          <a:p>
            <a:endParaRPr/>
          </a:p>
        </p:txBody>
      </p:sp>
      <p:sp>
        <p:nvSpPr>
          <p:cNvPr id="7" name="Text Placeholder 6">
            <a:extLst>
              <a:ext uri="{FF2B5EF4-FFF2-40B4-BE49-F238E27FC236}">
                <a16:creationId xmlns:a16="http://schemas.microsoft.com/office/drawing/2014/main" id="{3D16E1ED-9D20-3AD6-C14D-25E937444432}"/>
              </a:ext>
            </a:extLst>
          </p:cNvPr>
          <p:cNvSpPr>
            <a:spLocks noGrp="1"/>
          </p:cNvSpPr>
          <p:nvPr>
            <p:ph type="body" sz="quarter" idx="13"/>
          </p:nvPr>
        </p:nvSpPr>
        <p:spPr>
          <a:xfrm>
            <a:off x="457198" y="1600200"/>
            <a:ext cx="5394960" cy="4343400"/>
          </a:xfrm>
        </p:spPr>
        <p:txBody>
          <a:bodyPr>
            <a:noAutofit/>
          </a:bodyPr>
          <a:lstStyle>
            <a:lvl1pPr>
              <a:spcBef>
                <a:spcPts val="1200"/>
              </a:spcBef>
              <a:defRPr sz="1800"/>
            </a:lvl1pPr>
            <a:lvl2pPr>
              <a:spcBef>
                <a:spcPts val="600"/>
              </a:spcBef>
              <a:defRPr sz="1600"/>
            </a:lvl2pPr>
            <a:lvl3pPr>
              <a:defRPr sz="1400"/>
            </a:lvl3pPr>
            <a:lvl4pPr>
              <a:defRPr sz="1200"/>
            </a:lvl4pPr>
            <a:lvl5pPr>
              <a:defRPr sz="1200"/>
            </a:lvl5pPr>
            <a:lvl6pPr marL="1371600" indent="0">
              <a:buNone/>
              <a:defRPr sz="1200"/>
            </a:lvl6pPr>
            <a:lvl7pPr>
              <a:defRPr sz="1200"/>
            </a:lvl7pPr>
            <a:lvl8pPr>
              <a:defRPr sz="1200"/>
            </a:lvl8pPr>
            <a:lvl9pPr>
              <a:defRPr sz="1200"/>
            </a:lvl9pPr>
          </a:lstStyle>
          <a:p>
            <a:pPr lvl="0"/>
            <a:r>
              <a:t>Click to edit Master text styles</a:t>
            </a:r>
          </a:p>
          <a:p>
            <a:pPr lvl="1"/>
            <a:r>
              <a:t>Second level</a:t>
            </a:r>
          </a:p>
          <a:p>
            <a:pPr lvl="2"/>
            <a:r>
              <a:t>Third level</a:t>
            </a:r>
          </a:p>
          <a:p>
            <a:pPr lvl="3"/>
            <a:r>
              <a:t>Fourth level</a:t>
            </a:r>
          </a:p>
          <a:p>
            <a:pPr lvl="4"/>
            <a:r>
              <a:t>Fifth level</a:t>
            </a:r>
          </a:p>
        </p:txBody>
      </p:sp>
      <p:sp>
        <p:nvSpPr>
          <p:cNvPr id="11" name="TextBox 10">
            <a:extLst>
              <a:ext uri="{FF2B5EF4-FFF2-40B4-BE49-F238E27FC236}">
                <a16:creationId xmlns:a16="http://schemas.microsoft.com/office/drawing/2014/main" id="{FC3D9368-FA2E-4182-2C9D-891BE29B5218}"/>
              </a:ext>
            </a:extLst>
          </p:cNvPr>
          <p:cNvSpPr txBox="1"/>
          <p:nvPr/>
        </p:nvSpPr>
        <p:spPr>
          <a:xfrm>
            <a:off x="12268200" y="0"/>
            <a:ext cx="1600200" cy="2743200"/>
          </a:xfrm>
          <a:prstGeom prst="rect">
            <a:avLst/>
          </a:prstGeom>
          <a:solidFill>
            <a:srgbClr val="B2B2B2"/>
          </a:solidFill>
        </p:spPr>
        <p:txBody>
          <a:bodyPr wrap="square" lIns="91440" tIns="91440" rIns="91440" bIns="91440" rtlCol="0">
            <a:noAutofit/>
          </a:bodyPr>
          <a:lstStyle/>
          <a:p>
            <a:pPr algn="l"/>
            <a:r>
              <a:rPr sz="1200">
                <a:solidFill>
                  <a:schemeClr val="tx1"/>
                </a:solidFill>
              </a:rPr>
              <a:t>Use this layout sparingly and only when a heavy text slide is necessary.</a:t>
            </a:r>
          </a:p>
          <a:p>
            <a:pPr algn="l"/>
            <a:endParaRPr sz="1200">
              <a:solidFill>
                <a:schemeClr val="tx1"/>
              </a:solidFill>
            </a:endParaRPr>
          </a:p>
          <a:p>
            <a:pPr algn="l"/>
            <a:r>
              <a:rPr sz="1200">
                <a:solidFill>
                  <a:schemeClr val="tx1"/>
                </a:solidFill>
              </a:rPr>
              <a:t>When possible, break up complex content onto multiple slides. One main topic per slide is best. Avoid full sentences and keep text statements brief and concise.</a:t>
            </a:r>
          </a:p>
        </p:txBody>
      </p:sp>
      <p:sp>
        <p:nvSpPr>
          <p:cNvPr id="6" name="Text Placeholder 6">
            <a:extLst>
              <a:ext uri="{FF2B5EF4-FFF2-40B4-BE49-F238E27FC236}">
                <a16:creationId xmlns:a16="http://schemas.microsoft.com/office/drawing/2014/main" id="{A10259F9-B648-EF66-CC03-E7556F603C01}"/>
              </a:ext>
            </a:extLst>
          </p:cNvPr>
          <p:cNvSpPr>
            <a:spLocks noGrp="1"/>
          </p:cNvSpPr>
          <p:nvPr>
            <p:ph type="body" sz="quarter" idx="14"/>
          </p:nvPr>
        </p:nvSpPr>
        <p:spPr>
          <a:xfrm>
            <a:off x="6339840" y="1600200"/>
            <a:ext cx="5394960" cy="4343400"/>
          </a:xfrm>
        </p:spPr>
        <p:txBody>
          <a:bodyPr>
            <a:noAutofit/>
          </a:bodyPr>
          <a:lstStyle>
            <a:lvl1pPr>
              <a:spcBef>
                <a:spcPts val="1200"/>
              </a:spcBef>
              <a:defRPr sz="1800"/>
            </a:lvl1pPr>
            <a:lvl2pPr>
              <a:spcBef>
                <a:spcPts val="600"/>
              </a:spcBef>
              <a:defRPr sz="1600"/>
            </a:lvl2pPr>
            <a:lvl3pPr>
              <a:defRPr sz="1400"/>
            </a:lvl3pPr>
            <a:lvl4pPr>
              <a:defRPr sz="1200"/>
            </a:lvl4pPr>
            <a:lvl5pPr>
              <a:defRPr sz="1200"/>
            </a:lvl5pPr>
            <a:lvl6pPr marL="1371600" indent="0">
              <a:buNone/>
              <a:defRPr sz="1200"/>
            </a:lvl6pPr>
            <a:lvl7pPr>
              <a:defRPr sz="1200"/>
            </a:lvl7pPr>
            <a:lvl8pPr>
              <a:defRPr sz="1200"/>
            </a:lvl8pPr>
            <a:lvl9pPr>
              <a:defRPr sz="1200"/>
            </a:lvl9pPr>
          </a:lstStyle>
          <a:p>
            <a:pPr lvl="0"/>
            <a:r>
              <a:t>Click to edit Master text styles</a:t>
            </a:r>
          </a:p>
          <a:p>
            <a:pPr lvl="1"/>
            <a:r>
              <a:t>Second level</a:t>
            </a:r>
          </a:p>
          <a:p>
            <a:pPr lvl="2"/>
            <a:r>
              <a:t>Third level</a:t>
            </a:r>
          </a:p>
          <a:p>
            <a:pPr lvl="3"/>
            <a:r>
              <a:t>Fourth level</a:t>
            </a:r>
          </a:p>
          <a:p>
            <a:pPr lvl="4"/>
            <a:r>
              <a:t>Fifth level</a:t>
            </a:r>
          </a:p>
        </p:txBody>
      </p:sp>
      <p:pic>
        <p:nvPicPr>
          <p:cNvPr id="3" name="Picture 2">
            <a:extLst>
              <a:ext uri="{FF2B5EF4-FFF2-40B4-BE49-F238E27FC236}">
                <a16:creationId xmlns:a16="http://schemas.microsoft.com/office/drawing/2014/main" id="{2D39652F-D536-C335-7598-0C94673157E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10800" y="6411516"/>
            <a:ext cx="1614544" cy="262918"/>
          </a:xfrm>
          <a:prstGeom prst="rect">
            <a:avLst/>
          </a:prstGeom>
        </p:spPr>
      </p:pic>
    </p:spTree>
    <p:extLst>
      <p:ext uri="{BB962C8B-B14F-4D97-AF65-F5344CB8AC3E}">
        <p14:creationId xmlns:p14="http://schemas.microsoft.com/office/powerpoint/2010/main" val="1953674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Thirds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D32CF-79C9-7FB2-739D-FCDEEA7095C8}"/>
              </a:ext>
            </a:extLst>
          </p:cNvPr>
          <p:cNvSpPr>
            <a:spLocks noGrp="1"/>
          </p:cNvSpPr>
          <p:nvPr>
            <p:ph type="title"/>
          </p:nvPr>
        </p:nvSpPr>
        <p:spPr>
          <a:xfrm>
            <a:off x="457200" y="457200"/>
            <a:ext cx="3429000" cy="2518968"/>
          </a:xfrm>
        </p:spPr>
        <p:txBody>
          <a:bodyPr/>
          <a:lstStyle/>
          <a:p>
            <a:r>
              <a:t>Click to edit Master title style</a:t>
            </a:r>
          </a:p>
        </p:txBody>
      </p:sp>
      <p:sp>
        <p:nvSpPr>
          <p:cNvPr id="4" name="Footer Placeholder 3">
            <a:extLst>
              <a:ext uri="{FF2B5EF4-FFF2-40B4-BE49-F238E27FC236}">
                <a16:creationId xmlns:a16="http://schemas.microsoft.com/office/drawing/2014/main" id="{077F63B1-A0F4-1F70-141C-563410000D36}"/>
              </a:ext>
            </a:extLst>
          </p:cNvPr>
          <p:cNvSpPr>
            <a:spLocks noGrp="1"/>
          </p:cNvSpPr>
          <p:nvPr>
            <p:ph type="ftr" sz="quarter" idx="11"/>
          </p:nvPr>
        </p:nvSpPr>
        <p:spPr/>
        <p:txBody>
          <a:bodyPr/>
          <a:lstStyle/>
          <a:p>
            <a:endParaRPr/>
          </a:p>
        </p:txBody>
      </p:sp>
      <p:sp>
        <p:nvSpPr>
          <p:cNvPr id="7" name="Content Placeholder 6">
            <a:extLst>
              <a:ext uri="{FF2B5EF4-FFF2-40B4-BE49-F238E27FC236}">
                <a16:creationId xmlns:a16="http://schemas.microsoft.com/office/drawing/2014/main" id="{D5B87B27-9291-0A80-CD8F-B0FE43C61BDC}"/>
              </a:ext>
            </a:extLst>
          </p:cNvPr>
          <p:cNvSpPr>
            <a:spLocks noGrp="1"/>
          </p:cNvSpPr>
          <p:nvPr>
            <p:ph sz="quarter" idx="13" hasCustomPrompt="1"/>
          </p:nvPr>
        </p:nvSpPr>
        <p:spPr>
          <a:xfrm>
            <a:off x="4216400" y="457200"/>
            <a:ext cx="7518400" cy="5486400"/>
          </a:xfrm>
        </p:spPr>
        <p:txBody>
          <a:bodyPr/>
          <a:lstStyle>
            <a:lvl1pPr>
              <a:defRPr/>
            </a:lvl1pPr>
          </a:lstStyle>
          <a:p>
            <a:pPr lvl="0"/>
            <a:r>
              <a:t>Enter text or choose an icon below to insert other content. Turn bullet points on or off from the Home tab.</a:t>
            </a:r>
          </a:p>
          <a:p>
            <a:pPr lvl="1"/>
            <a:r>
              <a:t>Second level</a:t>
            </a:r>
          </a:p>
          <a:p>
            <a:pPr lvl="2"/>
            <a:r>
              <a:t>Third level</a:t>
            </a:r>
          </a:p>
          <a:p>
            <a:pPr lvl="3"/>
            <a:r>
              <a:t>Fourth level</a:t>
            </a:r>
          </a:p>
          <a:p>
            <a:pPr lvl="4"/>
            <a:r>
              <a:t>Fifth level</a:t>
            </a:r>
          </a:p>
        </p:txBody>
      </p:sp>
      <p:pic>
        <p:nvPicPr>
          <p:cNvPr id="3" name="Picture 2">
            <a:extLst>
              <a:ext uri="{FF2B5EF4-FFF2-40B4-BE49-F238E27FC236}">
                <a16:creationId xmlns:a16="http://schemas.microsoft.com/office/drawing/2014/main" id="{1DAE0697-BA54-4E1B-1CD9-87A01F9A46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10800" y="6411516"/>
            <a:ext cx="1614544" cy="262918"/>
          </a:xfrm>
          <a:prstGeom prst="rect">
            <a:avLst/>
          </a:prstGeom>
        </p:spPr>
      </p:pic>
    </p:spTree>
    <p:extLst>
      <p:ext uri="{BB962C8B-B14F-4D97-AF65-F5344CB8AC3E}">
        <p14:creationId xmlns:p14="http://schemas.microsoft.com/office/powerpoint/2010/main" val="1328382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52892A3-792A-DFA9-E23C-F9EE6935D908}"/>
              </a:ext>
            </a:extLst>
          </p:cNvPr>
          <p:cNvSpPr txBox="1"/>
          <p:nvPr/>
        </p:nvSpPr>
        <p:spPr>
          <a:xfrm>
            <a:off x="457200" y="457200"/>
            <a:ext cx="1974850" cy="492443"/>
          </a:xfrm>
          <a:prstGeom prst="rect">
            <a:avLst/>
          </a:prstGeom>
          <a:noFill/>
        </p:spPr>
        <p:txBody>
          <a:bodyPr wrap="square" lIns="0" tIns="0" rIns="0" bIns="0" rtlCol="0">
            <a:noAutofit/>
          </a:bodyPr>
          <a:lstStyle/>
          <a:p>
            <a:r>
              <a:rPr sz="3200" b="1">
                <a:solidFill>
                  <a:srgbClr val="00FAA1"/>
                </a:solidFill>
              </a:rPr>
              <a:t>Agenda</a:t>
            </a:r>
          </a:p>
        </p:txBody>
      </p:sp>
      <p:sp>
        <p:nvSpPr>
          <p:cNvPr id="12" name="Text Placeholder 11">
            <a:extLst>
              <a:ext uri="{FF2B5EF4-FFF2-40B4-BE49-F238E27FC236}">
                <a16:creationId xmlns:a16="http://schemas.microsoft.com/office/drawing/2014/main" id="{2BD78B3B-8764-EF44-03CB-F89498837ACF}"/>
              </a:ext>
            </a:extLst>
          </p:cNvPr>
          <p:cNvSpPr>
            <a:spLocks noGrp="1"/>
          </p:cNvSpPr>
          <p:nvPr>
            <p:ph type="body" sz="quarter" idx="13" hasCustomPrompt="1"/>
          </p:nvPr>
        </p:nvSpPr>
        <p:spPr>
          <a:xfrm>
            <a:off x="4216400" y="1257299"/>
            <a:ext cx="7518400" cy="4686299"/>
          </a:xfrm>
        </p:spPr>
        <p:txBody>
          <a:bodyPr/>
          <a:lstStyle>
            <a:lvl1pPr marL="457200" indent="-457200">
              <a:buFont typeface="+mj-lt"/>
              <a:buAutoNum type="arabicPeriod"/>
              <a:defRPr sz="2400"/>
            </a:lvl1pPr>
            <a:lvl2pPr marL="457200" indent="0">
              <a:spcBef>
                <a:spcPts val="400"/>
              </a:spcBef>
              <a:buFont typeface="Segoe UI" panose="020B0502040204020203" pitchFamily="34" charset="0"/>
              <a:buChar char="​"/>
              <a:defRPr sz="1800" i="1"/>
            </a:lvl2pPr>
            <a:lvl3pPr marL="822960" indent="-182880">
              <a:defRPr sz="1600"/>
            </a:lvl3pPr>
            <a:lvl4pPr marL="822960" indent="-182880">
              <a:defRPr sz="1600"/>
            </a:lvl4pPr>
            <a:lvl5pPr marL="822960" indent="-182880">
              <a:defRPr sz="1600"/>
            </a:lvl5pPr>
            <a:lvl6pPr marL="640080" indent="0">
              <a:buNone/>
              <a:defRPr sz="1600"/>
            </a:lvl6pPr>
            <a:lvl7pPr marL="822960" indent="-182880">
              <a:defRPr sz="1600"/>
            </a:lvl7pPr>
            <a:lvl8pPr marL="822960" indent="-182880">
              <a:defRPr sz="1600"/>
            </a:lvl8pPr>
            <a:lvl9pPr marL="822960" indent="-182880">
              <a:tabLst/>
              <a:defRPr sz="1600"/>
            </a:lvl9pPr>
          </a:lstStyle>
          <a:p>
            <a:pPr lvl="0"/>
            <a:r>
              <a:t>Enter agenda topics. For second level text, press Enter and then Tab key</a:t>
            </a:r>
          </a:p>
          <a:p>
            <a:pPr lvl="1"/>
            <a:r>
              <a:t>Second level</a:t>
            </a:r>
          </a:p>
          <a:p>
            <a:pPr lvl="2"/>
            <a:r>
              <a:t>Third level</a:t>
            </a:r>
          </a:p>
          <a:p>
            <a:pPr lvl="3"/>
            <a:r>
              <a:t>Fourth level</a:t>
            </a:r>
          </a:p>
          <a:p>
            <a:pPr lvl="4"/>
            <a:r>
              <a:t>Fifth level</a:t>
            </a:r>
          </a:p>
        </p:txBody>
      </p:sp>
      <p:sp>
        <p:nvSpPr>
          <p:cNvPr id="4" name="Footer Placeholder 3">
            <a:extLst>
              <a:ext uri="{FF2B5EF4-FFF2-40B4-BE49-F238E27FC236}">
                <a16:creationId xmlns:a16="http://schemas.microsoft.com/office/drawing/2014/main" id="{C61ED7E3-B978-E939-1DCE-F8D49445EBC7}"/>
              </a:ext>
            </a:extLst>
          </p:cNvPr>
          <p:cNvSpPr>
            <a:spLocks noGrp="1"/>
          </p:cNvSpPr>
          <p:nvPr>
            <p:ph type="ftr" sz="quarter" idx="11"/>
          </p:nvPr>
        </p:nvSpPr>
        <p:spPr/>
        <p:txBody>
          <a:bodyPr/>
          <a:lstStyle/>
          <a:p>
            <a:endParaRPr/>
          </a:p>
        </p:txBody>
      </p:sp>
      <p:cxnSp>
        <p:nvCxnSpPr>
          <p:cNvPr id="6" name="Straight Connector 5">
            <a:extLst>
              <a:ext uri="{FF2B5EF4-FFF2-40B4-BE49-F238E27FC236}">
                <a16:creationId xmlns:a16="http://schemas.microsoft.com/office/drawing/2014/main" id="{FC306F6D-2C0B-660D-9213-B3243539DCC5}"/>
              </a:ext>
            </a:extLst>
          </p:cNvPr>
          <p:cNvCxnSpPr>
            <a:cxnSpLocks/>
          </p:cNvCxnSpPr>
          <p:nvPr userDrawn="1"/>
        </p:nvCxnSpPr>
        <p:spPr>
          <a:xfrm>
            <a:off x="457200" y="1353725"/>
            <a:ext cx="507604" cy="0"/>
          </a:xfrm>
          <a:prstGeom prst="line">
            <a:avLst/>
          </a:prstGeom>
          <a:ln w="19050">
            <a:solidFill>
              <a:srgbClr val="00FAA1"/>
            </a:solidFill>
          </a:ln>
        </p:spPr>
        <p:style>
          <a:lnRef idx="1">
            <a:schemeClr val="accent1"/>
          </a:lnRef>
          <a:fillRef idx="0">
            <a:schemeClr val="accent1"/>
          </a:fillRef>
          <a:effectRef idx="0">
            <a:schemeClr val="accent1"/>
          </a:effectRef>
          <a:fontRef idx="minor">
            <a:schemeClr val="tx1"/>
          </a:fontRef>
        </p:style>
      </p:cxnSp>
      <p:pic>
        <p:nvPicPr>
          <p:cNvPr id="5" name="Picture 4" descr="A white text on a black background&#10;&#10;AI-generated content may be incorrect.">
            <a:extLst>
              <a:ext uri="{FF2B5EF4-FFF2-40B4-BE49-F238E27FC236}">
                <a16:creationId xmlns:a16="http://schemas.microsoft.com/office/drawing/2014/main" id="{AAC357B4-3AB8-6587-C87F-A741184B437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10800" y="6411516"/>
            <a:ext cx="1614544" cy="262919"/>
          </a:xfrm>
          <a:prstGeom prst="rect">
            <a:avLst/>
          </a:prstGeom>
        </p:spPr>
      </p:pic>
    </p:spTree>
    <p:extLst>
      <p:ext uri="{BB962C8B-B14F-4D97-AF65-F5344CB8AC3E}">
        <p14:creationId xmlns:p14="http://schemas.microsoft.com/office/powerpoint/2010/main" val="4128304548"/>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D976C-7EC4-C785-1170-E444C408C745}"/>
              </a:ext>
            </a:extLst>
          </p:cNvPr>
          <p:cNvSpPr>
            <a:spLocks noGrp="1"/>
          </p:cNvSpPr>
          <p:nvPr>
            <p:ph type="title"/>
          </p:nvPr>
        </p:nvSpPr>
        <p:spPr>
          <a:xfrm>
            <a:off x="457200" y="457200"/>
            <a:ext cx="5394960" cy="1143000"/>
          </a:xfrm>
        </p:spPr>
        <p:txBody>
          <a:bodyPr>
            <a:noAutofit/>
          </a:bodyPr>
          <a:lstStyle/>
          <a:p>
            <a:r>
              <a:t>Click to edit Master title style</a:t>
            </a:r>
          </a:p>
        </p:txBody>
      </p:sp>
      <p:sp>
        <p:nvSpPr>
          <p:cNvPr id="7" name="Text Placeholder 6">
            <a:extLst>
              <a:ext uri="{FF2B5EF4-FFF2-40B4-BE49-F238E27FC236}">
                <a16:creationId xmlns:a16="http://schemas.microsoft.com/office/drawing/2014/main" id="{32E6894E-66F3-18BC-0D54-8ABADC35CB14}"/>
              </a:ext>
            </a:extLst>
          </p:cNvPr>
          <p:cNvSpPr>
            <a:spLocks noGrp="1"/>
          </p:cNvSpPr>
          <p:nvPr>
            <p:ph type="body" sz="quarter" idx="13" hasCustomPrompt="1"/>
          </p:nvPr>
        </p:nvSpPr>
        <p:spPr>
          <a:xfrm>
            <a:off x="457200" y="2286000"/>
            <a:ext cx="5394960" cy="3657600"/>
          </a:xfrm>
          <a:prstGeom prst="callout1">
            <a:avLst>
              <a:gd name="adj1" fmla="val -9785"/>
              <a:gd name="adj2" fmla="val 34"/>
              <a:gd name="adj3" fmla="val -9745"/>
              <a:gd name="adj4" fmla="val 17038"/>
            </a:avLst>
          </a:prstGeom>
          <a:ln w="15875">
            <a:solidFill>
              <a:srgbClr val="0CD973"/>
            </a:solidFill>
          </a:ln>
        </p:spPr>
        <p:txBody>
          <a:bodyPr/>
          <a:lstStyle>
            <a:lvl1pPr>
              <a:defRPr sz="2000"/>
            </a:lvl1pPr>
            <a:lvl2pPr>
              <a:defRPr sz="1800"/>
            </a:lvl2pPr>
            <a:lvl3pPr>
              <a:defRPr sz="1600"/>
            </a:lvl3pPr>
            <a:lvl4pPr>
              <a:defRPr sz="1400"/>
            </a:lvl4pPr>
            <a:lvl5pPr>
              <a:defRPr sz="1400"/>
            </a:lvl5pPr>
            <a:lvl6pPr marL="1371600" indent="0">
              <a:buNone/>
              <a:defRPr sz="1400"/>
            </a:lvl6pPr>
            <a:lvl7pPr>
              <a:defRPr sz="1400"/>
            </a:lvl7pPr>
            <a:lvl8pPr>
              <a:defRPr sz="1400"/>
            </a:lvl8pPr>
            <a:lvl9pPr>
              <a:defRPr sz="1400"/>
            </a:lvl9pPr>
          </a:lstStyle>
          <a:p>
            <a:pPr lvl="0"/>
            <a:r>
              <a:t>Enter brief statements. Turn bullet points on or off from the Home tab.</a:t>
            </a:r>
          </a:p>
          <a:p>
            <a:pPr lvl="1"/>
            <a:r>
              <a:t>Second level</a:t>
            </a:r>
          </a:p>
          <a:p>
            <a:pPr lvl="2"/>
            <a:r>
              <a:t>Third level</a:t>
            </a:r>
          </a:p>
          <a:p>
            <a:pPr lvl="3"/>
            <a:r>
              <a:t>Fourth level</a:t>
            </a:r>
          </a:p>
          <a:p>
            <a:pPr lvl="4"/>
            <a:r>
              <a:t>Fifth level</a:t>
            </a:r>
          </a:p>
        </p:txBody>
      </p:sp>
      <p:sp>
        <p:nvSpPr>
          <p:cNvPr id="12" name="Picture Placeholder 11">
            <a:extLst>
              <a:ext uri="{FF2B5EF4-FFF2-40B4-BE49-F238E27FC236}">
                <a16:creationId xmlns:a16="http://schemas.microsoft.com/office/drawing/2014/main" id="{99D78D4F-9C49-E343-F817-97752EDF542A}"/>
              </a:ext>
            </a:extLst>
          </p:cNvPr>
          <p:cNvSpPr>
            <a:spLocks noGrp="1"/>
          </p:cNvSpPr>
          <p:nvPr>
            <p:ph type="pic" sz="quarter" idx="14" hasCustomPrompt="1"/>
          </p:nvPr>
        </p:nvSpPr>
        <p:spPr>
          <a:xfrm>
            <a:off x="6096000" y="91440"/>
            <a:ext cx="6096000" cy="6766560"/>
          </a:xfrm>
          <a:solidFill>
            <a:schemeClr val="bg1">
              <a:lumMod val="95000"/>
            </a:schemeClr>
          </a:solidFill>
          <a:ln>
            <a:noFill/>
          </a:ln>
        </p:spPr>
        <p:txBody>
          <a:bodyPr tIns="2834640"/>
          <a:lstStyle>
            <a:lvl1pPr marL="0" indent="0" algn="ctr">
              <a:buFontTx/>
              <a:buNone/>
              <a:defRPr sz="1800"/>
            </a:lvl1pPr>
          </a:lstStyle>
          <a:p>
            <a:r>
              <a:t>Click icon to insert picture</a:t>
            </a:r>
          </a:p>
        </p:txBody>
      </p:sp>
      <p:sp>
        <p:nvSpPr>
          <p:cNvPr id="3" name="Date Placeholder 2">
            <a:extLst>
              <a:ext uri="{FF2B5EF4-FFF2-40B4-BE49-F238E27FC236}">
                <a16:creationId xmlns:a16="http://schemas.microsoft.com/office/drawing/2014/main" id="{D4D16EF2-AE26-B97B-0622-CF4F5B651953}"/>
              </a:ext>
            </a:extLst>
          </p:cNvPr>
          <p:cNvSpPr>
            <a:spLocks noGrp="1"/>
          </p:cNvSpPr>
          <p:nvPr>
            <p:ph type="dt" sz="half" idx="10"/>
          </p:nvPr>
        </p:nvSpPr>
        <p:spPr>
          <a:xfrm>
            <a:off x="9365839" y="6411516"/>
            <a:ext cx="1317625" cy="232124"/>
          </a:xfrm>
          <a:prstGeom prst="rect">
            <a:avLst/>
          </a:prstGeom>
        </p:spPr>
        <p:txBody>
          <a:bodyPr/>
          <a:lstStyle>
            <a:lvl1pPr>
              <a:defRPr>
                <a:solidFill>
                  <a:schemeClr val="tx1">
                    <a:alpha val="0"/>
                  </a:schemeClr>
                </a:solidFill>
              </a:defRPr>
            </a:lvl1pPr>
          </a:lstStyle>
          <a:p>
            <a:fld id="{5A9F498A-09EC-4755-85D4-AA10D9B512CB}" type="datetime1">
              <a:rPr lang="en-US"/>
              <a:t>6/3/2026</a:t>
            </a:fld>
            <a:endParaRPr/>
          </a:p>
        </p:txBody>
      </p:sp>
      <p:sp>
        <p:nvSpPr>
          <p:cNvPr id="4" name="Footer Placeholder 3">
            <a:extLst>
              <a:ext uri="{FF2B5EF4-FFF2-40B4-BE49-F238E27FC236}">
                <a16:creationId xmlns:a16="http://schemas.microsoft.com/office/drawing/2014/main" id="{DF74B4DA-F0CD-4152-B256-27D48900B739}"/>
              </a:ext>
            </a:extLst>
          </p:cNvPr>
          <p:cNvSpPr>
            <a:spLocks noGrp="1"/>
          </p:cNvSpPr>
          <p:nvPr>
            <p:ph type="ftr" sz="quarter" idx="11"/>
          </p:nvPr>
        </p:nvSpPr>
        <p:spPr/>
        <p:txBody>
          <a:bodyPr/>
          <a:lstStyle/>
          <a:p>
            <a:endParaRPr/>
          </a:p>
        </p:txBody>
      </p:sp>
      <p:sp>
        <p:nvSpPr>
          <p:cNvPr id="5" name="Slide Number Placeholder 4">
            <a:extLst>
              <a:ext uri="{FF2B5EF4-FFF2-40B4-BE49-F238E27FC236}">
                <a16:creationId xmlns:a16="http://schemas.microsoft.com/office/drawing/2014/main" id="{719643BE-2490-6374-63C9-9917D987F3BC}"/>
              </a:ext>
            </a:extLst>
          </p:cNvPr>
          <p:cNvSpPr>
            <a:spLocks noGrp="1"/>
          </p:cNvSpPr>
          <p:nvPr>
            <p:ph type="sldNum" sz="quarter" idx="12"/>
          </p:nvPr>
        </p:nvSpPr>
        <p:spPr>
          <a:xfrm>
            <a:off x="10873184" y="6411516"/>
            <a:ext cx="527830" cy="232124"/>
          </a:xfrm>
          <a:prstGeom prst="rect">
            <a:avLst/>
          </a:prstGeom>
        </p:spPr>
        <p:txBody>
          <a:bodyPr/>
          <a:lstStyle>
            <a:lvl1pPr>
              <a:defRPr>
                <a:solidFill>
                  <a:schemeClr val="tx1">
                    <a:alpha val="0"/>
                  </a:schemeClr>
                </a:solidFill>
              </a:defRPr>
            </a:lvl1pPr>
          </a:lstStyle>
          <a:p>
            <a:fld id="{0D5579D2-7339-4529-A556-9C117C8A757C}" type="slidenum">
              <a:rPr/>
              <a:pPr/>
              <a:t>‹#›</a:t>
            </a:fld>
            <a:endParaRPr/>
          </a:p>
        </p:txBody>
      </p:sp>
    </p:spTree>
    <p:extLst>
      <p:ext uri="{BB962C8B-B14F-4D97-AF65-F5344CB8AC3E}">
        <p14:creationId xmlns:p14="http://schemas.microsoft.com/office/powerpoint/2010/main" val="186119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Full Picture with Text on Sky">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C0FAFC0-5493-3908-0CE8-2887E197D75B}"/>
              </a:ext>
            </a:extLst>
          </p:cNvPr>
          <p:cNvSpPr>
            <a:spLocks noGrp="1"/>
          </p:cNvSpPr>
          <p:nvPr>
            <p:ph type="pic" sz="quarter" idx="14" hasCustomPrompt="1"/>
          </p:nvPr>
        </p:nvSpPr>
        <p:spPr>
          <a:xfrm>
            <a:off x="0" y="0"/>
            <a:ext cx="12192000" cy="6858000"/>
          </a:xfrm>
          <a:solidFill>
            <a:schemeClr val="bg1">
              <a:lumMod val="95000"/>
            </a:schemeClr>
          </a:solidFill>
          <a:ln>
            <a:noFill/>
          </a:ln>
        </p:spPr>
        <p:txBody>
          <a:bodyPr tIns="2468880"/>
          <a:lstStyle>
            <a:lvl1pPr marL="0" indent="0" algn="ctr">
              <a:spcBef>
                <a:spcPts val="0"/>
              </a:spcBef>
              <a:buNone/>
              <a:defRPr sz="2000"/>
            </a:lvl1pPr>
          </a:lstStyle>
          <a:p>
            <a:r>
              <a:t>Click icon to insert picture</a:t>
            </a:r>
            <a:br>
              <a:rPr/>
            </a:br>
            <a:r>
              <a:t>and then Send to Back</a:t>
            </a:r>
          </a:p>
        </p:txBody>
      </p:sp>
      <p:sp>
        <p:nvSpPr>
          <p:cNvPr id="11" name="Text Placeholder 10">
            <a:extLst>
              <a:ext uri="{FF2B5EF4-FFF2-40B4-BE49-F238E27FC236}">
                <a16:creationId xmlns:a16="http://schemas.microsoft.com/office/drawing/2014/main" id="{D45AE66A-52C1-618A-C27F-CC7BD796E1AF}"/>
              </a:ext>
            </a:extLst>
          </p:cNvPr>
          <p:cNvSpPr>
            <a:spLocks noGrp="1"/>
          </p:cNvSpPr>
          <p:nvPr>
            <p:ph type="body" sz="quarter" idx="13" hasCustomPrompt="1"/>
          </p:nvPr>
        </p:nvSpPr>
        <p:spPr>
          <a:xfrm>
            <a:off x="457200" y="457200"/>
            <a:ext cx="3200400" cy="3200400"/>
          </a:xfrm>
          <a:prstGeom prst="roundRect">
            <a:avLst>
              <a:gd name="adj" fmla="val 3252"/>
            </a:avLst>
          </a:prstGeom>
          <a:solidFill>
            <a:schemeClr val="bg2"/>
          </a:solidFill>
        </p:spPr>
        <p:txBody>
          <a:bodyPr lIns="182880" tIns="182880" rIns="182880" bIns="182880" anchor="ctr" anchorCtr="1"/>
          <a:lstStyle>
            <a:lvl1pPr marL="0" indent="0">
              <a:spcBef>
                <a:spcPts val="0"/>
              </a:spcBef>
              <a:buFontTx/>
              <a:buNone/>
              <a:defRPr sz="2800">
                <a:solidFill>
                  <a:schemeClr val="tx2"/>
                </a:solidFill>
              </a:defRPr>
            </a:lvl1pPr>
            <a:lvl2pPr marL="0" indent="0">
              <a:spcBef>
                <a:spcPts val="0"/>
              </a:spcBef>
              <a:buFontTx/>
              <a:buNone/>
              <a:defRPr sz="2800">
                <a:solidFill>
                  <a:schemeClr val="tx2"/>
                </a:solidFill>
              </a:defRPr>
            </a:lvl2pPr>
            <a:lvl3pPr marL="0" indent="0">
              <a:spcBef>
                <a:spcPts val="0"/>
              </a:spcBef>
              <a:buFontTx/>
              <a:buNone/>
              <a:defRPr sz="2800">
                <a:solidFill>
                  <a:schemeClr val="tx2"/>
                </a:solidFill>
              </a:defRPr>
            </a:lvl3pPr>
            <a:lvl4pPr marL="0" indent="0">
              <a:spcBef>
                <a:spcPts val="0"/>
              </a:spcBef>
              <a:buFontTx/>
              <a:buNone/>
              <a:defRPr sz="2800">
                <a:solidFill>
                  <a:schemeClr val="tx2"/>
                </a:solidFill>
              </a:defRPr>
            </a:lvl4pPr>
            <a:lvl5pPr marL="0" indent="0">
              <a:spcBef>
                <a:spcPts val="0"/>
              </a:spcBef>
              <a:buFontTx/>
              <a:buNone/>
              <a:defRPr sz="2800">
                <a:solidFill>
                  <a:schemeClr val="tx2"/>
                </a:solidFill>
              </a:defRPr>
            </a:lvl5pPr>
            <a:lvl6pPr marL="0" indent="0">
              <a:spcBef>
                <a:spcPts val="0"/>
              </a:spcBef>
              <a:buFontTx/>
              <a:buNone/>
              <a:defRPr sz="2800">
                <a:solidFill>
                  <a:schemeClr val="tx2"/>
                </a:solidFill>
              </a:defRPr>
            </a:lvl6pPr>
            <a:lvl7pPr marL="0" indent="0">
              <a:spcBef>
                <a:spcPts val="0"/>
              </a:spcBef>
              <a:buFontTx/>
              <a:buNone/>
              <a:defRPr sz="2800">
                <a:solidFill>
                  <a:schemeClr val="tx2"/>
                </a:solidFill>
              </a:defRPr>
            </a:lvl7pPr>
            <a:lvl8pPr marL="0" indent="0">
              <a:spcBef>
                <a:spcPts val="0"/>
              </a:spcBef>
              <a:buFontTx/>
              <a:buNone/>
              <a:defRPr sz="2800">
                <a:solidFill>
                  <a:schemeClr val="tx2"/>
                </a:solidFill>
              </a:defRPr>
            </a:lvl8pPr>
            <a:lvl9pPr marL="0" indent="0">
              <a:spcBef>
                <a:spcPts val="0"/>
              </a:spcBef>
              <a:buFontTx/>
              <a:buNone/>
              <a:defRPr sz="2800">
                <a:solidFill>
                  <a:schemeClr val="tx2"/>
                </a:solidFill>
              </a:defRPr>
            </a:lvl9pPr>
          </a:lstStyle>
          <a:p>
            <a:pPr lvl="0"/>
            <a:r>
              <a:t>Enter brief statement and move textbox as needed</a:t>
            </a:r>
          </a:p>
        </p:txBody>
      </p:sp>
      <p:sp>
        <p:nvSpPr>
          <p:cNvPr id="3" name="Date Placeholder 2">
            <a:extLst>
              <a:ext uri="{FF2B5EF4-FFF2-40B4-BE49-F238E27FC236}">
                <a16:creationId xmlns:a16="http://schemas.microsoft.com/office/drawing/2014/main" id="{FC689BC4-C8D9-913B-5F4E-230507DB1216}"/>
              </a:ext>
            </a:extLst>
          </p:cNvPr>
          <p:cNvSpPr>
            <a:spLocks noGrp="1"/>
          </p:cNvSpPr>
          <p:nvPr>
            <p:ph type="dt" sz="half" idx="10"/>
          </p:nvPr>
        </p:nvSpPr>
        <p:spPr>
          <a:xfrm>
            <a:off x="9365839" y="6411516"/>
            <a:ext cx="1317625" cy="232124"/>
          </a:xfrm>
          <a:prstGeom prst="rect">
            <a:avLst/>
          </a:prstGeom>
        </p:spPr>
        <p:txBody>
          <a:bodyPr/>
          <a:lstStyle>
            <a:lvl1pPr>
              <a:defRPr>
                <a:solidFill>
                  <a:schemeClr val="tx1">
                    <a:alpha val="0"/>
                  </a:schemeClr>
                </a:solidFill>
              </a:defRPr>
            </a:lvl1pPr>
          </a:lstStyle>
          <a:p>
            <a:fld id="{75519D5A-99C3-42F4-A9A3-A4D79513C01A}" type="datetime1">
              <a:rPr lang="en-US"/>
              <a:t>6/3/2026</a:t>
            </a:fld>
            <a:endParaRPr/>
          </a:p>
        </p:txBody>
      </p:sp>
      <p:sp>
        <p:nvSpPr>
          <p:cNvPr id="4" name="Footer Placeholder 3">
            <a:extLst>
              <a:ext uri="{FF2B5EF4-FFF2-40B4-BE49-F238E27FC236}">
                <a16:creationId xmlns:a16="http://schemas.microsoft.com/office/drawing/2014/main" id="{67BDCADD-A870-0C70-135F-404C1411DFD1}"/>
              </a:ext>
            </a:extLst>
          </p:cNvPr>
          <p:cNvSpPr>
            <a:spLocks noGrp="1"/>
          </p:cNvSpPr>
          <p:nvPr>
            <p:ph type="ftr" sz="quarter" idx="11"/>
          </p:nvPr>
        </p:nvSpPr>
        <p:spPr/>
        <p:txBody>
          <a:bodyPr/>
          <a:lstStyle>
            <a:lvl1pPr>
              <a:defRPr>
                <a:solidFill>
                  <a:schemeClr val="tx1">
                    <a:alpha val="0"/>
                  </a:schemeClr>
                </a:solidFill>
              </a:defRPr>
            </a:lvl1pPr>
          </a:lstStyle>
          <a:p>
            <a:endParaRPr/>
          </a:p>
        </p:txBody>
      </p:sp>
      <p:sp>
        <p:nvSpPr>
          <p:cNvPr id="5" name="Slide Number Placeholder 4">
            <a:extLst>
              <a:ext uri="{FF2B5EF4-FFF2-40B4-BE49-F238E27FC236}">
                <a16:creationId xmlns:a16="http://schemas.microsoft.com/office/drawing/2014/main" id="{60900C83-7427-3119-085A-583F19D0BD5C}"/>
              </a:ext>
            </a:extLst>
          </p:cNvPr>
          <p:cNvSpPr>
            <a:spLocks noGrp="1"/>
          </p:cNvSpPr>
          <p:nvPr>
            <p:ph type="sldNum" sz="quarter" idx="12"/>
          </p:nvPr>
        </p:nvSpPr>
        <p:spPr>
          <a:xfrm>
            <a:off x="10873184" y="6411516"/>
            <a:ext cx="527830" cy="232124"/>
          </a:xfrm>
          <a:prstGeom prst="rect">
            <a:avLst/>
          </a:prstGeom>
        </p:spPr>
        <p:txBody>
          <a:bodyPr/>
          <a:lstStyle>
            <a:lvl1pPr>
              <a:defRPr>
                <a:solidFill>
                  <a:schemeClr val="tx1">
                    <a:alpha val="0"/>
                  </a:schemeClr>
                </a:solidFill>
              </a:defRPr>
            </a:lvl1pPr>
          </a:lstStyle>
          <a:p>
            <a:fld id="{0D5579D2-7339-4529-A556-9C117C8A757C}" type="slidenum">
              <a:rPr/>
              <a:pPr/>
              <a:t>‹#›</a:t>
            </a:fld>
            <a:endParaRPr/>
          </a:p>
        </p:txBody>
      </p:sp>
    </p:spTree>
    <p:extLst>
      <p:ext uri="{BB962C8B-B14F-4D97-AF65-F5344CB8AC3E}">
        <p14:creationId xmlns:p14="http://schemas.microsoft.com/office/powerpoint/2010/main" val="1198655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orizontal Screensho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617AA8-596C-8B42-029F-383ACC101541}"/>
              </a:ext>
            </a:extLst>
          </p:cNvPr>
          <p:cNvSpPr/>
          <p:nvPr userDrawn="1"/>
        </p:nvSpPr>
        <p:spPr>
          <a:xfrm>
            <a:off x="6553200" y="92075"/>
            <a:ext cx="5638800" cy="6765925"/>
          </a:xfrm>
          <a:prstGeom prst="rect">
            <a:avLst/>
          </a:prstGeom>
          <a:solidFill>
            <a:srgbClr val="EBF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F5F271D0-04BF-124B-82C8-1555261A438A}"/>
              </a:ext>
            </a:extLst>
          </p:cNvPr>
          <p:cNvSpPr>
            <a:spLocks noGrp="1"/>
          </p:cNvSpPr>
          <p:nvPr>
            <p:ph type="title"/>
          </p:nvPr>
        </p:nvSpPr>
        <p:spPr>
          <a:xfrm>
            <a:off x="457200" y="457200"/>
            <a:ext cx="3429000" cy="1600200"/>
          </a:xfrm>
        </p:spPr>
        <p:txBody>
          <a:bodyPr/>
          <a:lstStyle>
            <a:lvl1pPr>
              <a:defRPr/>
            </a:lvl1pPr>
          </a:lstStyle>
          <a:p>
            <a:r>
              <a:t>Click to edit Master title style</a:t>
            </a:r>
          </a:p>
        </p:txBody>
      </p:sp>
      <p:sp>
        <p:nvSpPr>
          <p:cNvPr id="6" name="Text Placeholder 6">
            <a:extLst>
              <a:ext uri="{FF2B5EF4-FFF2-40B4-BE49-F238E27FC236}">
                <a16:creationId xmlns:a16="http://schemas.microsoft.com/office/drawing/2014/main" id="{2B5C75AE-586F-938C-76BC-07F9F45BBEB9}"/>
              </a:ext>
            </a:extLst>
          </p:cNvPr>
          <p:cNvSpPr>
            <a:spLocks noGrp="1"/>
          </p:cNvSpPr>
          <p:nvPr>
            <p:ph type="body" sz="quarter" idx="13" hasCustomPrompt="1"/>
          </p:nvPr>
        </p:nvSpPr>
        <p:spPr>
          <a:xfrm>
            <a:off x="457200" y="2286000"/>
            <a:ext cx="3429000" cy="3657599"/>
          </a:xfrm>
        </p:spPr>
        <p:txBody>
          <a:bodyPr/>
          <a:lstStyle>
            <a:lvl1pPr>
              <a:defRPr sz="2000"/>
            </a:lvl1pPr>
            <a:lvl2pPr>
              <a:defRPr sz="1800"/>
            </a:lvl2pPr>
            <a:lvl3pPr>
              <a:defRPr sz="1600"/>
            </a:lvl3pPr>
            <a:lvl4pPr>
              <a:defRPr sz="1400"/>
            </a:lvl4pPr>
            <a:lvl5pPr>
              <a:defRPr sz="1400"/>
            </a:lvl5pPr>
            <a:lvl6pPr marL="1371600" indent="0">
              <a:buNone/>
              <a:defRPr sz="1400"/>
            </a:lvl6pPr>
            <a:lvl7pPr>
              <a:defRPr sz="1400"/>
            </a:lvl7pPr>
            <a:lvl8pPr>
              <a:defRPr sz="1400"/>
            </a:lvl8pPr>
            <a:lvl9pPr>
              <a:defRPr sz="1400"/>
            </a:lvl9pPr>
          </a:lstStyle>
          <a:p>
            <a:pPr lvl="0"/>
            <a:r>
              <a:t>Enter brief statement. Turn bullet points on or off from the Home tab.</a:t>
            </a:r>
          </a:p>
          <a:p>
            <a:pPr lvl="1"/>
            <a:r>
              <a:t>Second level</a:t>
            </a:r>
          </a:p>
          <a:p>
            <a:pPr lvl="2"/>
            <a:r>
              <a:t>Third level</a:t>
            </a:r>
          </a:p>
          <a:p>
            <a:pPr lvl="3"/>
            <a:r>
              <a:t>Fourth level</a:t>
            </a:r>
          </a:p>
          <a:p>
            <a:pPr lvl="4"/>
            <a:r>
              <a:t>Fifth level</a:t>
            </a:r>
          </a:p>
        </p:txBody>
      </p:sp>
      <p:sp>
        <p:nvSpPr>
          <p:cNvPr id="8" name="Content Placeholder 7">
            <a:extLst>
              <a:ext uri="{FF2B5EF4-FFF2-40B4-BE49-F238E27FC236}">
                <a16:creationId xmlns:a16="http://schemas.microsoft.com/office/drawing/2014/main" id="{F5FD6C9A-20E9-2F68-126E-D6FF4E75B6B7}"/>
              </a:ext>
            </a:extLst>
          </p:cNvPr>
          <p:cNvSpPr>
            <a:spLocks noGrp="1"/>
          </p:cNvSpPr>
          <p:nvPr>
            <p:ph sz="quarter" idx="14" hasCustomPrompt="1"/>
          </p:nvPr>
        </p:nvSpPr>
        <p:spPr>
          <a:xfrm>
            <a:off x="4533550" y="990600"/>
            <a:ext cx="6901034" cy="3881832"/>
          </a:xfrm>
          <a:solidFill>
            <a:schemeClr val="bg1"/>
          </a:solidFill>
          <a:ln w="127000">
            <a:solidFill>
              <a:schemeClr val="bg1">
                <a:alpha val="50000"/>
              </a:schemeClr>
            </a:solidFill>
            <a:round/>
          </a:ln>
          <a:effectLst>
            <a:outerShdw blurRad="88900" sx="101000" sy="101000" algn="ctr" rotWithShape="0">
              <a:schemeClr val="accent1">
                <a:alpha val="20000"/>
              </a:schemeClr>
            </a:outerShdw>
          </a:effectLst>
        </p:spPr>
        <p:txBody>
          <a:bodyPr tIns="2651760"/>
          <a:lstStyle>
            <a:lvl1pPr marL="0" indent="0" algn="ctr">
              <a:spcBef>
                <a:spcPts val="0"/>
              </a:spcBef>
              <a:buNone/>
              <a:defRPr sz="1600"/>
            </a:lvl1pPr>
            <a:lvl2pPr marL="0" indent="0" algn="ctr">
              <a:spcBef>
                <a:spcPts val="0"/>
              </a:spcBef>
              <a:buNone/>
              <a:defRPr sz="2000"/>
            </a:lvl2pPr>
            <a:lvl3pPr marL="0" indent="0" algn="ctr">
              <a:spcBef>
                <a:spcPts val="0"/>
              </a:spcBef>
              <a:buNone/>
              <a:defRPr sz="2000"/>
            </a:lvl3pPr>
            <a:lvl4pPr marL="0" indent="0" algn="ctr">
              <a:spcBef>
                <a:spcPts val="0"/>
              </a:spcBef>
              <a:buNone/>
              <a:defRPr sz="2000"/>
            </a:lvl4pPr>
            <a:lvl5pPr marL="0" indent="0" algn="ctr">
              <a:spcBef>
                <a:spcPts val="0"/>
              </a:spcBef>
              <a:buNone/>
              <a:defRPr sz="2000"/>
            </a:lvl5pPr>
            <a:lvl6pPr marL="0" indent="0" algn="ctr">
              <a:spcBef>
                <a:spcPts val="0"/>
              </a:spcBef>
              <a:buNone/>
              <a:defRPr sz="2000"/>
            </a:lvl6pPr>
            <a:lvl7pPr marL="0" indent="0" algn="ctr">
              <a:spcBef>
                <a:spcPts val="0"/>
              </a:spcBef>
              <a:buNone/>
              <a:defRPr sz="2000"/>
            </a:lvl7pPr>
            <a:lvl8pPr marL="0" indent="0" algn="ctr">
              <a:spcBef>
                <a:spcPts val="0"/>
              </a:spcBef>
              <a:buNone/>
              <a:defRPr sz="2000"/>
            </a:lvl8pPr>
            <a:lvl9pPr marL="0" indent="0" algn="ctr">
              <a:spcBef>
                <a:spcPts val="0"/>
              </a:spcBef>
              <a:buNone/>
              <a:defRPr sz="2000"/>
            </a:lvl9pPr>
          </a:lstStyle>
          <a:p>
            <a:pPr lvl="0"/>
            <a:r>
              <a:t>Select the Pictures icon </a:t>
            </a:r>
            <a:br>
              <a:rPr/>
            </a:br>
            <a:r>
              <a:t>to insert a horizontal screenshot</a:t>
            </a:r>
          </a:p>
        </p:txBody>
      </p:sp>
      <p:sp>
        <p:nvSpPr>
          <p:cNvPr id="4" name="Footer Placeholder 3">
            <a:extLst>
              <a:ext uri="{FF2B5EF4-FFF2-40B4-BE49-F238E27FC236}">
                <a16:creationId xmlns:a16="http://schemas.microsoft.com/office/drawing/2014/main" id="{B53C3A9E-A3BF-8C58-F07A-6A401F1627A4}"/>
              </a:ext>
            </a:extLst>
          </p:cNvPr>
          <p:cNvSpPr>
            <a:spLocks noGrp="1"/>
          </p:cNvSpPr>
          <p:nvPr>
            <p:ph type="ftr" sz="quarter" idx="11"/>
          </p:nvPr>
        </p:nvSpPr>
        <p:spPr/>
        <p:txBody>
          <a:bodyPr/>
          <a:lstStyle/>
          <a:p>
            <a:endParaRPr/>
          </a:p>
        </p:txBody>
      </p:sp>
    </p:spTree>
    <p:extLst>
      <p:ext uri="{BB962C8B-B14F-4D97-AF65-F5344CB8AC3E}">
        <p14:creationId xmlns:p14="http://schemas.microsoft.com/office/powerpoint/2010/main" val="3985194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7E8AD-13E0-F46E-40EE-5020E46521B7}"/>
              </a:ext>
            </a:extLst>
          </p:cNvPr>
          <p:cNvSpPr>
            <a:spLocks noGrp="1"/>
          </p:cNvSpPr>
          <p:nvPr>
            <p:ph type="title" hasCustomPrompt="1"/>
          </p:nvPr>
        </p:nvSpPr>
        <p:spPr>
          <a:xfrm>
            <a:off x="2324100" y="1600201"/>
            <a:ext cx="7531100" cy="2425699"/>
          </a:xfrm>
        </p:spPr>
        <p:txBody>
          <a:bodyPr anchor="ctr">
            <a:noAutofit/>
          </a:bodyPr>
          <a:lstStyle>
            <a:lvl1pPr algn="ctr">
              <a:defRPr sz="4800" b="0">
                <a:solidFill>
                  <a:srgbClr val="00FAA1"/>
                </a:solidFill>
              </a:defRPr>
            </a:lvl1pPr>
          </a:lstStyle>
          <a:p>
            <a:r>
              <a:t>Section header or statement</a:t>
            </a:r>
          </a:p>
        </p:txBody>
      </p:sp>
      <p:sp>
        <p:nvSpPr>
          <p:cNvPr id="3" name="Text Placeholder 2">
            <a:extLst>
              <a:ext uri="{FF2B5EF4-FFF2-40B4-BE49-F238E27FC236}">
                <a16:creationId xmlns:a16="http://schemas.microsoft.com/office/drawing/2014/main" id="{7CBD989C-61A2-6B87-489B-EDCDC38ACD7E}"/>
              </a:ext>
            </a:extLst>
          </p:cNvPr>
          <p:cNvSpPr>
            <a:spLocks noGrp="1"/>
          </p:cNvSpPr>
          <p:nvPr>
            <p:ph type="body" idx="1" hasCustomPrompt="1"/>
          </p:nvPr>
        </p:nvSpPr>
        <p:spPr>
          <a:xfrm>
            <a:off x="2324100" y="4330701"/>
            <a:ext cx="7531100" cy="914400"/>
          </a:xfrm>
        </p:spPr>
        <p:txBody>
          <a:bodyPr/>
          <a:lstStyle>
            <a:lvl1pPr marL="0" indent="0" algn="ctr">
              <a:spcBef>
                <a:spcPts val="0"/>
              </a:spcBef>
              <a:buNone/>
              <a:defRPr sz="24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Optional subtitle</a:t>
            </a:r>
          </a:p>
        </p:txBody>
      </p:sp>
      <p:pic>
        <p:nvPicPr>
          <p:cNvPr id="4" name="Picture 3" descr="A white text on a black background&#10;&#10;AI-generated content may be incorrect.">
            <a:extLst>
              <a:ext uri="{FF2B5EF4-FFF2-40B4-BE49-F238E27FC236}">
                <a16:creationId xmlns:a16="http://schemas.microsoft.com/office/drawing/2014/main" id="{D6A44D00-07DD-5297-43F1-1CA4C530566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82378" y="6411516"/>
            <a:ext cx="1614544" cy="262919"/>
          </a:xfrm>
          <a:prstGeom prst="rect">
            <a:avLst/>
          </a:prstGeom>
        </p:spPr>
      </p:pic>
    </p:spTree>
    <p:extLst>
      <p:ext uri="{BB962C8B-B14F-4D97-AF65-F5344CB8AC3E}">
        <p14:creationId xmlns:p14="http://schemas.microsoft.com/office/powerpoint/2010/main" val="2085210679"/>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Vertical Screensho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F5622B-03C5-3336-86B6-727A221C0CB6}"/>
              </a:ext>
            </a:extLst>
          </p:cNvPr>
          <p:cNvSpPr/>
          <p:nvPr/>
        </p:nvSpPr>
        <p:spPr>
          <a:xfrm>
            <a:off x="0" y="91440"/>
            <a:ext cx="3067439" cy="6766561"/>
          </a:xfrm>
          <a:prstGeom prst="rect">
            <a:avLst/>
          </a:prstGeom>
          <a:solidFill>
            <a:srgbClr val="EBF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F5F271D0-04BF-124B-82C8-1555261A438A}"/>
              </a:ext>
            </a:extLst>
          </p:cNvPr>
          <p:cNvSpPr>
            <a:spLocks noGrp="1"/>
          </p:cNvSpPr>
          <p:nvPr>
            <p:ph type="title"/>
          </p:nvPr>
        </p:nvSpPr>
        <p:spPr>
          <a:xfrm>
            <a:off x="4724400" y="457198"/>
            <a:ext cx="7010400" cy="1143001"/>
          </a:xfrm>
        </p:spPr>
        <p:txBody>
          <a:bodyPr/>
          <a:lstStyle/>
          <a:p>
            <a:r>
              <a:t>Click to edit Master title style</a:t>
            </a:r>
          </a:p>
        </p:txBody>
      </p:sp>
      <p:sp>
        <p:nvSpPr>
          <p:cNvPr id="25" name="Content Placeholder 7">
            <a:extLst>
              <a:ext uri="{FF2B5EF4-FFF2-40B4-BE49-F238E27FC236}">
                <a16:creationId xmlns:a16="http://schemas.microsoft.com/office/drawing/2014/main" id="{CD54FC85-C15E-58AD-BDCB-CFD5F1C6DDEF}"/>
              </a:ext>
            </a:extLst>
          </p:cNvPr>
          <p:cNvSpPr>
            <a:spLocks noGrp="1"/>
          </p:cNvSpPr>
          <p:nvPr>
            <p:ph sz="quarter" idx="14" hasCustomPrompt="1"/>
          </p:nvPr>
        </p:nvSpPr>
        <p:spPr>
          <a:xfrm>
            <a:off x="1143000" y="527098"/>
            <a:ext cx="2667001" cy="5461613"/>
          </a:xfrm>
          <a:solidFill>
            <a:schemeClr val="bg1"/>
          </a:solidFill>
          <a:ln w="127000" cap="rnd">
            <a:solidFill>
              <a:schemeClr val="bg1">
                <a:alpha val="50000"/>
              </a:schemeClr>
            </a:solidFill>
            <a:round/>
          </a:ln>
          <a:effectLst>
            <a:outerShdw blurRad="88900" sx="101000" sy="101000" algn="ctr" rotWithShape="0">
              <a:schemeClr val="accent1">
                <a:alpha val="20000"/>
              </a:schemeClr>
            </a:outerShdw>
          </a:effectLst>
          <a:scene3d>
            <a:camera prst="orthographicFront"/>
            <a:lightRig rig="threePt" dir="t"/>
          </a:scene3d>
          <a:sp3d>
            <a:contourClr>
              <a:srgbClr val="B2B2B2"/>
            </a:contourClr>
          </a:sp3d>
        </p:spPr>
        <p:txBody>
          <a:bodyPr tIns="3200400"/>
          <a:lstStyle>
            <a:lvl1pPr marL="0" indent="0" algn="ctr">
              <a:spcBef>
                <a:spcPts val="0"/>
              </a:spcBef>
              <a:buNone/>
              <a:defRPr sz="1600"/>
            </a:lvl1pPr>
            <a:lvl2pPr marL="0" indent="0" algn="ctr">
              <a:spcBef>
                <a:spcPts val="0"/>
              </a:spcBef>
              <a:buNone/>
              <a:defRPr sz="2000"/>
            </a:lvl2pPr>
            <a:lvl3pPr marL="0" indent="0" algn="ctr">
              <a:spcBef>
                <a:spcPts val="0"/>
              </a:spcBef>
              <a:buNone/>
              <a:defRPr sz="2000"/>
            </a:lvl3pPr>
            <a:lvl4pPr marL="0" indent="0" algn="ctr">
              <a:spcBef>
                <a:spcPts val="0"/>
              </a:spcBef>
              <a:buNone/>
              <a:defRPr sz="2000"/>
            </a:lvl4pPr>
            <a:lvl5pPr marL="0" indent="0" algn="ctr">
              <a:spcBef>
                <a:spcPts val="0"/>
              </a:spcBef>
              <a:buNone/>
              <a:defRPr sz="2000"/>
            </a:lvl5pPr>
            <a:lvl6pPr marL="0" indent="0" algn="ctr">
              <a:spcBef>
                <a:spcPts val="0"/>
              </a:spcBef>
              <a:buNone/>
              <a:defRPr sz="2000"/>
            </a:lvl6pPr>
            <a:lvl7pPr marL="0" indent="0" algn="ctr">
              <a:spcBef>
                <a:spcPts val="0"/>
              </a:spcBef>
              <a:buNone/>
              <a:defRPr sz="2000"/>
            </a:lvl7pPr>
            <a:lvl8pPr marL="0" indent="0" algn="ctr">
              <a:spcBef>
                <a:spcPts val="0"/>
              </a:spcBef>
              <a:buNone/>
              <a:defRPr sz="2000"/>
            </a:lvl8pPr>
            <a:lvl9pPr marL="0" indent="0" algn="ctr">
              <a:spcBef>
                <a:spcPts val="0"/>
              </a:spcBef>
              <a:buNone/>
              <a:defRPr sz="2000"/>
            </a:lvl9pPr>
          </a:lstStyle>
          <a:p>
            <a:pPr lvl="0"/>
            <a:r>
              <a:t>Select the Pictures </a:t>
            </a:r>
            <a:br>
              <a:rPr/>
            </a:br>
            <a:r>
              <a:t>icon to insert a </a:t>
            </a:r>
            <a:br>
              <a:rPr/>
            </a:br>
            <a:r>
              <a:t>vertical screenshot</a:t>
            </a:r>
          </a:p>
        </p:txBody>
      </p:sp>
      <p:sp>
        <p:nvSpPr>
          <p:cNvPr id="4" name="Footer Placeholder 3">
            <a:extLst>
              <a:ext uri="{FF2B5EF4-FFF2-40B4-BE49-F238E27FC236}">
                <a16:creationId xmlns:a16="http://schemas.microsoft.com/office/drawing/2014/main" id="{B53C3A9E-A3BF-8C58-F07A-6A401F1627A4}"/>
              </a:ext>
            </a:extLst>
          </p:cNvPr>
          <p:cNvSpPr>
            <a:spLocks noGrp="1"/>
          </p:cNvSpPr>
          <p:nvPr>
            <p:ph type="ftr" sz="quarter" idx="11"/>
          </p:nvPr>
        </p:nvSpPr>
        <p:spPr/>
        <p:txBody>
          <a:bodyPr/>
          <a:lstStyle/>
          <a:p>
            <a:endParaRPr/>
          </a:p>
        </p:txBody>
      </p:sp>
      <p:sp>
        <p:nvSpPr>
          <p:cNvPr id="6" name="Text Placeholder 6">
            <a:extLst>
              <a:ext uri="{FF2B5EF4-FFF2-40B4-BE49-F238E27FC236}">
                <a16:creationId xmlns:a16="http://schemas.microsoft.com/office/drawing/2014/main" id="{2B5C75AE-586F-938C-76BC-07F9F45BBEB9}"/>
              </a:ext>
            </a:extLst>
          </p:cNvPr>
          <p:cNvSpPr>
            <a:spLocks noGrp="1"/>
          </p:cNvSpPr>
          <p:nvPr>
            <p:ph type="body" sz="quarter" idx="13" hasCustomPrompt="1"/>
          </p:nvPr>
        </p:nvSpPr>
        <p:spPr>
          <a:xfrm>
            <a:off x="4724400" y="1852746"/>
            <a:ext cx="7010400" cy="4090853"/>
          </a:xfrm>
        </p:spPr>
        <p:txBody>
          <a:bodyPr/>
          <a:lstStyle>
            <a:lvl1pPr>
              <a:defRPr sz="2000"/>
            </a:lvl1pPr>
            <a:lvl2pPr>
              <a:defRPr sz="1800"/>
            </a:lvl2pPr>
            <a:lvl3pPr>
              <a:defRPr sz="1600"/>
            </a:lvl3pPr>
            <a:lvl4pPr>
              <a:defRPr sz="1400"/>
            </a:lvl4pPr>
            <a:lvl5pPr>
              <a:defRPr sz="1400"/>
            </a:lvl5pPr>
            <a:lvl6pPr marL="1371600" indent="0">
              <a:buNone/>
              <a:defRPr sz="1400"/>
            </a:lvl6pPr>
            <a:lvl7pPr>
              <a:defRPr sz="1400"/>
            </a:lvl7pPr>
            <a:lvl8pPr>
              <a:defRPr sz="1400"/>
            </a:lvl8pPr>
            <a:lvl9pPr>
              <a:defRPr sz="1400"/>
            </a:lvl9pPr>
          </a:lstStyle>
          <a:p>
            <a:pPr lvl="0"/>
            <a:r>
              <a:t>Enter brief statement. Turn bullet points on or off from the Home tab.</a:t>
            </a:r>
          </a:p>
          <a:p>
            <a:pPr lvl="1"/>
            <a:r>
              <a:t>Second level</a:t>
            </a:r>
          </a:p>
          <a:p>
            <a:pPr lvl="2"/>
            <a:r>
              <a:t>Third level</a:t>
            </a:r>
          </a:p>
          <a:p>
            <a:pPr lvl="3"/>
            <a:r>
              <a:t>Fourth level</a:t>
            </a:r>
          </a:p>
          <a:p>
            <a:pPr lvl="4"/>
            <a:r>
              <a:t>Fifth level</a:t>
            </a:r>
          </a:p>
        </p:txBody>
      </p:sp>
      <p:pic>
        <p:nvPicPr>
          <p:cNvPr id="3" name="Picture 2">
            <a:extLst>
              <a:ext uri="{FF2B5EF4-FFF2-40B4-BE49-F238E27FC236}">
                <a16:creationId xmlns:a16="http://schemas.microsoft.com/office/drawing/2014/main" id="{8B3B1CC1-2F13-74B7-1BD5-A984790431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10800" y="6411516"/>
            <a:ext cx="1614544" cy="262918"/>
          </a:xfrm>
          <a:prstGeom prst="rect">
            <a:avLst/>
          </a:prstGeom>
        </p:spPr>
      </p:pic>
    </p:spTree>
    <p:extLst>
      <p:ext uri="{BB962C8B-B14F-4D97-AF65-F5344CB8AC3E}">
        <p14:creationId xmlns:p14="http://schemas.microsoft.com/office/powerpoint/2010/main" val="4434809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D890430-E012-E7AE-721C-DFCD459BA796}"/>
              </a:ext>
            </a:extLst>
          </p:cNvPr>
          <p:cNvSpPr>
            <a:spLocks noGrp="1"/>
          </p:cNvSpPr>
          <p:nvPr>
            <p:ph type="body" sz="quarter" idx="13" hasCustomPrompt="1"/>
          </p:nvPr>
        </p:nvSpPr>
        <p:spPr>
          <a:xfrm>
            <a:off x="1371600" y="3432957"/>
            <a:ext cx="4724400" cy="910444"/>
          </a:xfrm>
        </p:spPr>
        <p:txBody>
          <a:bodyPr/>
          <a:lstStyle>
            <a:lvl1pPr marL="0" indent="0">
              <a:spcBef>
                <a:spcPts val="0"/>
              </a:spcBef>
              <a:buNone/>
              <a:defRPr sz="1800">
                <a:solidFill>
                  <a:schemeClr val="accent4"/>
                </a:solidFill>
              </a:defRPr>
            </a:lvl1pPr>
            <a:lvl2pPr marL="0" indent="0">
              <a:spcBef>
                <a:spcPts val="0"/>
              </a:spcBef>
              <a:buNone/>
              <a:defRPr sz="2800">
                <a:solidFill>
                  <a:schemeClr val="accent4"/>
                </a:solidFill>
              </a:defRPr>
            </a:lvl2pPr>
            <a:lvl3pPr marL="0" indent="0">
              <a:spcBef>
                <a:spcPts val="0"/>
              </a:spcBef>
              <a:buNone/>
              <a:defRPr sz="2800">
                <a:solidFill>
                  <a:schemeClr val="accent4"/>
                </a:solidFill>
              </a:defRPr>
            </a:lvl3pPr>
            <a:lvl4pPr marL="0" indent="0">
              <a:spcBef>
                <a:spcPts val="0"/>
              </a:spcBef>
              <a:buNone/>
              <a:defRPr sz="2800">
                <a:solidFill>
                  <a:schemeClr val="accent4"/>
                </a:solidFill>
              </a:defRPr>
            </a:lvl4pPr>
            <a:lvl5pPr marL="0" indent="0">
              <a:spcBef>
                <a:spcPts val="0"/>
              </a:spcBef>
              <a:buNone/>
              <a:defRPr sz="2800">
                <a:solidFill>
                  <a:schemeClr val="accent4"/>
                </a:solidFill>
              </a:defRPr>
            </a:lvl5pPr>
            <a:lvl6pPr marL="0" indent="0">
              <a:spcBef>
                <a:spcPts val="0"/>
              </a:spcBef>
              <a:buNone/>
              <a:defRPr sz="2800">
                <a:solidFill>
                  <a:schemeClr val="accent4"/>
                </a:solidFill>
              </a:defRPr>
            </a:lvl6pPr>
            <a:lvl7pPr marL="0" indent="0">
              <a:spcBef>
                <a:spcPts val="0"/>
              </a:spcBef>
              <a:buNone/>
              <a:defRPr sz="2800">
                <a:solidFill>
                  <a:schemeClr val="accent4"/>
                </a:solidFill>
              </a:defRPr>
            </a:lvl7pPr>
            <a:lvl8pPr marL="0" indent="0">
              <a:spcBef>
                <a:spcPts val="0"/>
              </a:spcBef>
              <a:buNone/>
              <a:defRPr sz="2800">
                <a:solidFill>
                  <a:schemeClr val="accent4"/>
                </a:solidFill>
              </a:defRPr>
            </a:lvl8pPr>
            <a:lvl9pPr marL="0" indent="0">
              <a:spcBef>
                <a:spcPts val="0"/>
              </a:spcBef>
              <a:buNone/>
              <a:defRPr sz="2800">
                <a:solidFill>
                  <a:srgbClr val="0CD973"/>
                </a:solidFill>
              </a:defRPr>
            </a:lvl9pPr>
          </a:lstStyle>
          <a:p>
            <a:pPr lvl="0"/>
            <a:r>
              <a:rPr err="1"/>
              <a:t>First.lastname@blackbaud.com</a:t>
            </a:r>
            <a:endParaRPr lang="en-US"/>
          </a:p>
        </p:txBody>
      </p:sp>
      <p:sp>
        <p:nvSpPr>
          <p:cNvPr id="35" name="TextBox 34">
            <a:extLst>
              <a:ext uri="{FF2B5EF4-FFF2-40B4-BE49-F238E27FC236}">
                <a16:creationId xmlns:a16="http://schemas.microsoft.com/office/drawing/2014/main" id="{EFAC63ED-BE78-AFDB-47CA-EA02CE66BDE1}"/>
              </a:ext>
            </a:extLst>
          </p:cNvPr>
          <p:cNvSpPr txBox="1"/>
          <p:nvPr/>
        </p:nvSpPr>
        <p:spPr>
          <a:xfrm>
            <a:off x="1371600" y="2570340"/>
            <a:ext cx="3486150" cy="756914"/>
          </a:xfrm>
          <a:prstGeom prst="rect">
            <a:avLst/>
          </a:prstGeom>
          <a:noFill/>
        </p:spPr>
        <p:txBody>
          <a:bodyPr wrap="square" lIns="0" tIns="0" rIns="0" bIns="0" rtlCol="0">
            <a:noAutofit/>
          </a:bodyPr>
          <a:lstStyle/>
          <a:p>
            <a:r>
              <a:rPr sz="4000" b="1">
                <a:solidFill>
                  <a:schemeClr val="tx2"/>
                </a:solidFill>
              </a:rPr>
              <a:t>Thank you</a:t>
            </a:r>
          </a:p>
        </p:txBody>
      </p:sp>
      <p:grpSp>
        <p:nvGrpSpPr>
          <p:cNvPr id="2" name="Graphic 38">
            <a:extLst>
              <a:ext uri="{FF2B5EF4-FFF2-40B4-BE49-F238E27FC236}">
                <a16:creationId xmlns:a16="http://schemas.microsoft.com/office/drawing/2014/main" id="{E9E31DDA-0D7D-AA6A-EA89-7E23FB2F5EA5}"/>
              </a:ext>
            </a:extLst>
          </p:cNvPr>
          <p:cNvGrpSpPr>
            <a:grpSpLocks noChangeAspect="1"/>
          </p:cNvGrpSpPr>
          <p:nvPr/>
        </p:nvGrpSpPr>
        <p:grpSpPr>
          <a:xfrm>
            <a:off x="1371600" y="735664"/>
            <a:ext cx="2229496" cy="340801"/>
            <a:chOff x="5548312" y="3020377"/>
            <a:chExt cx="3252787" cy="497218"/>
          </a:xfrm>
          <a:solidFill>
            <a:srgbClr val="FFFFFF"/>
          </a:solidFill>
        </p:grpSpPr>
        <p:grpSp>
          <p:nvGrpSpPr>
            <p:cNvPr id="6" name="Graphic 38">
              <a:extLst>
                <a:ext uri="{FF2B5EF4-FFF2-40B4-BE49-F238E27FC236}">
                  <a16:creationId xmlns:a16="http://schemas.microsoft.com/office/drawing/2014/main" id="{84738726-C76A-2B95-0128-F51FBF7BC252}"/>
                </a:ext>
              </a:extLst>
            </p:cNvPr>
            <p:cNvGrpSpPr/>
            <p:nvPr/>
          </p:nvGrpSpPr>
          <p:grpSpPr>
            <a:xfrm>
              <a:off x="5548312" y="3020377"/>
              <a:ext cx="3153727" cy="497218"/>
              <a:chOff x="5548312" y="3020377"/>
              <a:chExt cx="3153727" cy="497218"/>
            </a:xfrm>
            <a:grpFill/>
          </p:grpSpPr>
          <p:sp>
            <p:nvSpPr>
              <p:cNvPr id="10" name="Freeform: Shape 9">
                <a:extLst>
                  <a:ext uri="{FF2B5EF4-FFF2-40B4-BE49-F238E27FC236}">
                    <a16:creationId xmlns:a16="http://schemas.microsoft.com/office/drawing/2014/main" id="{01DB855C-0B6D-48E1-9935-6C8E8DFA6098}"/>
                  </a:ext>
                </a:extLst>
              </p:cNvPr>
              <p:cNvSpPr/>
              <p:nvPr/>
            </p:nvSpPr>
            <p:spPr>
              <a:xfrm>
                <a:off x="6057900" y="3154488"/>
                <a:ext cx="398144" cy="362155"/>
              </a:xfrm>
              <a:custGeom>
                <a:avLst/>
                <a:gdLst>
                  <a:gd name="connsiteX0" fmla="*/ 345757 w 398144"/>
                  <a:gd name="connsiteY0" fmla="*/ 260224 h 362155"/>
                  <a:gd name="connsiteX1" fmla="*/ 345757 w 398144"/>
                  <a:gd name="connsiteY1" fmla="*/ 134494 h 362155"/>
                  <a:gd name="connsiteX2" fmla="*/ 345757 w 398144"/>
                  <a:gd name="connsiteY2" fmla="*/ 134494 h 362155"/>
                  <a:gd name="connsiteX3" fmla="*/ 345757 w 398144"/>
                  <a:gd name="connsiteY3" fmla="*/ 4954 h 362155"/>
                  <a:gd name="connsiteX4" fmla="*/ 276225 w 398144"/>
                  <a:gd name="connsiteY4" fmla="*/ 4954 h 362155"/>
                  <a:gd name="connsiteX5" fmla="*/ 276225 w 398144"/>
                  <a:gd name="connsiteY5" fmla="*/ 32576 h 362155"/>
                  <a:gd name="connsiteX6" fmla="*/ 190500 w 398144"/>
                  <a:gd name="connsiteY6" fmla="*/ 191 h 362155"/>
                  <a:gd name="connsiteX7" fmla="*/ 0 w 398144"/>
                  <a:gd name="connsiteY7" fmla="*/ 181167 h 362155"/>
                  <a:gd name="connsiteX8" fmla="*/ 188595 w 398144"/>
                  <a:gd name="connsiteY8" fmla="*/ 362142 h 362155"/>
                  <a:gd name="connsiteX9" fmla="*/ 305753 w 398144"/>
                  <a:gd name="connsiteY9" fmla="*/ 313564 h 362155"/>
                  <a:gd name="connsiteX10" fmla="*/ 352425 w 398144"/>
                  <a:gd name="connsiteY10" fmla="*/ 360236 h 362155"/>
                  <a:gd name="connsiteX11" fmla="*/ 398145 w 398144"/>
                  <a:gd name="connsiteY11" fmla="*/ 313564 h 362155"/>
                  <a:gd name="connsiteX12" fmla="*/ 345757 w 398144"/>
                  <a:gd name="connsiteY12" fmla="*/ 260224 h 362155"/>
                  <a:gd name="connsiteX13" fmla="*/ 194310 w 398144"/>
                  <a:gd name="connsiteY13" fmla="*/ 293561 h 362155"/>
                  <a:gd name="connsiteX14" fmla="*/ 66675 w 398144"/>
                  <a:gd name="connsiteY14" fmla="*/ 182119 h 362155"/>
                  <a:gd name="connsiteX15" fmla="*/ 196215 w 398144"/>
                  <a:gd name="connsiteY15" fmla="*/ 68771 h 362155"/>
                  <a:gd name="connsiteX16" fmla="*/ 276225 w 398144"/>
                  <a:gd name="connsiteY16" fmla="*/ 117349 h 362155"/>
                  <a:gd name="connsiteX17" fmla="*/ 276225 w 398144"/>
                  <a:gd name="connsiteY17" fmla="*/ 133541 h 362155"/>
                  <a:gd name="connsiteX18" fmla="*/ 276225 w 398144"/>
                  <a:gd name="connsiteY18" fmla="*/ 133541 h 362155"/>
                  <a:gd name="connsiteX19" fmla="*/ 276225 w 398144"/>
                  <a:gd name="connsiteY19" fmla="*/ 244031 h 362155"/>
                  <a:gd name="connsiteX20" fmla="*/ 194310 w 398144"/>
                  <a:gd name="connsiteY20" fmla="*/ 293561 h 362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144" h="362155">
                    <a:moveTo>
                      <a:pt x="345757" y="260224"/>
                    </a:moveTo>
                    <a:lnTo>
                      <a:pt x="345757" y="134494"/>
                    </a:lnTo>
                    <a:lnTo>
                      <a:pt x="345757" y="134494"/>
                    </a:lnTo>
                    <a:lnTo>
                      <a:pt x="345757" y="4954"/>
                    </a:lnTo>
                    <a:lnTo>
                      <a:pt x="276225" y="4954"/>
                    </a:lnTo>
                    <a:lnTo>
                      <a:pt x="276225" y="32576"/>
                    </a:lnTo>
                    <a:cubicBezTo>
                      <a:pt x="253365" y="17336"/>
                      <a:pt x="223838" y="1144"/>
                      <a:pt x="190500" y="191"/>
                    </a:cubicBezTo>
                    <a:cubicBezTo>
                      <a:pt x="70485" y="-4571"/>
                      <a:pt x="0" y="80201"/>
                      <a:pt x="0" y="181167"/>
                    </a:cubicBezTo>
                    <a:cubicBezTo>
                      <a:pt x="0" y="278321"/>
                      <a:pt x="70485" y="359284"/>
                      <a:pt x="188595" y="362142"/>
                    </a:cubicBezTo>
                    <a:cubicBezTo>
                      <a:pt x="249555" y="363094"/>
                      <a:pt x="305753" y="313564"/>
                      <a:pt x="305753" y="313564"/>
                    </a:cubicBezTo>
                    <a:lnTo>
                      <a:pt x="352425" y="360236"/>
                    </a:lnTo>
                    <a:lnTo>
                      <a:pt x="398145" y="313564"/>
                    </a:lnTo>
                    <a:lnTo>
                      <a:pt x="345757" y="260224"/>
                    </a:lnTo>
                    <a:close/>
                    <a:moveTo>
                      <a:pt x="194310" y="293561"/>
                    </a:moveTo>
                    <a:cubicBezTo>
                      <a:pt x="119063" y="300229"/>
                      <a:pt x="66675" y="241174"/>
                      <a:pt x="66675" y="182119"/>
                    </a:cubicBezTo>
                    <a:cubicBezTo>
                      <a:pt x="66675" y="122111"/>
                      <a:pt x="116205" y="58294"/>
                      <a:pt x="196215" y="68771"/>
                    </a:cubicBezTo>
                    <a:cubicBezTo>
                      <a:pt x="229553" y="73534"/>
                      <a:pt x="259080" y="95441"/>
                      <a:pt x="276225" y="117349"/>
                    </a:cubicBezTo>
                    <a:lnTo>
                      <a:pt x="276225" y="133541"/>
                    </a:lnTo>
                    <a:lnTo>
                      <a:pt x="276225" y="133541"/>
                    </a:lnTo>
                    <a:lnTo>
                      <a:pt x="276225" y="244031"/>
                    </a:lnTo>
                    <a:cubicBezTo>
                      <a:pt x="258128" y="267844"/>
                      <a:pt x="227647" y="290704"/>
                      <a:pt x="194310" y="293561"/>
                    </a:cubicBezTo>
                  </a:path>
                </a:pathLst>
              </a:custGeom>
              <a:grpFill/>
              <a:ln w="9525" cap="flat">
                <a:noFill/>
                <a:prstDash val="solid"/>
                <a:miter/>
              </a:ln>
            </p:spPr>
            <p:txBody>
              <a:bodyPr rtlCol="0" anchor="ctr"/>
              <a:lstStyle/>
              <a:p>
                <a:endParaRPr/>
              </a:p>
            </p:txBody>
          </p:sp>
          <p:sp>
            <p:nvSpPr>
              <p:cNvPr id="11" name="Freeform: Shape 10">
                <a:extLst>
                  <a:ext uri="{FF2B5EF4-FFF2-40B4-BE49-F238E27FC236}">
                    <a16:creationId xmlns:a16="http://schemas.microsoft.com/office/drawing/2014/main" id="{B3FA998E-7CBB-3B19-4A81-3E765F2FEDC6}"/>
                  </a:ext>
                </a:extLst>
              </p:cNvPr>
              <p:cNvSpPr/>
              <p:nvPr/>
            </p:nvSpPr>
            <p:spPr>
              <a:xfrm>
                <a:off x="7552372" y="3155441"/>
                <a:ext cx="398144" cy="362154"/>
              </a:xfrm>
              <a:custGeom>
                <a:avLst/>
                <a:gdLst>
                  <a:gd name="connsiteX0" fmla="*/ 345757 w 398144"/>
                  <a:gd name="connsiteY0" fmla="*/ 259271 h 362154"/>
                  <a:gd name="connsiteX1" fmla="*/ 345757 w 398144"/>
                  <a:gd name="connsiteY1" fmla="*/ 133541 h 362154"/>
                  <a:gd name="connsiteX2" fmla="*/ 345757 w 398144"/>
                  <a:gd name="connsiteY2" fmla="*/ 133541 h 362154"/>
                  <a:gd name="connsiteX3" fmla="*/ 345757 w 398144"/>
                  <a:gd name="connsiteY3" fmla="*/ 1144 h 362154"/>
                  <a:gd name="connsiteX4" fmla="*/ 276225 w 398144"/>
                  <a:gd name="connsiteY4" fmla="*/ 1144 h 362154"/>
                  <a:gd name="connsiteX5" fmla="*/ 276225 w 398144"/>
                  <a:gd name="connsiteY5" fmla="*/ 32576 h 362154"/>
                  <a:gd name="connsiteX6" fmla="*/ 190500 w 398144"/>
                  <a:gd name="connsiteY6" fmla="*/ 191 h 362154"/>
                  <a:gd name="connsiteX7" fmla="*/ 0 w 398144"/>
                  <a:gd name="connsiteY7" fmla="*/ 181166 h 362154"/>
                  <a:gd name="connsiteX8" fmla="*/ 188595 w 398144"/>
                  <a:gd name="connsiteY8" fmla="*/ 362141 h 362154"/>
                  <a:gd name="connsiteX9" fmla="*/ 305752 w 398144"/>
                  <a:gd name="connsiteY9" fmla="*/ 313564 h 362154"/>
                  <a:gd name="connsiteX10" fmla="*/ 352425 w 398144"/>
                  <a:gd name="connsiteY10" fmla="*/ 360236 h 362154"/>
                  <a:gd name="connsiteX11" fmla="*/ 398145 w 398144"/>
                  <a:gd name="connsiteY11" fmla="*/ 313564 h 362154"/>
                  <a:gd name="connsiteX12" fmla="*/ 345757 w 398144"/>
                  <a:gd name="connsiteY12" fmla="*/ 259271 h 362154"/>
                  <a:gd name="connsiteX13" fmla="*/ 194310 w 398144"/>
                  <a:gd name="connsiteY13" fmla="*/ 292609 h 362154"/>
                  <a:gd name="connsiteX14" fmla="*/ 66675 w 398144"/>
                  <a:gd name="connsiteY14" fmla="*/ 181166 h 362154"/>
                  <a:gd name="connsiteX15" fmla="*/ 196215 w 398144"/>
                  <a:gd name="connsiteY15" fmla="*/ 67819 h 362154"/>
                  <a:gd name="connsiteX16" fmla="*/ 276225 w 398144"/>
                  <a:gd name="connsiteY16" fmla="*/ 116396 h 362154"/>
                  <a:gd name="connsiteX17" fmla="*/ 276225 w 398144"/>
                  <a:gd name="connsiteY17" fmla="*/ 132589 h 362154"/>
                  <a:gd name="connsiteX18" fmla="*/ 276225 w 398144"/>
                  <a:gd name="connsiteY18" fmla="*/ 132589 h 362154"/>
                  <a:gd name="connsiteX19" fmla="*/ 276225 w 398144"/>
                  <a:gd name="connsiteY19" fmla="*/ 243079 h 362154"/>
                  <a:gd name="connsiteX20" fmla="*/ 194310 w 398144"/>
                  <a:gd name="connsiteY20" fmla="*/ 292609 h 36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144" h="362154">
                    <a:moveTo>
                      <a:pt x="345757" y="259271"/>
                    </a:moveTo>
                    <a:lnTo>
                      <a:pt x="345757" y="133541"/>
                    </a:lnTo>
                    <a:lnTo>
                      <a:pt x="345757" y="133541"/>
                    </a:lnTo>
                    <a:lnTo>
                      <a:pt x="345757" y="1144"/>
                    </a:lnTo>
                    <a:lnTo>
                      <a:pt x="276225" y="1144"/>
                    </a:lnTo>
                    <a:lnTo>
                      <a:pt x="276225" y="32576"/>
                    </a:lnTo>
                    <a:cubicBezTo>
                      <a:pt x="253365" y="17336"/>
                      <a:pt x="223838" y="1144"/>
                      <a:pt x="190500" y="191"/>
                    </a:cubicBezTo>
                    <a:cubicBezTo>
                      <a:pt x="70485" y="-4571"/>
                      <a:pt x="0" y="80201"/>
                      <a:pt x="0" y="181166"/>
                    </a:cubicBezTo>
                    <a:cubicBezTo>
                      <a:pt x="0" y="278321"/>
                      <a:pt x="70485" y="359284"/>
                      <a:pt x="188595" y="362141"/>
                    </a:cubicBezTo>
                    <a:cubicBezTo>
                      <a:pt x="249555" y="363094"/>
                      <a:pt x="305752" y="313564"/>
                      <a:pt x="305752" y="313564"/>
                    </a:cubicBezTo>
                    <a:lnTo>
                      <a:pt x="352425" y="360236"/>
                    </a:lnTo>
                    <a:lnTo>
                      <a:pt x="398145" y="313564"/>
                    </a:lnTo>
                    <a:lnTo>
                      <a:pt x="345757" y="259271"/>
                    </a:lnTo>
                    <a:close/>
                    <a:moveTo>
                      <a:pt x="194310" y="292609"/>
                    </a:moveTo>
                    <a:cubicBezTo>
                      <a:pt x="119063" y="299276"/>
                      <a:pt x="66675" y="240221"/>
                      <a:pt x="66675" y="181166"/>
                    </a:cubicBezTo>
                    <a:cubicBezTo>
                      <a:pt x="66675" y="121159"/>
                      <a:pt x="116205" y="57341"/>
                      <a:pt x="196215" y="67819"/>
                    </a:cubicBezTo>
                    <a:cubicBezTo>
                      <a:pt x="229552" y="72581"/>
                      <a:pt x="259080" y="94489"/>
                      <a:pt x="276225" y="116396"/>
                    </a:cubicBezTo>
                    <a:lnTo>
                      <a:pt x="276225" y="132589"/>
                    </a:lnTo>
                    <a:lnTo>
                      <a:pt x="276225" y="132589"/>
                    </a:lnTo>
                    <a:lnTo>
                      <a:pt x="276225" y="243079"/>
                    </a:lnTo>
                    <a:cubicBezTo>
                      <a:pt x="259080" y="266891"/>
                      <a:pt x="228600" y="289751"/>
                      <a:pt x="194310" y="292609"/>
                    </a:cubicBezTo>
                  </a:path>
                </a:pathLst>
              </a:custGeom>
              <a:grpFill/>
              <a:ln w="9525" cap="flat">
                <a:noFill/>
                <a:prstDash val="solid"/>
                <a:miter/>
              </a:ln>
            </p:spPr>
            <p:txBody>
              <a:bodyPr rtlCol="0" anchor="ctr"/>
              <a:lstStyle/>
              <a:p>
                <a:endParaRPr/>
              </a:p>
            </p:txBody>
          </p:sp>
          <p:sp>
            <p:nvSpPr>
              <p:cNvPr id="25" name="Freeform: Shape 24">
                <a:extLst>
                  <a:ext uri="{FF2B5EF4-FFF2-40B4-BE49-F238E27FC236}">
                    <a16:creationId xmlns:a16="http://schemas.microsoft.com/office/drawing/2014/main" id="{FF7D7A6D-5616-3F43-E191-DF9A199F8C29}"/>
                  </a:ext>
                </a:extLst>
              </p:cNvPr>
              <p:cNvSpPr/>
              <p:nvPr/>
            </p:nvSpPr>
            <p:spPr>
              <a:xfrm>
                <a:off x="5548312" y="3020377"/>
                <a:ext cx="345757" cy="496252"/>
              </a:xfrm>
              <a:custGeom>
                <a:avLst/>
                <a:gdLst>
                  <a:gd name="connsiteX0" fmla="*/ 157163 w 345757"/>
                  <a:gd name="connsiteY0" fmla="*/ 496253 h 496252"/>
                  <a:gd name="connsiteX1" fmla="*/ 345757 w 345757"/>
                  <a:gd name="connsiteY1" fmla="*/ 315278 h 496252"/>
                  <a:gd name="connsiteX2" fmla="*/ 155257 w 345757"/>
                  <a:gd name="connsiteY2" fmla="*/ 134302 h 496252"/>
                  <a:gd name="connsiteX3" fmla="*/ 69532 w 345757"/>
                  <a:gd name="connsiteY3" fmla="*/ 166688 h 496252"/>
                  <a:gd name="connsiteX4" fmla="*/ 69532 w 345757"/>
                  <a:gd name="connsiteY4" fmla="*/ 0 h 496252"/>
                  <a:gd name="connsiteX5" fmla="*/ 0 w 345757"/>
                  <a:gd name="connsiteY5" fmla="*/ 0 h 496252"/>
                  <a:gd name="connsiteX6" fmla="*/ 0 w 345757"/>
                  <a:gd name="connsiteY6" fmla="*/ 268605 h 496252"/>
                  <a:gd name="connsiteX7" fmla="*/ 0 w 345757"/>
                  <a:gd name="connsiteY7" fmla="*/ 268605 h 496252"/>
                  <a:gd name="connsiteX8" fmla="*/ 0 w 345757"/>
                  <a:gd name="connsiteY8" fmla="*/ 394335 h 496252"/>
                  <a:gd name="connsiteX9" fmla="*/ 157163 w 345757"/>
                  <a:gd name="connsiteY9" fmla="*/ 496253 h 496252"/>
                  <a:gd name="connsiteX10" fmla="*/ 69532 w 345757"/>
                  <a:gd name="connsiteY10" fmla="*/ 378142 h 496252"/>
                  <a:gd name="connsiteX11" fmla="*/ 69532 w 345757"/>
                  <a:gd name="connsiteY11" fmla="*/ 267652 h 496252"/>
                  <a:gd name="connsiteX12" fmla="*/ 69532 w 345757"/>
                  <a:gd name="connsiteY12" fmla="*/ 267652 h 496252"/>
                  <a:gd name="connsiteX13" fmla="*/ 69532 w 345757"/>
                  <a:gd name="connsiteY13" fmla="*/ 251460 h 496252"/>
                  <a:gd name="connsiteX14" fmla="*/ 149543 w 345757"/>
                  <a:gd name="connsiteY14" fmla="*/ 202882 h 496252"/>
                  <a:gd name="connsiteX15" fmla="*/ 279082 w 345757"/>
                  <a:gd name="connsiteY15" fmla="*/ 316230 h 496252"/>
                  <a:gd name="connsiteX16" fmla="*/ 151447 w 345757"/>
                  <a:gd name="connsiteY16" fmla="*/ 427672 h 496252"/>
                  <a:gd name="connsiteX17" fmla="*/ 69532 w 345757"/>
                  <a:gd name="connsiteY17" fmla="*/ 378142 h 49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5757" h="496252">
                    <a:moveTo>
                      <a:pt x="157163" y="496253"/>
                    </a:moveTo>
                    <a:cubicBezTo>
                      <a:pt x="273368" y="496253"/>
                      <a:pt x="345757" y="412432"/>
                      <a:pt x="345757" y="315278"/>
                    </a:cubicBezTo>
                    <a:cubicBezTo>
                      <a:pt x="345757" y="214313"/>
                      <a:pt x="275272" y="129540"/>
                      <a:pt x="155257" y="134302"/>
                    </a:cubicBezTo>
                    <a:cubicBezTo>
                      <a:pt x="121920" y="135255"/>
                      <a:pt x="92393" y="151447"/>
                      <a:pt x="69532" y="166688"/>
                    </a:cubicBezTo>
                    <a:lnTo>
                      <a:pt x="69532" y="0"/>
                    </a:lnTo>
                    <a:lnTo>
                      <a:pt x="0" y="0"/>
                    </a:lnTo>
                    <a:lnTo>
                      <a:pt x="0" y="268605"/>
                    </a:lnTo>
                    <a:lnTo>
                      <a:pt x="0" y="268605"/>
                    </a:lnTo>
                    <a:lnTo>
                      <a:pt x="0" y="394335"/>
                    </a:lnTo>
                    <a:cubicBezTo>
                      <a:pt x="0" y="394335"/>
                      <a:pt x="40957" y="496253"/>
                      <a:pt x="157163" y="496253"/>
                    </a:cubicBezTo>
                    <a:moveTo>
                      <a:pt x="69532" y="378142"/>
                    </a:moveTo>
                    <a:lnTo>
                      <a:pt x="69532" y="267652"/>
                    </a:lnTo>
                    <a:lnTo>
                      <a:pt x="69532" y="267652"/>
                    </a:lnTo>
                    <a:lnTo>
                      <a:pt x="69532" y="251460"/>
                    </a:lnTo>
                    <a:cubicBezTo>
                      <a:pt x="86678" y="228600"/>
                      <a:pt x="115253" y="206692"/>
                      <a:pt x="149543" y="202882"/>
                    </a:cubicBezTo>
                    <a:cubicBezTo>
                      <a:pt x="229553" y="192405"/>
                      <a:pt x="279082" y="257175"/>
                      <a:pt x="279082" y="316230"/>
                    </a:cubicBezTo>
                    <a:cubicBezTo>
                      <a:pt x="279082" y="375285"/>
                      <a:pt x="226695" y="434340"/>
                      <a:pt x="151447" y="427672"/>
                    </a:cubicBezTo>
                    <a:cubicBezTo>
                      <a:pt x="117157" y="424815"/>
                      <a:pt x="86678" y="401955"/>
                      <a:pt x="69532" y="378142"/>
                    </a:cubicBezTo>
                  </a:path>
                </a:pathLst>
              </a:custGeom>
              <a:grpFill/>
              <a:ln w="9525" cap="flat">
                <a:noFill/>
                <a:prstDash val="solid"/>
                <a:miter/>
              </a:ln>
            </p:spPr>
            <p:txBody>
              <a:bodyPr rtlCol="0" anchor="ctr"/>
              <a:lstStyle/>
              <a:p>
                <a:endParaRPr/>
              </a:p>
            </p:txBody>
          </p:sp>
          <p:sp>
            <p:nvSpPr>
              <p:cNvPr id="26" name="Freeform: Shape 25">
                <a:extLst>
                  <a:ext uri="{FF2B5EF4-FFF2-40B4-BE49-F238E27FC236}">
                    <a16:creationId xmlns:a16="http://schemas.microsoft.com/office/drawing/2014/main" id="{2D82E658-A8BF-22FC-C60F-506207681E21}"/>
                  </a:ext>
                </a:extLst>
              </p:cNvPr>
              <p:cNvSpPr/>
              <p:nvPr/>
            </p:nvSpPr>
            <p:spPr>
              <a:xfrm>
                <a:off x="7181850" y="3020377"/>
                <a:ext cx="345757" cy="496252"/>
              </a:xfrm>
              <a:custGeom>
                <a:avLst/>
                <a:gdLst>
                  <a:gd name="connsiteX0" fmla="*/ 157163 w 345757"/>
                  <a:gd name="connsiteY0" fmla="*/ 496253 h 496252"/>
                  <a:gd name="connsiteX1" fmla="*/ 345757 w 345757"/>
                  <a:gd name="connsiteY1" fmla="*/ 315278 h 496252"/>
                  <a:gd name="connsiteX2" fmla="*/ 155257 w 345757"/>
                  <a:gd name="connsiteY2" fmla="*/ 134302 h 496252"/>
                  <a:gd name="connsiteX3" fmla="*/ 69532 w 345757"/>
                  <a:gd name="connsiteY3" fmla="*/ 166688 h 496252"/>
                  <a:gd name="connsiteX4" fmla="*/ 69532 w 345757"/>
                  <a:gd name="connsiteY4" fmla="*/ 0 h 496252"/>
                  <a:gd name="connsiteX5" fmla="*/ 0 w 345757"/>
                  <a:gd name="connsiteY5" fmla="*/ 0 h 496252"/>
                  <a:gd name="connsiteX6" fmla="*/ 0 w 345757"/>
                  <a:gd name="connsiteY6" fmla="*/ 268605 h 496252"/>
                  <a:gd name="connsiteX7" fmla="*/ 0 w 345757"/>
                  <a:gd name="connsiteY7" fmla="*/ 268605 h 496252"/>
                  <a:gd name="connsiteX8" fmla="*/ 0 w 345757"/>
                  <a:gd name="connsiteY8" fmla="*/ 394335 h 496252"/>
                  <a:gd name="connsiteX9" fmla="*/ 157163 w 345757"/>
                  <a:gd name="connsiteY9" fmla="*/ 496253 h 496252"/>
                  <a:gd name="connsiteX10" fmla="*/ 69532 w 345757"/>
                  <a:gd name="connsiteY10" fmla="*/ 378142 h 496252"/>
                  <a:gd name="connsiteX11" fmla="*/ 69532 w 345757"/>
                  <a:gd name="connsiteY11" fmla="*/ 267652 h 496252"/>
                  <a:gd name="connsiteX12" fmla="*/ 69532 w 345757"/>
                  <a:gd name="connsiteY12" fmla="*/ 267652 h 496252"/>
                  <a:gd name="connsiteX13" fmla="*/ 69532 w 345757"/>
                  <a:gd name="connsiteY13" fmla="*/ 251460 h 496252"/>
                  <a:gd name="connsiteX14" fmla="*/ 149543 w 345757"/>
                  <a:gd name="connsiteY14" fmla="*/ 202882 h 496252"/>
                  <a:gd name="connsiteX15" fmla="*/ 279082 w 345757"/>
                  <a:gd name="connsiteY15" fmla="*/ 316230 h 496252"/>
                  <a:gd name="connsiteX16" fmla="*/ 151448 w 345757"/>
                  <a:gd name="connsiteY16" fmla="*/ 427672 h 496252"/>
                  <a:gd name="connsiteX17" fmla="*/ 69532 w 345757"/>
                  <a:gd name="connsiteY17" fmla="*/ 378142 h 49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5757" h="496252">
                    <a:moveTo>
                      <a:pt x="157163" y="496253"/>
                    </a:moveTo>
                    <a:cubicBezTo>
                      <a:pt x="273368" y="496253"/>
                      <a:pt x="345757" y="412432"/>
                      <a:pt x="345757" y="315278"/>
                    </a:cubicBezTo>
                    <a:cubicBezTo>
                      <a:pt x="345757" y="214313"/>
                      <a:pt x="275273" y="129540"/>
                      <a:pt x="155257" y="134302"/>
                    </a:cubicBezTo>
                    <a:cubicBezTo>
                      <a:pt x="121920" y="135255"/>
                      <a:pt x="92393" y="151447"/>
                      <a:pt x="69532" y="166688"/>
                    </a:cubicBezTo>
                    <a:lnTo>
                      <a:pt x="69532" y="0"/>
                    </a:lnTo>
                    <a:lnTo>
                      <a:pt x="0" y="0"/>
                    </a:lnTo>
                    <a:lnTo>
                      <a:pt x="0" y="268605"/>
                    </a:lnTo>
                    <a:lnTo>
                      <a:pt x="0" y="268605"/>
                    </a:lnTo>
                    <a:lnTo>
                      <a:pt x="0" y="394335"/>
                    </a:lnTo>
                    <a:cubicBezTo>
                      <a:pt x="0" y="394335"/>
                      <a:pt x="40957" y="496253"/>
                      <a:pt x="157163" y="496253"/>
                    </a:cubicBezTo>
                    <a:moveTo>
                      <a:pt x="69532" y="378142"/>
                    </a:moveTo>
                    <a:lnTo>
                      <a:pt x="69532" y="267652"/>
                    </a:lnTo>
                    <a:lnTo>
                      <a:pt x="69532" y="267652"/>
                    </a:lnTo>
                    <a:lnTo>
                      <a:pt x="69532" y="251460"/>
                    </a:lnTo>
                    <a:cubicBezTo>
                      <a:pt x="86677" y="228600"/>
                      <a:pt x="115252" y="206692"/>
                      <a:pt x="149543" y="202882"/>
                    </a:cubicBezTo>
                    <a:cubicBezTo>
                      <a:pt x="229552" y="192405"/>
                      <a:pt x="279082" y="257175"/>
                      <a:pt x="279082" y="316230"/>
                    </a:cubicBezTo>
                    <a:cubicBezTo>
                      <a:pt x="279082" y="375285"/>
                      <a:pt x="226695" y="434340"/>
                      <a:pt x="151448" y="427672"/>
                    </a:cubicBezTo>
                    <a:cubicBezTo>
                      <a:pt x="117157" y="424815"/>
                      <a:pt x="86677" y="401955"/>
                      <a:pt x="69532" y="378142"/>
                    </a:cubicBezTo>
                  </a:path>
                </a:pathLst>
              </a:custGeom>
              <a:grpFill/>
              <a:ln w="9525" cap="flat">
                <a:noFill/>
                <a:prstDash val="solid"/>
                <a:miter/>
              </a:ln>
            </p:spPr>
            <p:txBody>
              <a:bodyPr rtlCol="0" anchor="ctr"/>
              <a:lstStyle/>
              <a:p>
                <a:endParaRPr/>
              </a:p>
            </p:txBody>
          </p:sp>
          <p:sp>
            <p:nvSpPr>
              <p:cNvPr id="27" name="Freeform: Shape 26">
                <a:extLst>
                  <a:ext uri="{FF2B5EF4-FFF2-40B4-BE49-F238E27FC236}">
                    <a16:creationId xmlns:a16="http://schemas.microsoft.com/office/drawing/2014/main" id="{F16CE0AD-BCCB-F5C3-B16B-3321B6D354A0}"/>
                  </a:ext>
                </a:extLst>
              </p:cNvPr>
              <p:cNvSpPr/>
              <p:nvPr/>
            </p:nvSpPr>
            <p:spPr>
              <a:xfrm>
                <a:off x="8356282" y="3020377"/>
                <a:ext cx="345757" cy="496252"/>
              </a:xfrm>
              <a:custGeom>
                <a:avLst/>
                <a:gdLst>
                  <a:gd name="connsiteX0" fmla="*/ 345757 w 345757"/>
                  <a:gd name="connsiteY0" fmla="*/ 394335 h 496252"/>
                  <a:gd name="connsiteX1" fmla="*/ 345757 w 345757"/>
                  <a:gd name="connsiteY1" fmla="*/ 268605 h 496252"/>
                  <a:gd name="connsiteX2" fmla="*/ 345757 w 345757"/>
                  <a:gd name="connsiteY2" fmla="*/ 268605 h 496252"/>
                  <a:gd name="connsiteX3" fmla="*/ 345757 w 345757"/>
                  <a:gd name="connsiteY3" fmla="*/ 0 h 496252"/>
                  <a:gd name="connsiteX4" fmla="*/ 276225 w 345757"/>
                  <a:gd name="connsiteY4" fmla="*/ 0 h 496252"/>
                  <a:gd name="connsiteX5" fmla="*/ 276225 w 345757"/>
                  <a:gd name="connsiteY5" fmla="*/ 166688 h 496252"/>
                  <a:gd name="connsiteX6" fmla="*/ 190500 w 345757"/>
                  <a:gd name="connsiteY6" fmla="*/ 134302 h 496252"/>
                  <a:gd name="connsiteX7" fmla="*/ 0 w 345757"/>
                  <a:gd name="connsiteY7" fmla="*/ 315278 h 496252"/>
                  <a:gd name="connsiteX8" fmla="*/ 188595 w 345757"/>
                  <a:gd name="connsiteY8" fmla="*/ 496253 h 496252"/>
                  <a:gd name="connsiteX9" fmla="*/ 345757 w 345757"/>
                  <a:gd name="connsiteY9" fmla="*/ 394335 h 496252"/>
                  <a:gd name="connsiteX10" fmla="*/ 194310 w 345757"/>
                  <a:gd name="connsiteY10" fmla="*/ 427672 h 496252"/>
                  <a:gd name="connsiteX11" fmla="*/ 66675 w 345757"/>
                  <a:gd name="connsiteY11" fmla="*/ 316230 h 496252"/>
                  <a:gd name="connsiteX12" fmla="*/ 196215 w 345757"/>
                  <a:gd name="connsiteY12" fmla="*/ 202882 h 496252"/>
                  <a:gd name="connsiteX13" fmla="*/ 276225 w 345757"/>
                  <a:gd name="connsiteY13" fmla="*/ 251460 h 496252"/>
                  <a:gd name="connsiteX14" fmla="*/ 276225 w 345757"/>
                  <a:gd name="connsiteY14" fmla="*/ 267652 h 496252"/>
                  <a:gd name="connsiteX15" fmla="*/ 276225 w 345757"/>
                  <a:gd name="connsiteY15" fmla="*/ 267652 h 496252"/>
                  <a:gd name="connsiteX16" fmla="*/ 276225 w 345757"/>
                  <a:gd name="connsiteY16" fmla="*/ 378142 h 496252"/>
                  <a:gd name="connsiteX17" fmla="*/ 194310 w 345757"/>
                  <a:gd name="connsiteY17" fmla="*/ 427672 h 49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5757" h="496252">
                    <a:moveTo>
                      <a:pt x="345757" y="394335"/>
                    </a:moveTo>
                    <a:lnTo>
                      <a:pt x="345757" y="268605"/>
                    </a:lnTo>
                    <a:lnTo>
                      <a:pt x="345757" y="268605"/>
                    </a:lnTo>
                    <a:lnTo>
                      <a:pt x="345757" y="0"/>
                    </a:lnTo>
                    <a:lnTo>
                      <a:pt x="276225" y="0"/>
                    </a:lnTo>
                    <a:lnTo>
                      <a:pt x="276225" y="166688"/>
                    </a:lnTo>
                    <a:cubicBezTo>
                      <a:pt x="253365" y="151447"/>
                      <a:pt x="223838" y="135255"/>
                      <a:pt x="190500" y="134302"/>
                    </a:cubicBezTo>
                    <a:cubicBezTo>
                      <a:pt x="70485" y="129540"/>
                      <a:pt x="0" y="214313"/>
                      <a:pt x="0" y="315278"/>
                    </a:cubicBezTo>
                    <a:cubicBezTo>
                      <a:pt x="0" y="412432"/>
                      <a:pt x="72390" y="496253"/>
                      <a:pt x="188595" y="496253"/>
                    </a:cubicBezTo>
                    <a:cubicBezTo>
                      <a:pt x="304800" y="496253"/>
                      <a:pt x="345757" y="394335"/>
                      <a:pt x="345757" y="394335"/>
                    </a:cubicBezTo>
                    <a:moveTo>
                      <a:pt x="194310" y="427672"/>
                    </a:moveTo>
                    <a:cubicBezTo>
                      <a:pt x="119063" y="434340"/>
                      <a:pt x="66675" y="375285"/>
                      <a:pt x="66675" y="316230"/>
                    </a:cubicBezTo>
                    <a:cubicBezTo>
                      <a:pt x="66675" y="256222"/>
                      <a:pt x="116205" y="192405"/>
                      <a:pt x="196215" y="202882"/>
                    </a:cubicBezTo>
                    <a:cubicBezTo>
                      <a:pt x="229553" y="207645"/>
                      <a:pt x="259080" y="229552"/>
                      <a:pt x="276225" y="251460"/>
                    </a:cubicBezTo>
                    <a:lnTo>
                      <a:pt x="276225" y="267652"/>
                    </a:lnTo>
                    <a:lnTo>
                      <a:pt x="276225" y="267652"/>
                    </a:lnTo>
                    <a:lnTo>
                      <a:pt x="276225" y="378142"/>
                    </a:lnTo>
                    <a:cubicBezTo>
                      <a:pt x="258128" y="401955"/>
                      <a:pt x="227648" y="424815"/>
                      <a:pt x="194310" y="427672"/>
                    </a:cubicBezTo>
                  </a:path>
                </a:pathLst>
              </a:custGeom>
              <a:grpFill/>
              <a:ln w="9525" cap="flat">
                <a:noFill/>
                <a:prstDash val="solid"/>
                <a:miter/>
              </a:ln>
            </p:spPr>
            <p:txBody>
              <a:bodyPr rtlCol="0" anchor="ctr"/>
              <a:lstStyle/>
              <a:p>
                <a:endParaRPr/>
              </a:p>
            </p:txBody>
          </p:sp>
          <p:sp>
            <p:nvSpPr>
              <p:cNvPr id="28" name="Freeform: Shape 27">
                <a:extLst>
                  <a:ext uri="{FF2B5EF4-FFF2-40B4-BE49-F238E27FC236}">
                    <a16:creationId xmlns:a16="http://schemas.microsoft.com/office/drawing/2014/main" id="{2AECCC99-4994-D2CA-02CF-164EFDDEDACB}"/>
                  </a:ext>
                </a:extLst>
              </p:cNvPr>
              <p:cNvSpPr/>
              <p:nvPr/>
            </p:nvSpPr>
            <p:spPr>
              <a:xfrm>
                <a:off x="5940742" y="3020377"/>
                <a:ext cx="70484" cy="491489"/>
              </a:xfrm>
              <a:custGeom>
                <a:avLst/>
                <a:gdLst>
                  <a:gd name="connsiteX0" fmla="*/ 0 w 70484"/>
                  <a:gd name="connsiteY0" fmla="*/ 0 h 491489"/>
                  <a:gd name="connsiteX1" fmla="*/ 70485 w 70484"/>
                  <a:gd name="connsiteY1" fmla="*/ 0 h 491489"/>
                  <a:gd name="connsiteX2" fmla="*/ 70485 w 70484"/>
                  <a:gd name="connsiteY2" fmla="*/ 491490 h 491489"/>
                  <a:gd name="connsiteX3" fmla="*/ 0 w 70484"/>
                  <a:gd name="connsiteY3" fmla="*/ 491490 h 491489"/>
                </a:gdLst>
                <a:ahLst/>
                <a:cxnLst>
                  <a:cxn ang="0">
                    <a:pos x="connsiteX0" y="connsiteY0"/>
                  </a:cxn>
                  <a:cxn ang="0">
                    <a:pos x="connsiteX1" y="connsiteY1"/>
                  </a:cxn>
                  <a:cxn ang="0">
                    <a:pos x="connsiteX2" y="connsiteY2"/>
                  </a:cxn>
                  <a:cxn ang="0">
                    <a:pos x="connsiteX3" y="connsiteY3"/>
                  </a:cxn>
                </a:cxnLst>
                <a:rect l="l" t="t" r="r" b="b"/>
                <a:pathLst>
                  <a:path w="70484" h="491489">
                    <a:moveTo>
                      <a:pt x="0" y="0"/>
                    </a:moveTo>
                    <a:lnTo>
                      <a:pt x="70485" y="0"/>
                    </a:lnTo>
                    <a:lnTo>
                      <a:pt x="70485" y="491490"/>
                    </a:lnTo>
                    <a:lnTo>
                      <a:pt x="0" y="491490"/>
                    </a:lnTo>
                    <a:close/>
                  </a:path>
                </a:pathLst>
              </a:custGeom>
              <a:grpFill/>
              <a:ln w="9525" cap="flat">
                <a:noFill/>
                <a:prstDash val="solid"/>
                <a:miter/>
              </a:ln>
            </p:spPr>
            <p:txBody>
              <a:bodyPr rtlCol="0" anchor="ctr"/>
              <a:lstStyle/>
              <a:p>
                <a:endParaRPr/>
              </a:p>
            </p:txBody>
          </p:sp>
          <p:sp>
            <p:nvSpPr>
              <p:cNvPr id="29" name="Freeform: Shape 28">
                <a:extLst>
                  <a:ext uri="{FF2B5EF4-FFF2-40B4-BE49-F238E27FC236}">
                    <a16:creationId xmlns:a16="http://schemas.microsoft.com/office/drawing/2014/main" id="{BAC84065-3A80-623D-09E0-5322496791AC}"/>
                  </a:ext>
                </a:extLst>
              </p:cNvPr>
              <p:cNvSpPr/>
              <p:nvPr/>
            </p:nvSpPr>
            <p:spPr>
              <a:xfrm>
                <a:off x="6459855" y="3153727"/>
                <a:ext cx="313372" cy="362902"/>
              </a:xfrm>
              <a:custGeom>
                <a:avLst/>
                <a:gdLst>
                  <a:gd name="connsiteX0" fmla="*/ 180975 w 313372"/>
                  <a:gd name="connsiteY0" fmla="*/ 362903 h 362902"/>
                  <a:gd name="connsiteX1" fmla="*/ 0 w 313372"/>
                  <a:gd name="connsiteY1" fmla="*/ 181928 h 362902"/>
                  <a:gd name="connsiteX2" fmla="*/ 180975 w 313372"/>
                  <a:gd name="connsiteY2" fmla="*/ 0 h 362902"/>
                  <a:gd name="connsiteX3" fmla="*/ 313372 w 313372"/>
                  <a:gd name="connsiteY3" fmla="*/ 57150 h 362902"/>
                  <a:gd name="connsiteX4" fmla="*/ 261938 w 313372"/>
                  <a:gd name="connsiteY4" fmla="*/ 104775 h 362902"/>
                  <a:gd name="connsiteX5" fmla="*/ 180975 w 313372"/>
                  <a:gd name="connsiteY5" fmla="*/ 69532 h 362902"/>
                  <a:gd name="connsiteX6" fmla="*/ 69532 w 313372"/>
                  <a:gd name="connsiteY6" fmla="*/ 180975 h 362902"/>
                  <a:gd name="connsiteX7" fmla="*/ 180975 w 313372"/>
                  <a:gd name="connsiteY7" fmla="*/ 291465 h 362902"/>
                  <a:gd name="connsiteX8" fmla="*/ 264795 w 313372"/>
                  <a:gd name="connsiteY8" fmla="*/ 254317 h 362902"/>
                  <a:gd name="connsiteX9" fmla="*/ 313372 w 313372"/>
                  <a:gd name="connsiteY9" fmla="*/ 304800 h 362902"/>
                  <a:gd name="connsiteX10" fmla="*/ 180975 w 313372"/>
                  <a:gd name="connsiteY10" fmla="*/ 362903 h 36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372" h="362902">
                    <a:moveTo>
                      <a:pt x="180975" y="362903"/>
                    </a:moveTo>
                    <a:cubicBezTo>
                      <a:pt x="84772" y="362903"/>
                      <a:pt x="0" y="285750"/>
                      <a:pt x="0" y="181928"/>
                    </a:cubicBezTo>
                    <a:cubicBezTo>
                      <a:pt x="0" y="77152"/>
                      <a:pt x="84772" y="0"/>
                      <a:pt x="180975" y="0"/>
                    </a:cubicBezTo>
                    <a:cubicBezTo>
                      <a:pt x="239077" y="0"/>
                      <a:pt x="282893" y="24765"/>
                      <a:pt x="313372" y="57150"/>
                    </a:cubicBezTo>
                    <a:cubicBezTo>
                      <a:pt x="313372" y="57150"/>
                      <a:pt x="265747" y="101917"/>
                      <a:pt x="261938" y="104775"/>
                    </a:cubicBezTo>
                    <a:cubicBezTo>
                      <a:pt x="252413" y="93345"/>
                      <a:pt x="221932" y="69532"/>
                      <a:pt x="180975" y="69532"/>
                    </a:cubicBezTo>
                    <a:cubicBezTo>
                      <a:pt x="120968" y="69532"/>
                      <a:pt x="69532" y="118110"/>
                      <a:pt x="69532" y="180975"/>
                    </a:cubicBezTo>
                    <a:cubicBezTo>
                      <a:pt x="69532" y="242888"/>
                      <a:pt x="121920" y="292417"/>
                      <a:pt x="180975" y="291465"/>
                    </a:cubicBezTo>
                    <a:cubicBezTo>
                      <a:pt x="221932" y="291465"/>
                      <a:pt x="251460" y="269557"/>
                      <a:pt x="264795" y="254317"/>
                    </a:cubicBezTo>
                    <a:lnTo>
                      <a:pt x="313372" y="304800"/>
                    </a:lnTo>
                    <a:cubicBezTo>
                      <a:pt x="282893" y="339090"/>
                      <a:pt x="235268" y="362903"/>
                      <a:pt x="180975" y="362903"/>
                    </a:cubicBezTo>
                  </a:path>
                </a:pathLst>
              </a:custGeom>
              <a:grpFill/>
              <a:ln w="9525" cap="flat">
                <a:noFill/>
                <a:prstDash val="solid"/>
                <a:miter/>
              </a:ln>
            </p:spPr>
            <p:txBody>
              <a:bodyPr rtlCol="0" anchor="ctr"/>
              <a:lstStyle/>
              <a:p>
                <a:endParaRPr/>
              </a:p>
            </p:txBody>
          </p:sp>
          <p:sp>
            <p:nvSpPr>
              <p:cNvPr id="30" name="Freeform: Shape 29">
                <a:extLst>
                  <a:ext uri="{FF2B5EF4-FFF2-40B4-BE49-F238E27FC236}">
                    <a16:creationId xmlns:a16="http://schemas.microsoft.com/office/drawing/2014/main" id="{721A61D9-5434-A294-0F16-C248133E383D}"/>
                  </a:ext>
                </a:extLst>
              </p:cNvPr>
              <p:cNvSpPr/>
              <p:nvPr/>
            </p:nvSpPr>
            <p:spPr>
              <a:xfrm>
                <a:off x="7970519" y="3155632"/>
                <a:ext cx="382905" cy="360997"/>
              </a:xfrm>
              <a:custGeom>
                <a:avLst/>
                <a:gdLst>
                  <a:gd name="connsiteX0" fmla="*/ 180975 w 382905"/>
                  <a:gd name="connsiteY0" fmla="*/ 291465 h 360997"/>
                  <a:gd name="connsiteX1" fmla="*/ 261938 w 382905"/>
                  <a:gd name="connsiteY1" fmla="*/ 257175 h 360997"/>
                  <a:gd name="connsiteX2" fmla="*/ 261938 w 382905"/>
                  <a:gd name="connsiteY2" fmla="*/ 0 h 360997"/>
                  <a:gd name="connsiteX3" fmla="*/ 332423 w 382905"/>
                  <a:gd name="connsiteY3" fmla="*/ 0 h 360997"/>
                  <a:gd name="connsiteX4" fmla="*/ 332423 w 382905"/>
                  <a:gd name="connsiteY4" fmla="*/ 257175 h 360997"/>
                  <a:gd name="connsiteX5" fmla="*/ 382905 w 382905"/>
                  <a:gd name="connsiteY5" fmla="*/ 308610 h 360997"/>
                  <a:gd name="connsiteX6" fmla="*/ 337185 w 382905"/>
                  <a:gd name="connsiteY6" fmla="*/ 355283 h 360997"/>
                  <a:gd name="connsiteX7" fmla="*/ 300038 w 382905"/>
                  <a:gd name="connsiteY7" fmla="*/ 319087 h 360997"/>
                  <a:gd name="connsiteX8" fmla="*/ 181928 w 382905"/>
                  <a:gd name="connsiteY8" fmla="*/ 360998 h 360997"/>
                  <a:gd name="connsiteX9" fmla="*/ 0 w 382905"/>
                  <a:gd name="connsiteY9" fmla="*/ 179070 h 360997"/>
                  <a:gd name="connsiteX10" fmla="*/ 0 w 382905"/>
                  <a:gd name="connsiteY10" fmla="*/ 0 h 360997"/>
                  <a:gd name="connsiteX11" fmla="*/ 70485 w 382905"/>
                  <a:gd name="connsiteY11" fmla="*/ 0 h 360997"/>
                  <a:gd name="connsiteX12" fmla="*/ 70485 w 382905"/>
                  <a:gd name="connsiteY12" fmla="*/ 173355 h 360997"/>
                  <a:gd name="connsiteX13" fmla="*/ 180975 w 382905"/>
                  <a:gd name="connsiteY13" fmla="*/ 291465 h 36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2905" h="360997">
                    <a:moveTo>
                      <a:pt x="180975" y="291465"/>
                    </a:moveTo>
                    <a:cubicBezTo>
                      <a:pt x="220980" y="291465"/>
                      <a:pt x="243840" y="274320"/>
                      <a:pt x="261938" y="257175"/>
                    </a:cubicBezTo>
                    <a:lnTo>
                      <a:pt x="261938" y="0"/>
                    </a:lnTo>
                    <a:lnTo>
                      <a:pt x="332423" y="0"/>
                    </a:lnTo>
                    <a:lnTo>
                      <a:pt x="332423" y="257175"/>
                    </a:lnTo>
                    <a:lnTo>
                      <a:pt x="382905" y="308610"/>
                    </a:lnTo>
                    <a:lnTo>
                      <a:pt x="337185" y="355283"/>
                    </a:lnTo>
                    <a:lnTo>
                      <a:pt x="300038" y="319087"/>
                    </a:lnTo>
                    <a:cubicBezTo>
                      <a:pt x="300038" y="319087"/>
                      <a:pt x="252413" y="360998"/>
                      <a:pt x="181928" y="360998"/>
                    </a:cubicBezTo>
                    <a:cubicBezTo>
                      <a:pt x="63818" y="360998"/>
                      <a:pt x="0" y="260985"/>
                      <a:pt x="0" y="179070"/>
                    </a:cubicBezTo>
                    <a:lnTo>
                      <a:pt x="0" y="0"/>
                    </a:lnTo>
                    <a:lnTo>
                      <a:pt x="70485" y="0"/>
                    </a:lnTo>
                    <a:lnTo>
                      <a:pt x="70485" y="173355"/>
                    </a:lnTo>
                    <a:cubicBezTo>
                      <a:pt x="68580" y="227648"/>
                      <a:pt x="106680" y="291465"/>
                      <a:pt x="180975" y="291465"/>
                    </a:cubicBezTo>
                  </a:path>
                </a:pathLst>
              </a:custGeom>
              <a:grpFill/>
              <a:ln w="9525" cap="flat">
                <a:noFill/>
                <a:prstDash val="solid"/>
                <a:miter/>
              </a:ln>
            </p:spPr>
            <p:txBody>
              <a:bodyPr rtlCol="0" anchor="ctr"/>
              <a:lstStyle/>
              <a:p>
                <a:endParaRPr/>
              </a:p>
            </p:txBody>
          </p:sp>
          <p:sp>
            <p:nvSpPr>
              <p:cNvPr id="31" name="Freeform: Shape 30">
                <a:extLst>
                  <a:ext uri="{FF2B5EF4-FFF2-40B4-BE49-F238E27FC236}">
                    <a16:creationId xmlns:a16="http://schemas.microsoft.com/office/drawing/2014/main" id="{CA63E441-D6AD-E06F-4078-E69219683C6B}"/>
                  </a:ext>
                </a:extLst>
              </p:cNvPr>
              <p:cNvSpPr/>
              <p:nvPr/>
            </p:nvSpPr>
            <p:spPr>
              <a:xfrm>
                <a:off x="6822757" y="3020377"/>
                <a:ext cx="70484" cy="490537"/>
              </a:xfrm>
              <a:custGeom>
                <a:avLst/>
                <a:gdLst>
                  <a:gd name="connsiteX0" fmla="*/ 0 w 70484"/>
                  <a:gd name="connsiteY0" fmla="*/ 0 h 490537"/>
                  <a:gd name="connsiteX1" fmla="*/ 70485 w 70484"/>
                  <a:gd name="connsiteY1" fmla="*/ 0 h 490537"/>
                  <a:gd name="connsiteX2" fmla="*/ 70485 w 70484"/>
                  <a:gd name="connsiteY2" fmla="*/ 490538 h 490537"/>
                  <a:gd name="connsiteX3" fmla="*/ 0 w 70484"/>
                  <a:gd name="connsiteY3" fmla="*/ 490538 h 490537"/>
                </a:gdLst>
                <a:ahLst/>
                <a:cxnLst>
                  <a:cxn ang="0">
                    <a:pos x="connsiteX0" y="connsiteY0"/>
                  </a:cxn>
                  <a:cxn ang="0">
                    <a:pos x="connsiteX1" y="connsiteY1"/>
                  </a:cxn>
                  <a:cxn ang="0">
                    <a:pos x="connsiteX2" y="connsiteY2"/>
                  </a:cxn>
                  <a:cxn ang="0">
                    <a:pos x="connsiteX3" y="connsiteY3"/>
                  </a:cxn>
                </a:cxnLst>
                <a:rect l="l" t="t" r="r" b="b"/>
                <a:pathLst>
                  <a:path w="70484" h="490537">
                    <a:moveTo>
                      <a:pt x="0" y="0"/>
                    </a:moveTo>
                    <a:lnTo>
                      <a:pt x="70485" y="0"/>
                    </a:lnTo>
                    <a:lnTo>
                      <a:pt x="70485" y="490538"/>
                    </a:lnTo>
                    <a:lnTo>
                      <a:pt x="0" y="490538"/>
                    </a:lnTo>
                    <a:close/>
                  </a:path>
                </a:pathLst>
              </a:custGeom>
              <a:grpFill/>
              <a:ln w="9525" cap="flat">
                <a:noFill/>
                <a:prstDash val="solid"/>
                <a:miter/>
              </a:ln>
            </p:spPr>
            <p:txBody>
              <a:bodyPr rtlCol="0" anchor="ctr"/>
              <a:lstStyle/>
              <a:p>
                <a:endParaRPr/>
              </a:p>
            </p:txBody>
          </p:sp>
          <p:sp>
            <p:nvSpPr>
              <p:cNvPr id="32" name="Freeform: Shape 31">
                <a:extLst>
                  <a:ext uri="{FF2B5EF4-FFF2-40B4-BE49-F238E27FC236}">
                    <a16:creationId xmlns:a16="http://schemas.microsoft.com/office/drawing/2014/main" id="{081D5197-CF64-7EE1-35A0-E945DA87A105}"/>
                  </a:ext>
                </a:extLst>
              </p:cNvPr>
              <p:cNvSpPr/>
              <p:nvPr/>
            </p:nvSpPr>
            <p:spPr>
              <a:xfrm>
                <a:off x="6903719" y="3159442"/>
                <a:ext cx="264794" cy="351472"/>
              </a:xfrm>
              <a:custGeom>
                <a:avLst/>
                <a:gdLst>
                  <a:gd name="connsiteX0" fmla="*/ 160020 w 264794"/>
                  <a:gd name="connsiteY0" fmla="*/ 0 h 351472"/>
                  <a:gd name="connsiteX1" fmla="*/ 248603 w 264794"/>
                  <a:gd name="connsiteY1" fmla="*/ 0 h 351472"/>
                  <a:gd name="connsiteX2" fmla="*/ 88582 w 264794"/>
                  <a:gd name="connsiteY2" fmla="*/ 180975 h 351472"/>
                  <a:gd name="connsiteX3" fmla="*/ 264795 w 264794"/>
                  <a:gd name="connsiteY3" fmla="*/ 351473 h 351472"/>
                  <a:gd name="connsiteX4" fmla="*/ 168593 w 264794"/>
                  <a:gd name="connsiteY4" fmla="*/ 351473 h 351472"/>
                  <a:gd name="connsiteX5" fmla="*/ 0 w 264794"/>
                  <a:gd name="connsiteY5" fmla="*/ 180975 h 35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794" h="351472">
                    <a:moveTo>
                      <a:pt x="160020" y="0"/>
                    </a:moveTo>
                    <a:lnTo>
                      <a:pt x="248603" y="0"/>
                    </a:lnTo>
                    <a:lnTo>
                      <a:pt x="88582" y="180975"/>
                    </a:lnTo>
                    <a:lnTo>
                      <a:pt x="264795" y="351473"/>
                    </a:lnTo>
                    <a:lnTo>
                      <a:pt x="168593" y="351473"/>
                    </a:lnTo>
                    <a:lnTo>
                      <a:pt x="0" y="180975"/>
                    </a:lnTo>
                    <a:close/>
                  </a:path>
                </a:pathLst>
              </a:custGeom>
              <a:grpFill/>
              <a:ln w="9525" cap="flat">
                <a:noFill/>
                <a:prstDash val="solid"/>
                <a:miter/>
              </a:ln>
            </p:spPr>
            <p:txBody>
              <a:bodyPr rtlCol="0" anchor="ctr"/>
              <a:lstStyle/>
              <a:p>
                <a:endParaRPr/>
              </a:p>
            </p:txBody>
          </p:sp>
        </p:grpSp>
        <p:sp>
          <p:nvSpPr>
            <p:cNvPr id="9" name="Freeform: Shape 8">
              <a:extLst>
                <a:ext uri="{FF2B5EF4-FFF2-40B4-BE49-F238E27FC236}">
                  <a16:creationId xmlns:a16="http://schemas.microsoft.com/office/drawing/2014/main" id="{5AE616A2-FE49-69C3-4D1B-01D209D2E4FD}"/>
                </a:ext>
              </a:extLst>
            </p:cNvPr>
            <p:cNvSpPr/>
            <p:nvPr/>
          </p:nvSpPr>
          <p:spPr>
            <a:xfrm>
              <a:off x="8722994" y="3020377"/>
              <a:ext cx="78105" cy="78104"/>
            </a:xfrm>
            <a:custGeom>
              <a:avLst/>
              <a:gdLst>
                <a:gd name="connsiteX0" fmla="*/ 59055 w 78105"/>
                <a:gd name="connsiteY0" fmla="*/ 4763 h 78104"/>
                <a:gd name="connsiteX1" fmla="*/ 73343 w 78105"/>
                <a:gd name="connsiteY1" fmla="*/ 19050 h 78104"/>
                <a:gd name="connsiteX2" fmla="*/ 78105 w 78105"/>
                <a:gd name="connsiteY2" fmla="*/ 39052 h 78104"/>
                <a:gd name="connsiteX3" fmla="*/ 73343 w 78105"/>
                <a:gd name="connsiteY3" fmla="*/ 59055 h 78104"/>
                <a:gd name="connsiteX4" fmla="*/ 59055 w 78105"/>
                <a:gd name="connsiteY4" fmla="*/ 73342 h 78104"/>
                <a:gd name="connsiteX5" fmla="*/ 39053 w 78105"/>
                <a:gd name="connsiteY5" fmla="*/ 78105 h 78104"/>
                <a:gd name="connsiteX6" fmla="*/ 19050 w 78105"/>
                <a:gd name="connsiteY6" fmla="*/ 73342 h 78104"/>
                <a:gd name="connsiteX7" fmla="*/ 4763 w 78105"/>
                <a:gd name="connsiteY7" fmla="*/ 59055 h 78104"/>
                <a:gd name="connsiteX8" fmla="*/ 0 w 78105"/>
                <a:gd name="connsiteY8" fmla="*/ 39052 h 78104"/>
                <a:gd name="connsiteX9" fmla="*/ 4763 w 78105"/>
                <a:gd name="connsiteY9" fmla="*/ 19050 h 78104"/>
                <a:gd name="connsiteX10" fmla="*/ 19050 w 78105"/>
                <a:gd name="connsiteY10" fmla="*/ 4763 h 78104"/>
                <a:gd name="connsiteX11" fmla="*/ 39053 w 78105"/>
                <a:gd name="connsiteY11" fmla="*/ 0 h 78104"/>
                <a:gd name="connsiteX12" fmla="*/ 59055 w 78105"/>
                <a:gd name="connsiteY12" fmla="*/ 4763 h 78104"/>
                <a:gd name="connsiteX13" fmla="*/ 62865 w 78105"/>
                <a:gd name="connsiteY13" fmla="*/ 62865 h 78104"/>
                <a:gd name="connsiteX14" fmla="*/ 71438 w 78105"/>
                <a:gd name="connsiteY14" fmla="*/ 39052 h 78104"/>
                <a:gd name="connsiteX15" fmla="*/ 62865 w 78105"/>
                <a:gd name="connsiteY15" fmla="*/ 15240 h 78104"/>
                <a:gd name="connsiteX16" fmla="*/ 39053 w 78105"/>
                <a:gd name="connsiteY16" fmla="*/ 5715 h 78104"/>
                <a:gd name="connsiteX17" fmla="*/ 15240 w 78105"/>
                <a:gd name="connsiteY17" fmla="*/ 15240 h 78104"/>
                <a:gd name="connsiteX18" fmla="*/ 6668 w 78105"/>
                <a:gd name="connsiteY18" fmla="*/ 39052 h 78104"/>
                <a:gd name="connsiteX19" fmla="*/ 15240 w 78105"/>
                <a:gd name="connsiteY19" fmla="*/ 62865 h 78104"/>
                <a:gd name="connsiteX20" fmla="*/ 39053 w 78105"/>
                <a:gd name="connsiteY20" fmla="*/ 72390 h 78104"/>
                <a:gd name="connsiteX21" fmla="*/ 62865 w 78105"/>
                <a:gd name="connsiteY21" fmla="*/ 62865 h 78104"/>
                <a:gd name="connsiteX22" fmla="*/ 51435 w 78105"/>
                <a:gd name="connsiteY22" fmla="*/ 37147 h 78104"/>
                <a:gd name="connsiteX23" fmla="*/ 44768 w 78105"/>
                <a:gd name="connsiteY23" fmla="*/ 40957 h 78104"/>
                <a:gd name="connsiteX24" fmla="*/ 56198 w 78105"/>
                <a:gd name="connsiteY24" fmla="*/ 57150 h 78104"/>
                <a:gd name="connsiteX25" fmla="*/ 48578 w 78105"/>
                <a:gd name="connsiteY25" fmla="*/ 57150 h 78104"/>
                <a:gd name="connsiteX26" fmla="*/ 38100 w 78105"/>
                <a:gd name="connsiteY26" fmla="*/ 41910 h 78104"/>
                <a:gd name="connsiteX27" fmla="*/ 34290 w 78105"/>
                <a:gd name="connsiteY27" fmla="*/ 41910 h 78104"/>
                <a:gd name="connsiteX28" fmla="*/ 34290 w 78105"/>
                <a:gd name="connsiteY28" fmla="*/ 57150 h 78104"/>
                <a:gd name="connsiteX29" fmla="*/ 27623 w 78105"/>
                <a:gd name="connsiteY29" fmla="*/ 57150 h 78104"/>
                <a:gd name="connsiteX30" fmla="*/ 27623 w 78105"/>
                <a:gd name="connsiteY30" fmla="*/ 18097 h 78104"/>
                <a:gd name="connsiteX31" fmla="*/ 39053 w 78105"/>
                <a:gd name="connsiteY31" fmla="*/ 18097 h 78104"/>
                <a:gd name="connsiteX32" fmla="*/ 50482 w 78105"/>
                <a:gd name="connsiteY32" fmla="*/ 20955 h 78104"/>
                <a:gd name="connsiteX33" fmla="*/ 54293 w 78105"/>
                <a:gd name="connsiteY33" fmla="*/ 29527 h 78104"/>
                <a:gd name="connsiteX34" fmla="*/ 51435 w 78105"/>
                <a:gd name="connsiteY34" fmla="*/ 37147 h 78104"/>
                <a:gd name="connsiteX35" fmla="*/ 33338 w 78105"/>
                <a:gd name="connsiteY35" fmla="*/ 37147 h 78104"/>
                <a:gd name="connsiteX36" fmla="*/ 38100 w 78105"/>
                <a:gd name="connsiteY36" fmla="*/ 37147 h 78104"/>
                <a:gd name="connsiteX37" fmla="*/ 47625 w 78105"/>
                <a:gd name="connsiteY37" fmla="*/ 30480 h 78104"/>
                <a:gd name="connsiteX38" fmla="*/ 38100 w 78105"/>
                <a:gd name="connsiteY38" fmla="*/ 23813 h 78104"/>
                <a:gd name="connsiteX39" fmla="*/ 33338 w 78105"/>
                <a:gd name="connsiteY39" fmla="*/ 23813 h 78104"/>
                <a:gd name="connsiteX40" fmla="*/ 33338 w 78105"/>
                <a:gd name="connsiteY40" fmla="*/ 37147 h 7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8105" h="78104">
                  <a:moveTo>
                    <a:pt x="59055" y="4763"/>
                  </a:moveTo>
                  <a:cubicBezTo>
                    <a:pt x="64770" y="8572"/>
                    <a:pt x="69532" y="12382"/>
                    <a:pt x="73343" y="19050"/>
                  </a:cubicBezTo>
                  <a:cubicBezTo>
                    <a:pt x="76200" y="24765"/>
                    <a:pt x="78105" y="31432"/>
                    <a:pt x="78105" y="39052"/>
                  </a:cubicBezTo>
                  <a:cubicBezTo>
                    <a:pt x="78105" y="46672"/>
                    <a:pt x="76200" y="53340"/>
                    <a:pt x="73343" y="59055"/>
                  </a:cubicBezTo>
                  <a:cubicBezTo>
                    <a:pt x="70485" y="64770"/>
                    <a:pt x="65723" y="69532"/>
                    <a:pt x="59055" y="73342"/>
                  </a:cubicBezTo>
                  <a:cubicBezTo>
                    <a:pt x="53340" y="77152"/>
                    <a:pt x="46673" y="78105"/>
                    <a:pt x="39053" y="78105"/>
                  </a:cubicBezTo>
                  <a:cubicBezTo>
                    <a:pt x="31432" y="78105"/>
                    <a:pt x="24765" y="76200"/>
                    <a:pt x="19050" y="73342"/>
                  </a:cubicBezTo>
                  <a:cubicBezTo>
                    <a:pt x="13335" y="70485"/>
                    <a:pt x="8573" y="65722"/>
                    <a:pt x="4763" y="59055"/>
                  </a:cubicBezTo>
                  <a:cubicBezTo>
                    <a:pt x="953" y="53340"/>
                    <a:pt x="0" y="46672"/>
                    <a:pt x="0" y="39052"/>
                  </a:cubicBezTo>
                  <a:cubicBezTo>
                    <a:pt x="0" y="31432"/>
                    <a:pt x="1905" y="24765"/>
                    <a:pt x="4763" y="19050"/>
                  </a:cubicBezTo>
                  <a:cubicBezTo>
                    <a:pt x="8573" y="13335"/>
                    <a:pt x="12382" y="8572"/>
                    <a:pt x="19050" y="4763"/>
                  </a:cubicBezTo>
                  <a:cubicBezTo>
                    <a:pt x="25718" y="952"/>
                    <a:pt x="31432" y="0"/>
                    <a:pt x="39053" y="0"/>
                  </a:cubicBezTo>
                  <a:cubicBezTo>
                    <a:pt x="46673" y="0"/>
                    <a:pt x="53340" y="1905"/>
                    <a:pt x="59055" y="4763"/>
                  </a:cubicBezTo>
                  <a:close/>
                  <a:moveTo>
                    <a:pt x="62865" y="62865"/>
                  </a:moveTo>
                  <a:cubicBezTo>
                    <a:pt x="68580" y="57150"/>
                    <a:pt x="71438" y="48577"/>
                    <a:pt x="71438" y="39052"/>
                  </a:cubicBezTo>
                  <a:cubicBezTo>
                    <a:pt x="71438" y="29527"/>
                    <a:pt x="68580" y="20955"/>
                    <a:pt x="62865" y="15240"/>
                  </a:cubicBezTo>
                  <a:cubicBezTo>
                    <a:pt x="57150" y="9525"/>
                    <a:pt x="49530" y="5715"/>
                    <a:pt x="39053" y="5715"/>
                  </a:cubicBezTo>
                  <a:cubicBezTo>
                    <a:pt x="29528" y="5715"/>
                    <a:pt x="21907" y="8572"/>
                    <a:pt x="15240" y="15240"/>
                  </a:cubicBezTo>
                  <a:cubicBezTo>
                    <a:pt x="9525" y="20955"/>
                    <a:pt x="6668" y="29527"/>
                    <a:pt x="6668" y="39052"/>
                  </a:cubicBezTo>
                  <a:cubicBezTo>
                    <a:pt x="6668" y="48577"/>
                    <a:pt x="9525" y="57150"/>
                    <a:pt x="15240" y="62865"/>
                  </a:cubicBezTo>
                  <a:cubicBezTo>
                    <a:pt x="20955" y="68580"/>
                    <a:pt x="29528" y="72390"/>
                    <a:pt x="39053" y="72390"/>
                  </a:cubicBezTo>
                  <a:cubicBezTo>
                    <a:pt x="48578" y="72390"/>
                    <a:pt x="56198" y="68580"/>
                    <a:pt x="62865" y="62865"/>
                  </a:cubicBezTo>
                  <a:close/>
                  <a:moveTo>
                    <a:pt x="51435" y="37147"/>
                  </a:moveTo>
                  <a:cubicBezTo>
                    <a:pt x="49530" y="39052"/>
                    <a:pt x="47625" y="40957"/>
                    <a:pt x="44768" y="40957"/>
                  </a:cubicBezTo>
                  <a:lnTo>
                    <a:pt x="56198" y="57150"/>
                  </a:lnTo>
                  <a:lnTo>
                    <a:pt x="48578" y="57150"/>
                  </a:lnTo>
                  <a:lnTo>
                    <a:pt x="38100" y="41910"/>
                  </a:lnTo>
                  <a:lnTo>
                    <a:pt x="34290" y="41910"/>
                  </a:lnTo>
                  <a:lnTo>
                    <a:pt x="34290" y="57150"/>
                  </a:lnTo>
                  <a:lnTo>
                    <a:pt x="27623" y="57150"/>
                  </a:lnTo>
                  <a:lnTo>
                    <a:pt x="27623" y="18097"/>
                  </a:lnTo>
                  <a:lnTo>
                    <a:pt x="39053" y="18097"/>
                  </a:lnTo>
                  <a:cubicBezTo>
                    <a:pt x="43815" y="18097"/>
                    <a:pt x="47625" y="19050"/>
                    <a:pt x="50482" y="20955"/>
                  </a:cubicBezTo>
                  <a:cubicBezTo>
                    <a:pt x="53340" y="22860"/>
                    <a:pt x="54293" y="25717"/>
                    <a:pt x="54293" y="29527"/>
                  </a:cubicBezTo>
                  <a:cubicBezTo>
                    <a:pt x="53340" y="32385"/>
                    <a:pt x="53340" y="35242"/>
                    <a:pt x="51435" y="37147"/>
                  </a:cubicBezTo>
                  <a:close/>
                  <a:moveTo>
                    <a:pt x="33338" y="37147"/>
                  </a:moveTo>
                  <a:lnTo>
                    <a:pt x="38100" y="37147"/>
                  </a:lnTo>
                  <a:cubicBezTo>
                    <a:pt x="44768" y="37147"/>
                    <a:pt x="47625" y="35242"/>
                    <a:pt x="47625" y="30480"/>
                  </a:cubicBezTo>
                  <a:cubicBezTo>
                    <a:pt x="47625" y="25717"/>
                    <a:pt x="44768" y="23813"/>
                    <a:pt x="38100" y="23813"/>
                  </a:cubicBezTo>
                  <a:lnTo>
                    <a:pt x="33338" y="23813"/>
                  </a:lnTo>
                  <a:lnTo>
                    <a:pt x="33338" y="37147"/>
                  </a:lnTo>
                  <a:close/>
                </a:path>
              </a:pathLst>
            </a:custGeom>
            <a:grpFill/>
            <a:ln w="9525" cap="flat">
              <a:noFill/>
              <a:prstDash val="solid"/>
              <a:miter/>
            </a:ln>
          </p:spPr>
          <p:txBody>
            <a:bodyPr rtlCol="0" anchor="ctr"/>
            <a:lstStyle/>
            <a:p>
              <a:endParaRPr/>
            </a:p>
          </p:txBody>
        </p:sp>
      </p:grpSp>
      <p:cxnSp>
        <p:nvCxnSpPr>
          <p:cNvPr id="33" name="Straight Connector 32">
            <a:extLst>
              <a:ext uri="{FF2B5EF4-FFF2-40B4-BE49-F238E27FC236}">
                <a16:creationId xmlns:a16="http://schemas.microsoft.com/office/drawing/2014/main" id="{B2E3FE20-7933-86EA-1720-D48E4EA60B8A}"/>
              </a:ext>
            </a:extLst>
          </p:cNvPr>
          <p:cNvCxnSpPr>
            <a:cxnSpLocks/>
          </p:cNvCxnSpPr>
          <p:nvPr/>
        </p:nvCxnSpPr>
        <p:spPr>
          <a:xfrm>
            <a:off x="1371600" y="1353725"/>
            <a:ext cx="507604" cy="0"/>
          </a:xfrm>
          <a:prstGeom prst="line">
            <a:avLst/>
          </a:prstGeom>
          <a:ln w="19050">
            <a:solidFill>
              <a:srgbClr val="0CD973"/>
            </a:solidFill>
          </a:ln>
        </p:spPr>
        <p:style>
          <a:lnRef idx="1">
            <a:schemeClr val="accent1"/>
          </a:lnRef>
          <a:fillRef idx="0">
            <a:schemeClr val="accent1"/>
          </a:fillRef>
          <a:effectRef idx="0">
            <a:schemeClr val="accent1"/>
          </a:effectRef>
          <a:fontRef idx="minor">
            <a:schemeClr val="tx1"/>
          </a:fontRef>
        </p:style>
      </p:cxnSp>
      <p:pic>
        <p:nvPicPr>
          <p:cNvPr id="3" name="Picture 2" descr="A white text on a black background&#10;&#10;AI-generated content may be incorrect.">
            <a:extLst>
              <a:ext uri="{FF2B5EF4-FFF2-40B4-BE49-F238E27FC236}">
                <a16:creationId xmlns:a16="http://schemas.microsoft.com/office/drawing/2014/main" id="{5495C163-06FB-BF93-E6EF-DF3361F38D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1598" y="6122336"/>
            <a:ext cx="2161601" cy="352004"/>
          </a:xfrm>
          <a:prstGeom prst="rect">
            <a:avLst/>
          </a:prstGeom>
        </p:spPr>
      </p:pic>
      <p:sp>
        <p:nvSpPr>
          <p:cNvPr id="4" name="TextBox 3">
            <a:extLst>
              <a:ext uri="{FF2B5EF4-FFF2-40B4-BE49-F238E27FC236}">
                <a16:creationId xmlns:a16="http://schemas.microsoft.com/office/drawing/2014/main" id="{23FE5856-2795-D4F4-A6CF-F7CB2FF0A554}"/>
              </a:ext>
            </a:extLst>
          </p:cNvPr>
          <p:cNvSpPr txBox="1"/>
          <p:nvPr userDrawn="1"/>
        </p:nvSpPr>
        <p:spPr>
          <a:xfrm>
            <a:off x="4581939" y="964096"/>
            <a:ext cx="0" cy="0"/>
          </a:xfrm>
          <a:prstGeom prst="rect">
            <a:avLst/>
          </a:prstGeom>
          <a:noFill/>
        </p:spPr>
        <p:txBody>
          <a:bodyPr wrap="none" lIns="0" tIns="0" rIns="0" bIns="0" rtlCol="0">
            <a:noAutofit/>
          </a:bodyPr>
          <a:lstStyle/>
          <a:p>
            <a:pPr algn="l"/>
            <a:endParaRPr lang="en-US" sz="2000"/>
          </a:p>
        </p:txBody>
      </p:sp>
    </p:spTree>
    <p:extLst>
      <p:ext uri="{BB962C8B-B14F-4D97-AF65-F5344CB8AC3E}">
        <p14:creationId xmlns:p14="http://schemas.microsoft.com/office/powerpoint/2010/main" val="196290104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One Presen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F65B928C-4810-30B5-E567-0CC98D302136}"/>
              </a:ext>
            </a:extLst>
          </p:cNvPr>
          <p:cNvCxnSpPr>
            <a:cxnSpLocks/>
          </p:cNvCxnSpPr>
          <p:nvPr/>
        </p:nvCxnSpPr>
        <p:spPr>
          <a:xfrm>
            <a:off x="6089650" y="2906486"/>
            <a:ext cx="914400" cy="0"/>
          </a:xfrm>
          <a:prstGeom prst="line">
            <a:avLst/>
          </a:prstGeom>
          <a:ln w="15875">
            <a:solidFill>
              <a:srgbClr val="00FAA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02BE33CF-7D32-8B85-FA3A-9D7D33EDE077}"/>
              </a:ext>
            </a:extLst>
          </p:cNvPr>
          <p:cNvSpPr>
            <a:spLocks noGrp="1"/>
          </p:cNvSpPr>
          <p:nvPr>
            <p:ph type="pic" sz="quarter" idx="13" hasCustomPrompt="1"/>
          </p:nvPr>
        </p:nvSpPr>
        <p:spPr>
          <a:xfrm>
            <a:off x="2895600" y="1600200"/>
            <a:ext cx="2743200" cy="2743200"/>
          </a:xfrm>
          <a:prstGeom prst="ellipse">
            <a:avLst/>
          </a:prstGeom>
          <a:solidFill>
            <a:srgbClr val="F2F2F2"/>
          </a:solidFill>
        </p:spPr>
        <p:txBody>
          <a:bodyPr tIns="91440"/>
          <a:lstStyle>
            <a:lvl1pPr marL="0" indent="0" algn="ctr">
              <a:spcBef>
                <a:spcPts val="0"/>
              </a:spcBef>
              <a:buNone/>
              <a:defRPr sz="1800">
                <a:solidFill>
                  <a:schemeClr val="bg1"/>
                </a:solidFill>
              </a:defRPr>
            </a:lvl1pPr>
          </a:lstStyle>
          <a:p>
            <a:r>
              <a:t>Click icon </a:t>
            </a:r>
            <a:br>
              <a:rPr/>
            </a:br>
            <a:r>
              <a:t>to insert picture</a:t>
            </a:r>
          </a:p>
        </p:txBody>
      </p:sp>
      <p:sp>
        <p:nvSpPr>
          <p:cNvPr id="6" name="Text Placeholder 5">
            <a:extLst>
              <a:ext uri="{FF2B5EF4-FFF2-40B4-BE49-F238E27FC236}">
                <a16:creationId xmlns:a16="http://schemas.microsoft.com/office/drawing/2014/main" id="{D0ABB3A7-5103-758A-E2C0-99C4C58CBEB6}"/>
              </a:ext>
            </a:extLst>
          </p:cNvPr>
          <p:cNvSpPr>
            <a:spLocks noGrp="1"/>
          </p:cNvSpPr>
          <p:nvPr>
            <p:ph type="body" sz="quarter" idx="19" hasCustomPrompt="1"/>
          </p:nvPr>
        </p:nvSpPr>
        <p:spPr>
          <a:xfrm>
            <a:off x="6089650" y="2068289"/>
            <a:ext cx="5029200" cy="598709"/>
          </a:xfrm>
          <a:noFill/>
        </p:spPr>
        <p:txBody>
          <a:bodyPr anchor="b"/>
          <a:lstStyle>
            <a:lvl1pPr marL="0" indent="0">
              <a:spcBef>
                <a:spcPts val="0"/>
              </a:spcBef>
              <a:buNone/>
              <a:defRPr sz="3200" b="1">
                <a:solidFill>
                  <a:srgbClr val="00FAA1"/>
                </a:solidFill>
              </a:defRPr>
            </a:lvl1pPr>
            <a:lvl2pPr marL="0" indent="0">
              <a:spcBef>
                <a:spcPts val="0"/>
              </a:spcBef>
              <a:buNone/>
              <a:defRPr sz="3200" b="1">
                <a:solidFill>
                  <a:schemeClr val="tx2"/>
                </a:solidFill>
              </a:defRPr>
            </a:lvl2pPr>
            <a:lvl3pPr marL="0" indent="0">
              <a:spcBef>
                <a:spcPts val="0"/>
              </a:spcBef>
              <a:buNone/>
              <a:defRPr sz="3200" b="1">
                <a:solidFill>
                  <a:schemeClr val="tx2"/>
                </a:solidFill>
              </a:defRPr>
            </a:lvl3pPr>
            <a:lvl4pPr marL="0" indent="0">
              <a:spcBef>
                <a:spcPts val="0"/>
              </a:spcBef>
              <a:buNone/>
              <a:defRPr sz="3200" b="1">
                <a:solidFill>
                  <a:schemeClr val="tx2"/>
                </a:solidFill>
              </a:defRPr>
            </a:lvl4pPr>
            <a:lvl5pPr marL="0" indent="0">
              <a:spcBef>
                <a:spcPts val="0"/>
              </a:spcBef>
              <a:buNone/>
              <a:defRPr sz="3200" b="1">
                <a:solidFill>
                  <a:schemeClr val="tx2"/>
                </a:solidFill>
              </a:defRPr>
            </a:lvl5pPr>
            <a:lvl6pPr marL="0" indent="0">
              <a:spcBef>
                <a:spcPts val="0"/>
              </a:spcBef>
              <a:buNone/>
              <a:defRPr sz="3200" b="1">
                <a:solidFill>
                  <a:schemeClr val="tx2"/>
                </a:solidFill>
              </a:defRPr>
            </a:lvl6pPr>
            <a:lvl7pPr marL="0" indent="0">
              <a:spcBef>
                <a:spcPts val="0"/>
              </a:spcBef>
              <a:buNone/>
              <a:defRPr sz="3200" b="1">
                <a:solidFill>
                  <a:schemeClr val="tx2"/>
                </a:solidFill>
              </a:defRPr>
            </a:lvl7pPr>
            <a:lvl8pPr marL="0" indent="0">
              <a:spcBef>
                <a:spcPts val="0"/>
              </a:spcBef>
              <a:buNone/>
              <a:defRPr sz="3200" b="1">
                <a:solidFill>
                  <a:schemeClr val="tx2"/>
                </a:solidFill>
              </a:defRPr>
            </a:lvl8pPr>
            <a:lvl9pPr marL="0" indent="0">
              <a:spcBef>
                <a:spcPts val="0"/>
              </a:spcBef>
              <a:buNone/>
              <a:defRPr sz="3200" b="1">
                <a:solidFill>
                  <a:schemeClr val="tx2"/>
                </a:solidFill>
              </a:defRPr>
            </a:lvl9pPr>
          </a:lstStyle>
          <a:p>
            <a:pPr lvl="0"/>
            <a:r>
              <a:t>Firstname Lastname</a:t>
            </a:r>
          </a:p>
        </p:txBody>
      </p:sp>
      <p:sp>
        <p:nvSpPr>
          <p:cNvPr id="5" name="Text Placeholder 4">
            <a:extLst>
              <a:ext uri="{FF2B5EF4-FFF2-40B4-BE49-F238E27FC236}">
                <a16:creationId xmlns:a16="http://schemas.microsoft.com/office/drawing/2014/main" id="{D9A8CE05-DA41-E0A5-8CFB-07E49D6B4055}"/>
              </a:ext>
            </a:extLst>
          </p:cNvPr>
          <p:cNvSpPr>
            <a:spLocks noGrp="1"/>
          </p:cNvSpPr>
          <p:nvPr>
            <p:ph type="body" sz="quarter" idx="18" hasCustomPrompt="1"/>
          </p:nvPr>
        </p:nvSpPr>
        <p:spPr>
          <a:xfrm>
            <a:off x="6089650" y="3175227"/>
            <a:ext cx="5029200" cy="406173"/>
          </a:xfrm>
        </p:spPr>
        <p:txBody>
          <a:bodyPr/>
          <a:lstStyle>
            <a:lvl1pPr marL="0" indent="0">
              <a:spcBef>
                <a:spcPts val="0"/>
              </a:spcBef>
              <a:buNone/>
              <a:defRPr sz="2000" i="1"/>
            </a:lvl1pPr>
            <a:lvl2pPr marL="0" indent="0">
              <a:spcBef>
                <a:spcPts val="0"/>
              </a:spcBef>
              <a:buNone/>
              <a:defRPr sz="2000" i="1"/>
            </a:lvl2pPr>
            <a:lvl3pPr marL="0" indent="0">
              <a:spcBef>
                <a:spcPts val="0"/>
              </a:spcBef>
              <a:buNone/>
              <a:defRPr sz="2000" i="1"/>
            </a:lvl3pPr>
            <a:lvl4pPr marL="0" indent="0">
              <a:spcBef>
                <a:spcPts val="0"/>
              </a:spcBef>
              <a:buNone/>
              <a:defRPr sz="2000" i="1"/>
            </a:lvl4pPr>
            <a:lvl5pPr marL="0" indent="0">
              <a:spcBef>
                <a:spcPts val="0"/>
              </a:spcBef>
              <a:buNone/>
              <a:defRPr sz="2000" i="1"/>
            </a:lvl5pPr>
            <a:lvl6pPr marL="0" indent="0">
              <a:spcBef>
                <a:spcPts val="0"/>
              </a:spcBef>
              <a:buNone/>
              <a:defRPr sz="2000" i="1"/>
            </a:lvl6pPr>
            <a:lvl7pPr marL="0" indent="0">
              <a:spcBef>
                <a:spcPts val="0"/>
              </a:spcBef>
              <a:buNone/>
              <a:defRPr sz="2000" i="1"/>
            </a:lvl7pPr>
            <a:lvl8pPr marL="0" indent="0">
              <a:spcBef>
                <a:spcPts val="0"/>
              </a:spcBef>
              <a:buNone/>
              <a:defRPr sz="2000" i="1"/>
            </a:lvl8pPr>
            <a:lvl9pPr marL="0" indent="0">
              <a:spcBef>
                <a:spcPts val="0"/>
              </a:spcBef>
              <a:buNone/>
              <a:defRPr sz="2000" i="1"/>
            </a:lvl9pPr>
          </a:lstStyle>
          <a:p>
            <a:pPr lvl="0"/>
            <a:r>
              <a:t>Presenter title</a:t>
            </a:r>
          </a:p>
        </p:txBody>
      </p:sp>
      <p:sp>
        <p:nvSpPr>
          <p:cNvPr id="4" name="Text Placeholder 3">
            <a:extLst>
              <a:ext uri="{FF2B5EF4-FFF2-40B4-BE49-F238E27FC236}">
                <a16:creationId xmlns:a16="http://schemas.microsoft.com/office/drawing/2014/main" id="{F91EE1BB-A231-DC5B-974B-A0BC206A625D}"/>
              </a:ext>
            </a:extLst>
          </p:cNvPr>
          <p:cNvSpPr>
            <a:spLocks noGrp="1"/>
          </p:cNvSpPr>
          <p:nvPr>
            <p:ph type="body" sz="quarter" idx="17" hasCustomPrompt="1"/>
          </p:nvPr>
        </p:nvSpPr>
        <p:spPr>
          <a:xfrm>
            <a:off x="6096000" y="3657600"/>
            <a:ext cx="5029200" cy="762000"/>
          </a:xfrm>
        </p:spPr>
        <p:txBody>
          <a:bodyPr/>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t>Add your email, hometown, your favorite cause or any other info you want to customize your intro</a:t>
            </a:r>
          </a:p>
        </p:txBody>
      </p:sp>
      <p:sp>
        <p:nvSpPr>
          <p:cNvPr id="3" name="Text Placeholder 2">
            <a:extLst>
              <a:ext uri="{FF2B5EF4-FFF2-40B4-BE49-F238E27FC236}">
                <a16:creationId xmlns:a16="http://schemas.microsoft.com/office/drawing/2014/main" id="{A549D089-4E0C-6A81-E996-7CC8C08305C0}"/>
              </a:ext>
            </a:extLst>
          </p:cNvPr>
          <p:cNvSpPr>
            <a:spLocks noGrp="1"/>
          </p:cNvSpPr>
          <p:nvPr>
            <p:ph type="body" sz="quarter" idx="16" hasCustomPrompt="1"/>
          </p:nvPr>
        </p:nvSpPr>
        <p:spPr>
          <a:xfrm>
            <a:off x="457200" y="457200"/>
            <a:ext cx="2438400" cy="1611089"/>
          </a:xfrm>
        </p:spPr>
        <p:txBody>
          <a:bodyPr/>
          <a:lstStyle>
            <a:lvl1pPr marL="0" indent="0">
              <a:spcBef>
                <a:spcPts val="0"/>
              </a:spcBef>
              <a:buNone/>
              <a:defRPr sz="2000" b="1" cap="all" baseline="0">
                <a:solidFill>
                  <a:srgbClr val="EBFBFF"/>
                </a:solidFill>
              </a:defRPr>
            </a:lvl1pPr>
            <a:lvl2pPr marL="0" indent="0">
              <a:spcBef>
                <a:spcPts val="0"/>
              </a:spcBef>
              <a:buNone/>
              <a:defRPr sz="2000" b="1" cap="all" baseline="0">
                <a:solidFill>
                  <a:schemeClr val="accent4"/>
                </a:solidFill>
              </a:defRPr>
            </a:lvl2pPr>
            <a:lvl3pPr marL="0" indent="0">
              <a:spcBef>
                <a:spcPts val="0"/>
              </a:spcBef>
              <a:buNone/>
              <a:defRPr sz="2000" b="1" cap="all" baseline="0">
                <a:solidFill>
                  <a:schemeClr val="accent4"/>
                </a:solidFill>
              </a:defRPr>
            </a:lvl3pPr>
            <a:lvl4pPr marL="0" indent="0">
              <a:spcBef>
                <a:spcPts val="0"/>
              </a:spcBef>
              <a:buNone/>
              <a:defRPr sz="2000" b="1" cap="all" baseline="0">
                <a:solidFill>
                  <a:schemeClr val="accent4"/>
                </a:solidFill>
              </a:defRPr>
            </a:lvl4pPr>
            <a:lvl5pPr marL="0" indent="0">
              <a:spcBef>
                <a:spcPts val="0"/>
              </a:spcBef>
              <a:buNone/>
              <a:defRPr sz="2000" b="1" cap="all" baseline="0">
                <a:solidFill>
                  <a:schemeClr val="accent4"/>
                </a:solidFill>
              </a:defRPr>
            </a:lvl5pPr>
            <a:lvl6pPr marL="0" indent="0">
              <a:spcBef>
                <a:spcPts val="0"/>
              </a:spcBef>
              <a:buNone/>
              <a:defRPr sz="2000" b="1" cap="all" baseline="0">
                <a:solidFill>
                  <a:schemeClr val="accent4"/>
                </a:solidFill>
              </a:defRPr>
            </a:lvl6pPr>
            <a:lvl7pPr marL="0" indent="0">
              <a:spcBef>
                <a:spcPts val="0"/>
              </a:spcBef>
              <a:buNone/>
              <a:defRPr sz="2000" b="1" cap="all" baseline="0">
                <a:solidFill>
                  <a:schemeClr val="accent4"/>
                </a:solidFill>
              </a:defRPr>
            </a:lvl7pPr>
            <a:lvl8pPr marL="0" indent="0">
              <a:spcBef>
                <a:spcPts val="0"/>
              </a:spcBef>
              <a:buNone/>
              <a:defRPr sz="2000" b="1" cap="all" baseline="0">
                <a:solidFill>
                  <a:schemeClr val="accent4"/>
                </a:solidFill>
              </a:defRPr>
            </a:lvl8pPr>
            <a:lvl9pPr marL="0" indent="0">
              <a:spcBef>
                <a:spcPts val="0"/>
              </a:spcBef>
              <a:buNone/>
              <a:defRPr sz="2000" b="1" cap="all" baseline="0">
                <a:solidFill>
                  <a:schemeClr val="accent4"/>
                </a:solidFill>
              </a:defRPr>
            </a:lvl9pPr>
          </a:lstStyle>
          <a:p>
            <a:pPr lvl="0"/>
            <a:r>
              <a:t>OPTIONAL STATEMENT </a:t>
            </a:r>
            <a:br>
              <a:rPr/>
            </a:br>
            <a:r>
              <a:t>(Ex: meet your </a:t>
            </a:r>
            <a:r>
              <a:rPr lang="en-US"/>
              <a:t>TRAINER</a:t>
            </a:r>
            <a:r>
              <a:t>!)</a:t>
            </a:r>
          </a:p>
        </p:txBody>
      </p:sp>
      <p:sp>
        <p:nvSpPr>
          <p:cNvPr id="15" name="Footer Placeholder 14">
            <a:extLst>
              <a:ext uri="{FF2B5EF4-FFF2-40B4-BE49-F238E27FC236}">
                <a16:creationId xmlns:a16="http://schemas.microsoft.com/office/drawing/2014/main" id="{808FBE7F-24C8-18F8-E885-822900AF939D}"/>
              </a:ext>
            </a:extLst>
          </p:cNvPr>
          <p:cNvSpPr>
            <a:spLocks noGrp="1"/>
          </p:cNvSpPr>
          <p:nvPr>
            <p:ph type="ftr" sz="quarter" idx="11"/>
          </p:nvPr>
        </p:nvSpPr>
        <p:spPr/>
        <p:txBody>
          <a:bodyPr/>
          <a:lstStyle/>
          <a:p>
            <a:endParaRPr/>
          </a:p>
        </p:txBody>
      </p:sp>
      <p:pic>
        <p:nvPicPr>
          <p:cNvPr id="8" name="Picture 7" descr="A white text on a black background&#10;&#10;AI-generated content may be incorrect.">
            <a:extLst>
              <a:ext uri="{FF2B5EF4-FFF2-40B4-BE49-F238E27FC236}">
                <a16:creationId xmlns:a16="http://schemas.microsoft.com/office/drawing/2014/main" id="{5675E417-DEFD-7249-55F0-24CC376F16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10800" y="6411516"/>
            <a:ext cx="1614544" cy="262919"/>
          </a:xfrm>
          <a:prstGeom prst="rect">
            <a:avLst/>
          </a:prstGeom>
        </p:spPr>
      </p:pic>
    </p:spTree>
    <p:extLst>
      <p:ext uri="{BB962C8B-B14F-4D97-AF65-F5344CB8AC3E}">
        <p14:creationId xmlns:p14="http://schemas.microsoft.com/office/powerpoint/2010/main" val="78768271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wo Present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0483042E-7586-8306-063C-11CDD0C5BE96}"/>
              </a:ext>
            </a:extLst>
          </p:cNvPr>
          <p:cNvCxnSpPr>
            <a:cxnSpLocks/>
          </p:cNvCxnSpPr>
          <p:nvPr/>
        </p:nvCxnSpPr>
        <p:spPr>
          <a:xfrm>
            <a:off x="5791200" y="4782222"/>
            <a:ext cx="914400" cy="0"/>
          </a:xfrm>
          <a:prstGeom prst="line">
            <a:avLst/>
          </a:prstGeom>
          <a:ln w="15875">
            <a:solidFill>
              <a:srgbClr val="00F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8593E6-2813-6057-08A4-60ACCB0B1B8E}"/>
              </a:ext>
            </a:extLst>
          </p:cNvPr>
          <p:cNvCxnSpPr>
            <a:cxnSpLocks/>
          </p:cNvCxnSpPr>
          <p:nvPr userDrawn="1"/>
        </p:nvCxnSpPr>
        <p:spPr>
          <a:xfrm>
            <a:off x="5791200" y="1898904"/>
            <a:ext cx="914400" cy="0"/>
          </a:xfrm>
          <a:prstGeom prst="line">
            <a:avLst/>
          </a:prstGeom>
          <a:ln w="15875">
            <a:solidFill>
              <a:srgbClr val="00FAA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02BE33CF-7D32-8B85-FA3A-9D7D33EDE077}"/>
              </a:ext>
            </a:extLst>
          </p:cNvPr>
          <p:cNvSpPr>
            <a:spLocks noGrp="1"/>
          </p:cNvSpPr>
          <p:nvPr>
            <p:ph type="pic" sz="quarter" idx="13" hasCustomPrompt="1"/>
          </p:nvPr>
        </p:nvSpPr>
        <p:spPr>
          <a:xfrm>
            <a:off x="3117850" y="863600"/>
            <a:ext cx="2298700" cy="2298700"/>
          </a:xfrm>
          <a:prstGeom prst="ellipse">
            <a:avLst/>
          </a:prstGeom>
          <a:solidFill>
            <a:srgbClr val="F2F2F2"/>
          </a:solidFill>
        </p:spPr>
        <p:txBody>
          <a:bodyPr tIns="91440"/>
          <a:lstStyle>
            <a:lvl1pPr marL="0" indent="0" algn="ctr">
              <a:spcBef>
                <a:spcPts val="0"/>
              </a:spcBef>
              <a:buNone/>
              <a:defRPr sz="1800">
                <a:solidFill>
                  <a:schemeClr val="bg1"/>
                </a:solidFill>
              </a:defRPr>
            </a:lvl1pPr>
          </a:lstStyle>
          <a:p>
            <a:r>
              <a:t>Click icon </a:t>
            </a:r>
            <a:br>
              <a:rPr/>
            </a:br>
            <a:r>
              <a:t>to insert picture</a:t>
            </a:r>
          </a:p>
        </p:txBody>
      </p:sp>
      <p:sp>
        <p:nvSpPr>
          <p:cNvPr id="13" name="Text Placeholder 5">
            <a:extLst>
              <a:ext uri="{FF2B5EF4-FFF2-40B4-BE49-F238E27FC236}">
                <a16:creationId xmlns:a16="http://schemas.microsoft.com/office/drawing/2014/main" id="{798708FF-0786-2282-00FA-E5DB108960DB}"/>
              </a:ext>
            </a:extLst>
          </p:cNvPr>
          <p:cNvSpPr>
            <a:spLocks noGrp="1"/>
          </p:cNvSpPr>
          <p:nvPr>
            <p:ph type="body" sz="quarter" idx="26" hasCustomPrompt="1"/>
          </p:nvPr>
        </p:nvSpPr>
        <p:spPr>
          <a:xfrm>
            <a:off x="5791199" y="1060707"/>
            <a:ext cx="5029200" cy="598709"/>
          </a:xfrm>
        </p:spPr>
        <p:txBody>
          <a:bodyPr anchor="b"/>
          <a:lstStyle>
            <a:lvl1pPr marL="0" indent="0">
              <a:spcBef>
                <a:spcPts val="0"/>
              </a:spcBef>
              <a:buNone/>
              <a:defRPr sz="3200" b="1">
                <a:solidFill>
                  <a:srgbClr val="00FAA1"/>
                </a:solidFill>
              </a:defRPr>
            </a:lvl1pPr>
            <a:lvl2pPr marL="0" indent="0">
              <a:spcBef>
                <a:spcPts val="0"/>
              </a:spcBef>
              <a:buNone/>
              <a:defRPr sz="3200" b="1">
                <a:solidFill>
                  <a:schemeClr val="tx2"/>
                </a:solidFill>
              </a:defRPr>
            </a:lvl2pPr>
            <a:lvl3pPr marL="0" indent="0">
              <a:spcBef>
                <a:spcPts val="0"/>
              </a:spcBef>
              <a:buNone/>
              <a:defRPr sz="3200" b="1">
                <a:solidFill>
                  <a:schemeClr val="tx2"/>
                </a:solidFill>
              </a:defRPr>
            </a:lvl3pPr>
            <a:lvl4pPr marL="0" indent="0">
              <a:spcBef>
                <a:spcPts val="0"/>
              </a:spcBef>
              <a:buNone/>
              <a:defRPr sz="3200" b="1">
                <a:solidFill>
                  <a:schemeClr val="tx2"/>
                </a:solidFill>
              </a:defRPr>
            </a:lvl4pPr>
            <a:lvl5pPr marL="0" indent="0">
              <a:spcBef>
                <a:spcPts val="0"/>
              </a:spcBef>
              <a:buNone/>
              <a:defRPr sz="3200" b="1">
                <a:solidFill>
                  <a:schemeClr val="tx2"/>
                </a:solidFill>
              </a:defRPr>
            </a:lvl5pPr>
            <a:lvl6pPr marL="0" indent="0">
              <a:spcBef>
                <a:spcPts val="0"/>
              </a:spcBef>
              <a:buNone/>
              <a:defRPr sz="3200" b="1">
                <a:solidFill>
                  <a:schemeClr val="tx2"/>
                </a:solidFill>
              </a:defRPr>
            </a:lvl6pPr>
            <a:lvl7pPr marL="0" indent="0">
              <a:spcBef>
                <a:spcPts val="0"/>
              </a:spcBef>
              <a:buNone/>
              <a:defRPr sz="3200" b="1">
                <a:solidFill>
                  <a:schemeClr val="tx2"/>
                </a:solidFill>
              </a:defRPr>
            </a:lvl7pPr>
            <a:lvl8pPr marL="0" indent="0">
              <a:spcBef>
                <a:spcPts val="0"/>
              </a:spcBef>
              <a:buNone/>
              <a:defRPr sz="3200" b="1">
                <a:solidFill>
                  <a:schemeClr val="tx2"/>
                </a:solidFill>
              </a:defRPr>
            </a:lvl8pPr>
            <a:lvl9pPr marL="0" indent="0">
              <a:spcBef>
                <a:spcPts val="0"/>
              </a:spcBef>
              <a:buNone/>
              <a:defRPr sz="3200" b="1">
                <a:solidFill>
                  <a:schemeClr val="tx2"/>
                </a:solidFill>
              </a:defRPr>
            </a:lvl9pPr>
          </a:lstStyle>
          <a:p>
            <a:pPr lvl="0"/>
            <a:r>
              <a:t>Firstname Lastname</a:t>
            </a:r>
          </a:p>
        </p:txBody>
      </p:sp>
      <p:sp>
        <p:nvSpPr>
          <p:cNvPr id="11" name="Text Placeholder 4">
            <a:extLst>
              <a:ext uri="{FF2B5EF4-FFF2-40B4-BE49-F238E27FC236}">
                <a16:creationId xmlns:a16="http://schemas.microsoft.com/office/drawing/2014/main" id="{D6F9C72D-1B27-03FD-B2E1-675DD3B73C31}"/>
              </a:ext>
            </a:extLst>
          </p:cNvPr>
          <p:cNvSpPr>
            <a:spLocks noGrp="1"/>
          </p:cNvSpPr>
          <p:nvPr>
            <p:ph type="body" sz="quarter" idx="18" hasCustomPrompt="1"/>
          </p:nvPr>
        </p:nvSpPr>
        <p:spPr>
          <a:xfrm>
            <a:off x="5791199" y="2167645"/>
            <a:ext cx="5029200" cy="402336"/>
          </a:xfrm>
        </p:spPr>
        <p:txBody>
          <a:bodyPr/>
          <a:lstStyle>
            <a:lvl1pPr marL="0" indent="0">
              <a:spcBef>
                <a:spcPts val="0"/>
              </a:spcBef>
              <a:buNone/>
              <a:defRPr sz="2000" i="1"/>
            </a:lvl1pPr>
            <a:lvl2pPr marL="0" indent="0">
              <a:spcBef>
                <a:spcPts val="0"/>
              </a:spcBef>
              <a:buNone/>
              <a:defRPr sz="2000" i="1"/>
            </a:lvl2pPr>
            <a:lvl3pPr marL="0" indent="0">
              <a:spcBef>
                <a:spcPts val="0"/>
              </a:spcBef>
              <a:buNone/>
              <a:defRPr sz="2000" i="1"/>
            </a:lvl3pPr>
            <a:lvl4pPr marL="0" indent="0">
              <a:spcBef>
                <a:spcPts val="0"/>
              </a:spcBef>
              <a:buNone/>
              <a:defRPr sz="2000" i="1"/>
            </a:lvl4pPr>
            <a:lvl5pPr marL="0" indent="0">
              <a:spcBef>
                <a:spcPts val="0"/>
              </a:spcBef>
              <a:buNone/>
              <a:defRPr sz="2000" i="1"/>
            </a:lvl5pPr>
            <a:lvl6pPr marL="0" indent="0">
              <a:spcBef>
                <a:spcPts val="0"/>
              </a:spcBef>
              <a:buNone/>
              <a:defRPr sz="2000" i="1"/>
            </a:lvl6pPr>
            <a:lvl7pPr marL="0" indent="0">
              <a:spcBef>
                <a:spcPts val="0"/>
              </a:spcBef>
              <a:buNone/>
              <a:defRPr sz="2000" i="1"/>
            </a:lvl7pPr>
            <a:lvl8pPr marL="0" indent="0">
              <a:spcBef>
                <a:spcPts val="0"/>
              </a:spcBef>
              <a:buNone/>
              <a:defRPr sz="2000" i="1"/>
            </a:lvl8pPr>
            <a:lvl9pPr marL="0" indent="0">
              <a:spcBef>
                <a:spcPts val="0"/>
              </a:spcBef>
              <a:buNone/>
              <a:defRPr sz="2000" i="1"/>
            </a:lvl9pPr>
          </a:lstStyle>
          <a:p>
            <a:pPr lvl="0"/>
            <a:r>
              <a:t>Presenter title</a:t>
            </a:r>
          </a:p>
        </p:txBody>
      </p:sp>
      <p:sp>
        <p:nvSpPr>
          <p:cNvPr id="2" name="Text Placeholder 3">
            <a:extLst>
              <a:ext uri="{FF2B5EF4-FFF2-40B4-BE49-F238E27FC236}">
                <a16:creationId xmlns:a16="http://schemas.microsoft.com/office/drawing/2014/main" id="{F9014A3A-B791-97AB-F3CC-7AB60B548D0D}"/>
              </a:ext>
            </a:extLst>
          </p:cNvPr>
          <p:cNvSpPr>
            <a:spLocks noGrp="1"/>
          </p:cNvSpPr>
          <p:nvPr>
            <p:ph type="body" sz="quarter" idx="17" hasCustomPrompt="1"/>
          </p:nvPr>
        </p:nvSpPr>
        <p:spPr>
          <a:xfrm>
            <a:off x="5791200" y="2660146"/>
            <a:ext cx="5029200" cy="526683"/>
          </a:xfrm>
        </p:spPr>
        <p:txBody>
          <a:bodyPr/>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t>Add your email, hometown, your favorite cause or any other info you want to customize your intro</a:t>
            </a:r>
          </a:p>
        </p:txBody>
      </p:sp>
      <p:sp>
        <p:nvSpPr>
          <p:cNvPr id="9" name="Picture Placeholder 29">
            <a:extLst>
              <a:ext uri="{FF2B5EF4-FFF2-40B4-BE49-F238E27FC236}">
                <a16:creationId xmlns:a16="http://schemas.microsoft.com/office/drawing/2014/main" id="{562AB019-12B5-0BC3-289F-DAE386041CE2}"/>
              </a:ext>
            </a:extLst>
          </p:cNvPr>
          <p:cNvSpPr>
            <a:spLocks noGrp="1"/>
          </p:cNvSpPr>
          <p:nvPr>
            <p:ph type="pic" sz="quarter" idx="20" hasCustomPrompt="1"/>
          </p:nvPr>
        </p:nvSpPr>
        <p:spPr>
          <a:xfrm>
            <a:off x="3117850" y="3746918"/>
            <a:ext cx="2298700" cy="2298700"/>
          </a:xfrm>
          <a:prstGeom prst="ellipse">
            <a:avLst/>
          </a:prstGeom>
          <a:solidFill>
            <a:srgbClr val="F2F2F2"/>
          </a:solidFill>
        </p:spPr>
        <p:txBody>
          <a:bodyPr tIns="91440"/>
          <a:lstStyle>
            <a:lvl1pPr marL="0" indent="0" algn="ctr">
              <a:spcBef>
                <a:spcPts val="0"/>
              </a:spcBef>
              <a:buNone/>
              <a:defRPr sz="1800">
                <a:solidFill>
                  <a:schemeClr val="bg1"/>
                </a:solidFill>
              </a:defRPr>
            </a:lvl1pPr>
          </a:lstStyle>
          <a:p>
            <a:r>
              <a:t>Click icon </a:t>
            </a:r>
            <a:br>
              <a:rPr/>
            </a:br>
            <a:r>
              <a:t>to insert picture</a:t>
            </a:r>
          </a:p>
        </p:txBody>
      </p:sp>
      <p:sp>
        <p:nvSpPr>
          <p:cNvPr id="17" name="Text Placeholder 5">
            <a:extLst>
              <a:ext uri="{FF2B5EF4-FFF2-40B4-BE49-F238E27FC236}">
                <a16:creationId xmlns:a16="http://schemas.microsoft.com/office/drawing/2014/main" id="{BD6008FC-16A8-3B5A-652E-9BCA36CBD9A9}"/>
              </a:ext>
            </a:extLst>
          </p:cNvPr>
          <p:cNvSpPr>
            <a:spLocks noGrp="1"/>
          </p:cNvSpPr>
          <p:nvPr>
            <p:ph type="body" sz="quarter" idx="27" hasCustomPrompt="1"/>
          </p:nvPr>
        </p:nvSpPr>
        <p:spPr>
          <a:xfrm>
            <a:off x="5791199" y="3944026"/>
            <a:ext cx="5029200" cy="598709"/>
          </a:xfrm>
        </p:spPr>
        <p:txBody>
          <a:bodyPr anchor="b"/>
          <a:lstStyle>
            <a:lvl1pPr marL="0" indent="0">
              <a:spcBef>
                <a:spcPts val="0"/>
              </a:spcBef>
              <a:buNone/>
              <a:defRPr sz="3200" b="1">
                <a:solidFill>
                  <a:srgbClr val="00FAA1"/>
                </a:solidFill>
              </a:defRPr>
            </a:lvl1pPr>
            <a:lvl2pPr marL="0" indent="0">
              <a:spcBef>
                <a:spcPts val="0"/>
              </a:spcBef>
              <a:buNone/>
              <a:defRPr sz="3200" b="1">
                <a:solidFill>
                  <a:schemeClr val="tx2"/>
                </a:solidFill>
              </a:defRPr>
            </a:lvl2pPr>
            <a:lvl3pPr marL="0" indent="0">
              <a:spcBef>
                <a:spcPts val="0"/>
              </a:spcBef>
              <a:buNone/>
              <a:defRPr sz="3200" b="1">
                <a:solidFill>
                  <a:schemeClr val="tx2"/>
                </a:solidFill>
              </a:defRPr>
            </a:lvl3pPr>
            <a:lvl4pPr marL="0" indent="0">
              <a:spcBef>
                <a:spcPts val="0"/>
              </a:spcBef>
              <a:buNone/>
              <a:defRPr sz="3200" b="1">
                <a:solidFill>
                  <a:schemeClr val="tx2"/>
                </a:solidFill>
              </a:defRPr>
            </a:lvl4pPr>
            <a:lvl5pPr marL="0" indent="0">
              <a:spcBef>
                <a:spcPts val="0"/>
              </a:spcBef>
              <a:buNone/>
              <a:defRPr sz="3200" b="1">
                <a:solidFill>
                  <a:schemeClr val="tx2"/>
                </a:solidFill>
              </a:defRPr>
            </a:lvl5pPr>
            <a:lvl6pPr marL="0" indent="0">
              <a:spcBef>
                <a:spcPts val="0"/>
              </a:spcBef>
              <a:buNone/>
              <a:defRPr sz="3200" b="1">
                <a:solidFill>
                  <a:schemeClr val="tx2"/>
                </a:solidFill>
              </a:defRPr>
            </a:lvl6pPr>
            <a:lvl7pPr marL="0" indent="0">
              <a:spcBef>
                <a:spcPts val="0"/>
              </a:spcBef>
              <a:buNone/>
              <a:defRPr sz="3200" b="1">
                <a:solidFill>
                  <a:schemeClr val="tx2"/>
                </a:solidFill>
              </a:defRPr>
            </a:lvl7pPr>
            <a:lvl8pPr marL="0" indent="0">
              <a:spcBef>
                <a:spcPts val="0"/>
              </a:spcBef>
              <a:buNone/>
              <a:defRPr sz="3200" b="1">
                <a:solidFill>
                  <a:schemeClr val="tx2"/>
                </a:solidFill>
              </a:defRPr>
            </a:lvl8pPr>
            <a:lvl9pPr marL="0" indent="0">
              <a:spcBef>
                <a:spcPts val="0"/>
              </a:spcBef>
              <a:buNone/>
              <a:defRPr sz="3200" b="1">
                <a:solidFill>
                  <a:schemeClr val="tx2"/>
                </a:solidFill>
              </a:defRPr>
            </a:lvl9pPr>
          </a:lstStyle>
          <a:p>
            <a:pPr lvl="0"/>
            <a:r>
              <a:t>Firstname Lastname</a:t>
            </a:r>
          </a:p>
        </p:txBody>
      </p:sp>
      <p:sp>
        <p:nvSpPr>
          <p:cNvPr id="12" name="Text Placeholder 4">
            <a:extLst>
              <a:ext uri="{FF2B5EF4-FFF2-40B4-BE49-F238E27FC236}">
                <a16:creationId xmlns:a16="http://schemas.microsoft.com/office/drawing/2014/main" id="{93EFB1C3-7C91-095B-2AEA-7036AA5A86C3}"/>
              </a:ext>
            </a:extLst>
          </p:cNvPr>
          <p:cNvSpPr>
            <a:spLocks noGrp="1"/>
          </p:cNvSpPr>
          <p:nvPr>
            <p:ph type="body" sz="quarter" idx="24" hasCustomPrompt="1"/>
          </p:nvPr>
        </p:nvSpPr>
        <p:spPr>
          <a:xfrm>
            <a:off x="5791199" y="5050963"/>
            <a:ext cx="5029200" cy="402336"/>
          </a:xfrm>
        </p:spPr>
        <p:txBody>
          <a:bodyPr/>
          <a:lstStyle>
            <a:lvl1pPr marL="0" indent="0">
              <a:spcBef>
                <a:spcPts val="0"/>
              </a:spcBef>
              <a:buNone/>
              <a:defRPr sz="2000" i="1"/>
            </a:lvl1pPr>
            <a:lvl2pPr marL="0" indent="0">
              <a:spcBef>
                <a:spcPts val="0"/>
              </a:spcBef>
              <a:buNone/>
              <a:defRPr sz="2000" i="1"/>
            </a:lvl2pPr>
            <a:lvl3pPr marL="0" indent="0">
              <a:spcBef>
                <a:spcPts val="0"/>
              </a:spcBef>
              <a:buNone/>
              <a:defRPr sz="2000" i="1"/>
            </a:lvl3pPr>
            <a:lvl4pPr marL="0" indent="0">
              <a:spcBef>
                <a:spcPts val="0"/>
              </a:spcBef>
              <a:buNone/>
              <a:defRPr sz="2000" i="1"/>
            </a:lvl4pPr>
            <a:lvl5pPr marL="0" indent="0">
              <a:spcBef>
                <a:spcPts val="0"/>
              </a:spcBef>
              <a:buNone/>
              <a:defRPr sz="2000" i="1"/>
            </a:lvl5pPr>
            <a:lvl6pPr marL="0" indent="0">
              <a:spcBef>
                <a:spcPts val="0"/>
              </a:spcBef>
              <a:buNone/>
              <a:defRPr sz="2000" i="1"/>
            </a:lvl6pPr>
            <a:lvl7pPr marL="0" indent="0">
              <a:spcBef>
                <a:spcPts val="0"/>
              </a:spcBef>
              <a:buNone/>
              <a:defRPr sz="2000" i="1"/>
            </a:lvl7pPr>
            <a:lvl8pPr marL="0" indent="0">
              <a:spcBef>
                <a:spcPts val="0"/>
              </a:spcBef>
              <a:buNone/>
              <a:defRPr sz="2000" i="1"/>
            </a:lvl8pPr>
            <a:lvl9pPr marL="0" indent="0">
              <a:spcBef>
                <a:spcPts val="0"/>
              </a:spcBef>
              <a:buNone/>
              <a:defRPr sz="2000" i="1"/>
            </a:lvl9pPr>
          </a:lstStyle>
          <a:p>
            <a:pPr lvl="0"/>
            <a:r>
              <a:t>Presenter title</a:t>
            </a:r>
          </a:p>
        </p:txBody>
      </p:sp>
      <p:sp>
        <p:nvSpPr>
          <p:cNvPr id="4" name="Text Placeholder 3">
            <a:extLst>
              <a:ext uri="{FF2B5EF4-FFF2-40B4-BE49-F238E27FC236}">
                <a16:creationId xmlns:a16="http://schemas.microsoft.com/office/drawing/2014/main" id="{57A60701-8C94-D94C-E308-45336D19D30D}"/>
              </a:ext>
            </a:extLst>
          </p:cNvPr>
          <p:cNvSpPr>
            <a:spLocks noGrp="1"/>
          </p:cNvSpPr>
          <p:nvPr>
            <p:ph type="body" sz="quarter" idx="23" hasCustomPrompt="1"/>
          </p:nvPr>
        </p:nvSpPr>
        <p:spPr>
          <a:xfrm>
            <a:off x="5791200" y="5518934"/>
            <a:ext cx="5029200" cy="526683"/>
          </a:xfrm>
        </p:spPr>
        <p:txBody>
          <a:bodyPr/>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t>Add your email, hometown, your favorite cause or any other info you want to customize your intro</a:t>
            </a:r>
          </a:p>
        </p:txBody>
      </p:sp>
      <p:sp>
        <p:nvSpPr>
          <p:cNvPr id="5" name="Text Placeholder 2">
            <a:extLst>
              <a:ext uri="{FF2B5EF4-FFF2-40B4-BE49-F238E27FC236}">
                <a16:creationId xmlns:a16="http://schemas.microsoft.com/office/drawing/2014/main" id="{8392817A-7D37-F499-0596-51B88823B286}"/>
              </a:ext>
            </a:extLst>
          </p:cNvPr>
          <p:cNvSpPr>
            <a:spLocks noGrp="1"/>
          </p:cNvSpPr>
          <p:nvPr>
            <p:ph type="body" sz="quarter" idx="19" hasCustomPrompt="1"/>
          </p:nvPr>
        </p:nvSpPr>
        <p:spPr>
          <a:xfrm>
            <a:off x="457200" y="457200"/>
            <a:ext cx="2438400" cy="1611089"/>
          </a:xfrm>
        </p:spPr>
        <p:txBody>
          <a:bodyPr/>
          <a:lstStyle>
            <a:lvl1pPr marL="0" indent="0">
              <a:spcBef>
                <a:spcPts val="0"/>
              </a:spcBef>
              <a:buNone/>
              <a:defRPr sz="2000" b="1" cap="all" baseline="0">
                <a:solidFill>
                  <a:schemeClr val="tx2"/>
                </a:solidFill>
              </a:defRPr>
            </a:lvl1pPr>
            <a:lvl2pPr marL="0" indent="0">
              <a:spcBef>
                <a:spcPts val="0"/>
              </a:spcBef>
              <a:buNone/>
              <a:defRPr sz="2000" b="1" cap="all" baseline="0">
                <a:solidFill>
                  <a:schemeClr val="accent4"/>
                </a:solidFill>
              </a:defRPr>
            </a:lvl2pPr>
            <a:lvl3pPr marL="0" indent="0">
              <a:spcBef>
                <a:spcPts val="0"/>
              </a:spcBef>
              <a:buNone/>
              <a:defRPr sz="2000" b="1" cap="all" baseline="0">
                <a:solidFill>
                  <a:schemeClr val="accent4"/>
                </a:solidFill>
              </a:defRPr>
            </a:lvl3pPr>
            <a:lvl4pPr marL="0" indent="0">
              <a:spcBef>
                <a:spcPts val="0"/>
              </a:spcBef>
              <a:buNone/>
              <a:defRPr sz="2000" b="1" cap="all" baseline="0">
                <a:solidFill>
                  <a:schemeClr val="accent4"/>
                </a:solidFill>
              </a:defRPr>
            </a:lvl4pPr>
            <a:lvl5pPr marL="0" indent="0">
              <a:spcBef>
                <a:spcPts val="0"/>
              </a:spcBef>
              <a:buNone/>
              <a:defRPr sz="2000" b="1" cap="all" baseline="0">
                <a:solidFill>
                  <a:schemeClr val="accent4"/>
                </a:solidFill>
              </a:defRPr>
            </a:lvl5pPr>
            <a:lvl6pPr marL="0" indent="0">
              <a:spcBef>
                <a:spcPts val="0"/>
              </a:spcBef>
              <a:buNone/>
              <a:defRPr sz="2000" b="1" cap="all" baseline="0">
                <a:solidFill>
                  <a:schemeClr val="accent4"/>
                </a:solidFill>
              </a:defRPr>
            </a:lvl6pPr>
            <a:lvl7pPr marL="0" indent="0">
              <a:spcBef>
                <a:spcPts val="0"/>
              </a:spcBef>
              <a:buNone/>
              <a:defRPr sz="2000" b="1" cap="all" baseline="0">
                <a:solidFill>
                  <a:schemeClr val="accent4"/>
                </a:solidFill>
              </a:defRPr>
            </a:lvl7pPr>
            <a:lvl8pPr marL="0" indent="0">
              <a:spcBef>
                <a:spcPts val="0"/>
              </a:spcBef>
              <a:buNone/>
              <a:defRPr sz="2000" b="1" cap="all" baseline="0">
                <a:solidFill>
                  <a:schemeClr val="accent4"/>
                </a:solidFill>
              </a:defRPr>
            </a:lvl8pPr>
            <a:lvl9pPr marL="0" indent="0">
              <a:spcBef>
                <a:spcPts val="0"/>
              </a:spcBef>
              <a:buNone/>
              <a:defRPr sz="2000" b="1" cap="all" baseline="0">
                <a:solidFill>
                  <a:schemeClr val="accent4"/>
                </a:solidFill>
              </a:defRPr>
            </a:lvl9pPr>
          </a:lstStyle>
          <a:p>
            <a:pPr lvl="0"/>
            <a:r>
              <a:t>OPTIONAL STATEMENT </a:t>
            </a:r>
            <a:br>
              <a:rPr/>
            </a:br>
            <a:r>
              <a:t>(ex: meet your </a:t>
            </a:r>
            <a:r>
              <a:rPr lang="en-US"/>
              <a:t>TRAINER</a:t>
            </a:r>
            <a:r>
              <a:t>!)</a:t>
            </a:r>
          </a:p>
        </p:txBody>
      </p:sp>
      <p:sp>
        <p:nvSpPr>
          <p:cNvPr id="15" name="Footer Placeholder 14">
            <a:extLst>
              <a:ext uri="{FF2B5EF4-FFF2-40B4-BE49-F238E27FC236}">
                <a16:creationId xmlns:a16="http://schemas.microsoft.com/office/drawing/2014/main" id="{808FBE7F-24C8-18F8-E885-822900AF939D}"/>
              </a:ext>
            </a:extLst>
          </p:cNvPr>
          <p:cNvSpPr>
            <a:spLocks noGrp="1"/>
          </p:cNvSpPr>
          <p:nvPr>
            <p:ph type="ftr" sz="quarter" idx="11"/>
          </p:nvPr>
        </p:nvSpPr>
        <p:spPr/>
        <p:txBody>
          <a:bodyPr/>
          <a:lstStyle/>
          <a:p>
            <a:endParaRPr/>
          </a:p>
        </p:txBody>
      </p:sp>
      <p:pic>
        <p:nvPicPr>
          <p:cNvPr id="3" name="Picture 2" descr="A white text on a black background&#10;&#10;AI-generated content may be incorrect.">
            <a:extLst>
              <a:ext uri="{FF2B5EF4-FFF2-40B4-BE49-F238E27FC236}">
                <a16:creationId xmlns:a16="http://schemas.microsoft.com/office/drawing/2014/main" id="{C40E2DF2-C071-4F23-84BF-35385F5A827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10800" y="6411516"/>
            <a:ext cx="1614544" cy="262919"/>
          </a:xfrm>
          <a:prstGeom prst="rect">
            <a:avLst/>
          </a:prstGeom>
        </p:spPr>
      </p:pic>
    </p:spTree>
    <p:extLst>
      <p:ext uri="{BB962C8B-B14F-4D97-AF65-F5344CB8AC3E}">
        <p14:creationId xmlns:p14="http://schemas.microsoft.com/office/powerpoint/2010/main" val="3055633278"/>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9680E-65B4-DBD5-F2E8-8B0E72A755A2}"/>
              </a:ext>
            </a:extLst>
          </p:cNvPr>
          <p:cNvSpPr>
            <a:spLocks noGrp="1"/>
          </p:cNvSpPr>
          <p:nvPr>
            <p:ph type="title"/>
          </p:nvPr>
        </p:nvSpPr>
        <p:spPr/>
        <p:txBody>
          <a:bodyPr/>
          <a:lstStyle/>
          <a:p>
            <a:r>
              <a:t>Click to edit Master title style</a:t>
            </a:r>
          </a:p>
        </p:txBody>
      </p:sp>
      <p:sp>
        <p:nvSpPr>
          <p:cNvPr id="3" name="Content Placeholder 2">
            <a:extLst>
              <a:ext uri="{FF2B5EF4-FFF2-40B4-BE49-F238E27FC236}">
                <a16:creationId xmlns:a16="http://schemas.microsoft.com/office/drawing/2014/main" id="{6399C262-FF4F-A250-F164-417A6031054D}"/>
              </a:ext>
            </a:extLst>
          </p:cNvPr>
          <p:cNvSpPr>
            <a:spLocks noGrp="1"/>
          </p:cNvSpPr>
          <p:nvPr>
            <p:ph idx="1" hasCustomPrompt="1"/>
          </p:nvPr>
        </p:nvSpPr>
        <p:spPr/>
        <p:txBody>
          <a:bodyPr/>
          <a:lstStyle>
            <a:lvl1pPr>
              <a:defRPr/>
            </a:lvl1pPr>
          </a:lstStyle>
          <a:p>
            <a:pPr lvl="0"/>
            <a:r>
              <a:t>Enter text or choose an icon below to insert other content. Turn bullet points on or off from the Home tab.</a:t>
            </a:r>
          </a:p>
          <a:p>
            <a:pPr lvl="1"/>
            <a:r>
              <a:t>Second level</a:t>
            </a:r>
          </a:p>
          <a:p>
            <a:pPr lvl="2"/>
            <a:r>
              <a:t>Third level</a:t>
            </a:r>
          </a:p>
          <a:p>
            <a:pPr lvl="3"/>
            <a:r>
              <a:t>Fourth level</a:t>
            </a:r>
          </a:p>
          <a:p>
            <a:pPr lvl="4"/>
            <a:r>
              <a:t>Fifth level</a:t>
            </a:r>
          </a:p>
        </p:txBody>
      </p:sp>
      <p:sp>
        <p:nvSpPr>
          <p:cNvPr id="5" name="Footer Placeholder 4">
            <a:extLst>
              <a:ext uri="{FF2B5EF4-FFF2-40B4-BE49-F238E27FC236}">
                <a16:creationId xmlns:a16="http://schemas.microsoft.com/office/drawing/2014/main" id="{CC90864C-1D26-FA53-BD07-4958BEB0FA38}"/>
              </a:ext>
            </a:extLst>
          </p:cNvPr>
          <p:cNvSpPr>
            <a:spLocks noGrp="1"/>
          </p:cNvSpPr>
          <p:nvPr>
            <p:ph type="ftr" sz="quarter" idx="11"/>
          </p:nvPr>
        </p:nvSpPr>
        <p:spPr/>
        <p:txBody>
          <a:bodyPr/>
          <a:lstStyle/>
          <a:p>
            <a:endParaRPr/>
          </a:p>
        </p:txBody>
      </p:sp>
      <p:pic>
        <p:nvPicPr>
          <p:cNvPr id="4" name="Picture 3">
            <a:extLst>
              <a:ext uri="{FF2B5EF4-FFF2-40B4-BE49-F238E27FC236}">
                <a16:creationId xmlns:a16="http://schemas.microsoft.com/office/drawing/2014/main" id="{0276F689-FF68-D76A-8750-71DE3AE922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10800" y="6411516"/>
            <a:ext cx="1614544" cy="262918"/>
          </a:xfrm>
          <a:prstGeom prst="rect">
            <a:avLst/>
          </a:prstGeom>
        </p:spPr>
      </p:pic>
    </p:spTree>
    <p:extLst>
      <p:ext uri="{BB962C8B-B14F-4D97-AF65-F5344CB8AC3E}">
        <p14:creationId xmlns:p14="http://schemas.microsoft.com/office/powerpoint/2010/main" val="2255222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9FEC4-6D20-FA6A-8EA1-BDFD187E52B4}"/>
              </a:ext>
            </a:extLst>
          </p:cNvPr>
          <p:cNvSpPr>
            <a:spLocks noGrp="1"/>
          </p:cNvSpPr>
          <p:nvPr>
            <p:ph type="title"/>
          </p:nvPr>
        </p:nvSpPr>
        <p:spPr/>
        <p:txBody>
          <a:bodyPr/>
          <a:lstStyle/>
          <a:p>
            <a:r>
              <a:t>Click to edit Master title style</a:t>
            </a:r>
          </a:p>
        </p:txBody>
      </p:sp>
      <p:sp>
        <p:nvSpPr>
          <p:cNvPr id="3" name="Content Placeholder 2">
            <a:extLst>
              <a:ext uri="{FF2B5EF4-FFF2-40B4-BE49-F238E27FC236}">
                <a16:creationId xmlns:a16="http://schemas.microsoft.com/office/drawing/2014/main" id="{816D806B-4C3B-3AC2-0A34-BC5B941B4D3F}"/>
              </a:ext>
            </a:extLst>
          </p:cNvPr>
          <p:cNvSpPr>
            <a:spLocks noGrp="1"/>
          </p:cNvSpPr>
          <p:nvPr>
            <p:ph sz="half" idx="1" hasCustomPrompt="1"/>
          </p:nvPr>
        </p:nvSpPr>
        <p:spPr>
          <a:xfrm>
            <a:off x="457198" y="1600200"/>
            <a:ext cx="5394960" cy="4343400"/>
          </a:xfrm>
        </p:spPr>
        <p:txBody>
          <a:bodyPr>
            <a:normAutofit/>
          </a:bodyPr>
          <a:lstStyle>
            <a:lvl1pPr>
              <a:defRPr sz="2000"/>
            </a:lvl1pPr>
            <a:lvl2pPr>
              <a:defRPr sz="1800"/>
            </a:lvl2pPr>
            <a:lvl3pPr>
              <a:defRPr sz="1600"/>
            </a:lvl3pPr>
            <a:lvl4pPr>
              <a:defRPr sz="1400"/>
            </a:lvl4pPr>
            <a:lvl5pPr>
              <a:defRPr sz="1400"/>
            </a:lvl5pPr>
            <a:lvl6pPr marL="1371600" indent="0">
              <a:buNone/>
              <a:defRPr sz="1400"/>
            </a:lvl6pPr>
            <a:lvl7pPr>
              <a:defRPr sz="1400"/>
            </a:lvl7pPr>
            <a:lvl8pPr>
              <a:defRPr sz="1400"/>
            </a:lvl8pPr>
            <a:lvl9pPr>
              <a:defRPr sz="1400"/>
            </a:lvl9pPr>
          </a:lstStyle>
          <a:p>
            <a:pPr lvl="0"/>
            <a:r>
              <a:t>Enter text or choose an icon below to insert other content. Turn bullet points on or off from the Home tab.</a:t>
            </a:r>
          </a:p>
          <a:p>
            <a:pPr lvl="1"/>
            <a:r>
              <a:t>Second level</a:t>
            </a:r>
          </a:p>
          <a:p>
            <a:pPr lvl="2"/>
            <a:r>
              <a:t>Third level</a:t>
            </a:r>
          </a:p>
          <a:p>
            <a:pPr lvl="3"/>
            <a:r>
              <a:t>Fourth level</a:t>
            </a:r>
          </a:p>
          <a:p>
            <a:pPr lvl="4"/>
            <a:r>
              <a:t>Fifth level</a:t>
            </a:r>
          </a:p>
        </p:txBody>
      </p:sp>
      <p:sp>
        <p:nvSpPr>
          <p:cNvPr id="4" name="Content Placeholder 3">
            <a:extLst>
              <a:ext uri="{FF2B5EF4-FFF2-40B4-BE49-F238E27FC236}">
                <a16:creationId xmlns:a16="http://schemas.microsoft.com/office/drawing/2014/main" id="{C412306F-9FAD-E58A-C5E0-64ECE127DD4F}"/>
              </a:ext>
            </a:extLst>
          </p:cNvPr>
          <p:cNvSpPr>
            <a:spLocks noGrp="1"/>
          </p:cNvSpPr>
          <p:nvPr>
            <p:ph sz="half" idx="2" hasCustomPrompt="1"/>
          </p:nvPr>
        </p:nvSpPr>
        <p:spPr>
          <a:xfrm>
            <a:off x="6339840" y="1600200"/>
            <a:ext cx="5394960" cy="4343400"/>
          </a:xfrm>
        </p:spPr>
        <p:txBody>
          <a:bodyPr>
            <a:normAutofit/>
          </a:bodyPr>
          <a:lstStyle>
            <a:lvl1pPr>
              <a:defRPr sz="2000"/>
            </a:lvl1pPr>
            <a:lvl2pPr>
              <a:defRPr sz="1800"/>
            </a:lvl2pPr>
            <a:lvl3pPr>
              <a:defRPr sz="1600"/>
            </a:lvl3pPr>
            <a:lvl4pPr>
              <a:defRPr sz="1400"/>
            </a:lvl4pPr>
            <a:lvl5pPr>
              <a:defRPr sz="1400"/>
            </a:lvl5pPr>
            <a:lvl6pPr marL="1371600" indent="0">
              <a:buNone/>
              <a:defRPr sz="1400"/>
            </a:lvl6pPr>
            <a:lvl7pPr>
              <a:defRPr sz="1400"/>
            </a:lvl7pPr>
            <a:lvl8pPr>
              <a:defRPr sz="1400"/>
            </a:lvl8pPr>
            <a:lvl9pPr>
              <a:defRPr sz="1400"/>
            </a:lvl9pPr>
          </a:lstStyle>
          <a:p>
            <a:pPr lvl="0"/>
            <a:r>
              <a:t>Enter text or choose an icon below to insert other content. Turn bullet points on or off from the Home tab.</a:t>
            </a:r>
          </a:p>
          <a:p>
            <a:pPr lvl="1"/>
            <a:r>
              <a:t>Second level</a:t>
            </a:r>
          </a:p>
          <a:p>
            <a:pPr lvl="2"/>
            <a:r>
              <a:t>Third level</a:t>
            </a:r>
          </a:p>
          <a:p>
            <a:pPr lvl="3"/>
            <a:r>
              <a:t>Fourth level</a:t>
            </a:r>
          </a:p>
          <a:p>
            <a:pPr lvl="4"/>
            <a:r>
              <a:t>Fifth level</a:t>
            </a:r>
          </a:p>
        </p:txBody>
      </p:sp>
      <p:sp>
        <p:nvSpPr>
          <p:cNvPr id="6" name="Footer Placeholder 5">
            <a:extLst>
              <a:ext uri="{FF2B5EF4-FFF2-40B4-BE49-F238E27FC236}">
                <a16:creationId xmlns:a16="http://schemas.microsoft.com/office/drawing/2014/main" id="{63334AE8-86C2-70A5-3F8E-A449DC465AFB}"/>
              </a:ext>
            </a:extLst>
          </p:cNvPr>
          <p:cNvSpPr>
            <a:spLocks noGrp="1"/>
          </p:cNvSpPr>
          <p:nvPr>
            <p:ph type="ftr" sz="quarter" idx="11"/>
          </p:nvPr>
        </p:nvSpPr>
        <p:spPr/>
        <p:txBody>
          <a:bodyPr/>
          <a:lstStyle/>
          <a:p>
            <a:endParaRPr/>
          </a:p>
        </p:txBody>
      </p:sp>
      <p:pic>
        <p:nvPicPr>
          <p:cNvPr id="5" name="Picture 4">
            <a:extLst>
              <a:ext uri="{FF2B5EF4-FFF2-40B4-BE49-F238E27FC236}">
                <a16:creationId xmlns:a16="http://schemas.microsoft.com/office/drawing/2014/main" id="{3C23FD6F-A7D5-3478-ACB8-5708A29E452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10800" y="6411516"/>
            <a:ext cx="1614544" cy="262918"/>
          </a:xfrm>
          <a:prstGeom prst="rect">
            <a:avLst/>
          </a:prstGeom>
        </p:spPr>
      </p:pic>
    </p:spTree>
    <p:extLst>
      <p:ext uri="{BB962C8B-B14F-4D97-AF65-F5344CB8AC3E}">
        <p14:creationId xmlns:p14="http://schemas.microsoft.com/office/powerpoint/2010/main" val="3498264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C2F221C-91D3-F346-F7E6-5AA8761CE931}"/>
              </a:ext>
            </a:extLst>
          </p:cNvPr>
          <p:cNvSpPr>
            <a:spLocks noGrp="1"/>
          </p:cNvSpPr>
          <p:nvPr>
            <p:ph type="title"/>
          </p:nvPr>
        </p:nvSpPr>
        <p:spPr>
          <a:xfrm>
            <a:off x="457200" y="457200"/>
            <a:ext cx="11277600" cy="914400"/>
          </a:xfrm>
        </p:spPr>
        <p:txBody>
          <a:bodyPr/>
          <a:lstStyle/>
          <a:p>
            <a:r>
              <a:t>Click to edit Master title style</a:t>
            </a:r>
          </a:p>
        </p:txBody>
      </p:sp>
      <p:sp>
        <p:nvSpPr>
          <p:cNvPr id="3" name="Text Placeholder 2">
            <a:extLst>
              <a:ext uri="{FF2B5EF4-FFF2-40B4-BE49-F238E27FC236}">
                <a16:creationId xmlns:a16="http://schemas.microsoft.com/office/drawing/2014/main" id="{C6FB6077-77C0-3E7E-E009-A4CFD8DF0AFC}"/>
              </a:ext>
            </a:extLst>
          </p:cNvPr>
          <p:cNvSpPr>
            <a:spLocks noGrp="1"/>
          </p:cNvSpPr>
          <p:nvPr>
            <p:ph type="body" idx="1" hasCustomPrompt="1"/>
          </p:nvPr>
        </p:nvSpPr>
        <p:spPr>
          <a:xfrm>
            <a:off x="457200" y="1603415"/>
            <a:ext cx="5394960" cy="452437"/>
          </a:xfrm>
        </p:spPr>
        <p:txBody>
          <a:bodyPr anchor="t"/>
          <a:lstStyle>
            <a:lvl1pPr marL="0" indent="0">
              <a:spcBef>
                <a:spcPts val="0"/>
              </a:spcBef>
              <a:buNone/>
              <a:defRPr sz="24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2-3 word heading</a:t>
            </a:r>
          </a:p>
        </p:txBody>
      </p:sp>
      <p:sp>
        <p:nvSpPr>
          <p:cNvPr id="4" name="Content Placeholder 3">
            <a:extLst>
              <a:ext uri="{FF2B5EF4-FFF2-40B4-BE49-F238E27FC236}">
                <a16:creationId xmlns:a16="http://schemas.microsoft.com/office/drawing/2014/main" id="{DD44D65C-7BBA-7B0E-C6DF-D27BCB04E715}"/>
              </a:ext>
            </a:extLst>
          </p:cNvPr>
          <p:cNvSpPr>
            <a:spLocks noGrp="1"/>
          </p:cNvSpPr>
          <p:nvPr>
            <p:ph sz="half" idx="2" hasCustomPrompt="1"/>
          </p:nvPr>
        </p:nvSpPr>
        <p:spPr>
          <a:xfrm>
            <a:off x="457198" y="2286000"/>
            <a:ext cx="5394960" cy="3657600"/>
          </a:xfrm>
        </p:spPr>
        <p:txBody>
          <a:bodyPr/>
          <a:lstStyle>
            <a:lvl1pPr>
              <a:defRPr sz="2000"/>
            </a:lvl1pPr>
            <a:lvl2pPr>
              <a:defRPr sz="1800"/>
            </a:lvl2pPr>
            <a:lvl3pPr>
              <a:defRPr sz="1600"/>
            </a:lvl3pPr>
            <a:lvl4pPr>
              <a:defRPr sz="1400"/>
            </a:lvl4pPr>
            <a:lvl5pPr>
              <a:defRPr sz="1400"/>
            </a:lvl5pPr>
            <a:lvl6pPr marL="1371600" indent="0">
              <a:buNone/>
              <a:defRPr sz="1400"/>
            </a:lvl6pPr>
            <a:lvl7pPr>
              <a:defRPr sz="1400"/>
            </a:lvl7pPr>
            <a:lvl8pPr>
              <a:defRPr sz="1400"/>
            </a:lvl8pPr>
            <a:lvl9pPr>
              <a:defRPr sz="1400"/>
            </a:lvl9pPr>
          </a:lstStyle>
          <a:p>
            <a:pPr lvl="0"/>
            <a:r>
              <a:t>Enter text or choose an icon below to insert other content. Turn bullet points on or off from the Home tab.</a:t>
            </a:r>
          </a:p>
          <a:p>
            <a:pPr lvl="1"/>
            <a:r>
              <a:t>Second level</a:t>
            </a:r>
          </a:p>
          <a:p>
            <a:pPr lvl="2"/>
            <a:r>
              <a:t>Third level</a:t>
            </a:r>
          </a:p>
          <a:p>
            <a:pPr lvl="3"/>
            <a:r>
              <a:t>Fourth level</a:t>
            </a:r>
          </a:p>
          <a:p>
            <a:pPr lvl="4"/>
            <a:r>
              <a:t>Fifth level</a:t>
            </a:r>
          </a:p>
        </p:txBody>
      </p:sp>
      <p:sp>
        <p:nvSpPr>
          <p:cNvPr id="5" name="Text Placeholder 4">
            <a:extLst>
              <a:ext uri="{FF2B5EF4-FFF2-40B4-BE49-F238E27FC236}">
                <a16:creationId xmlns:a16="http://schemas.microsoft.com/office/drawing/2014/main" id="{723C9524-7C14-5EE8-00C1-27A863FD1569}"/>
              </a:ext>
            </a:extLst>
          </p:cNvPr>
          <p:cNvSpPr>
            <a:spLocks noGrp="1"/>
          </p:cNvSpPr>
          <p:nvPr>
            <p:ph type="body" sz="quarter" idx="3" hasCustomPrompt="1"/>
          </p:nvPr>
        </p:nvSpPr>
        <p:spPr>
          <a:xfrm>
            <a:off x="6339840" y="1603415"/>
            <a:ext cx="5394960" cy="452437"/>
          </a:xfrm>
        </p:spPr>
        <p:txBody>
          <a:bodyPr anchor="t"/>
          <a:lstStyle>
            <a:lvl1pPr marL="0" indent="0">
              <a:spcBef>
                <a:spcPts val="0"/>
              </a:spcBef>
              <a:buNone/>
              <a:defRPr sz="24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2-3 word heading</a:t>
            </a:r>
          </a:p>
        </p:txBody>
      </p:sp>
      <p:sp>
        <p:nvSpPr>
          <p:cNvPr id="6" name="Content Placeholder 5">
            <a:extLst>
              <a:ext uri="{FF2B5EF4-FFF2-40B4-BE49-F238E27FC236}">
                <a16:creationId xmlns:a16="http://schemas.microsoft.com/office/drawing/2014/main" id="{BF754012-ECEF-1D01-4B18-93E9147959ED}"/>
              </a:ext>
            </a:extLst>
          </p:cNvPr>
          <p:cNvSpPr>
            <a:spLocks noGrp="1"/>
          </p:cNvSpPr>
          <p:nvPr>
            <p:ph sz="quarter" idx="4" hasCustomPrompt="1"/>
          </p:nvPr>
        </p:nvSpPr>
        <p:spPr>
          <a:xfrm>
            <a:off x="6339840" y="2286000"/>
            <a:ext cx="5394960" cy="3657600"/>
          </a:xfrm>
        </p:spPr>
        <p:txBody>
          <a:bodyPr/>
          <a:lstStyle>
            <a:lvl1pPr>
              <a:defRPr sz="2000"/>
            </a:lvl1pPr>
            <a:lvl2pPr>
              <a:defRPr sz="1800"/>
            </a:lvl2pPr>
            <a:lvl3pPr>
              <a:defRPr sz="1600"/>
            </a:lvl3pPr>
            <a:lvl4pPr>
              <a:defRPr sz="1400"/>
            </a:lvl4pPr>
            <a:lvl5pPr>
              <a:defRPr sz="1400"/>
            </a:lvl5pPr>
            <a:lvl6pPr marL="1371600" indent="0">
              <a:buNone/>
              <a:defRPr sz="1400"/>
            </a:lvl6pPr>
            <a:lvl7pPr>
              <a:defRPr sz="1400"/>
            </a:lvl7pPr>
            <a:lvl8pPr>
              <a:defRPr sz="1400"/>
            </a:lvl8pPr>
            <a:lvl9pPr>
              <a:defRPr sz="1400"/>
            </a:lvl9pPr>
          </a:lstStyle>
          <a:p>
            <a:pPr lvl="0"/>
            <a:r>
              <a:t>Enter text or choose an icon below to insert other content. Turn bullet points on or off from the Home tab.</a:t>
            </a:r>
          </a:p>
          <a:p>
            <a:pPr lvl="1"/>
            <a:r>
              <a:t>Second level</a:t>
            </a:r>
          </a:p>
          <a:p>
            <a:pPr lvl="2"/>
            <a:r>
              <a:t>Third level</a:t>
            </a:r>
          </a:p>
          <a:p>
            <a:pPr lvl="3"/>
            <a:r>
              <a:t>Fourth level</a:t>
            </a:r>
          </a:p>
          <a:p>
            <a:pPr lvl="4"/>
            <a:r>
              <a:t>Fifth level</a:t>
            </a:r>
          </a:p>
        </p:txBody>
      </p:sp>
      <p:sp>
        <p:nvSpPr>
          <p:cNvPr id="8" name="Footer Placeholder 7">
            <a:extLst>
              <a:ext uri="{FF2B5EF4-FFF2-40B4-BE49-F238E27FC236}">
                <a16:creationId xmlns:a16="http://schemas.microsoft.com/office/drawing/2014/main" id="{89454143-873C-FC4A-ECC5-CC5F65B7DA00}"/>
              </a:ext>
            </a:extLst>
          </p:cNvPr>
          <p:cNvSpPr>
            <a:spLocks noGrp="1"/>
          </p:cNvSpPr>
          <p:nvPr>
            <p:ph type="ftr" sz="quarter" idx="11"/>
          </p:nvPr>
        </p:nvSpPr>
        <p:spPr/>
        <p:txBody>
          <a:bodyPr/>
          <a:lstStyle/>
          <a:p>
            <a:endParaRPr/>
          </a:p>
        </p:txBody>
      </p:sp>
      <p:pic>
        <p:nvPicPr>
          <p:cNvPr id="7" name="Picture 6">
            <a:extLst>
              <a:ext uri="{FF2B5EF4-FFF2-40B4-BE49-F238E27FC236}">
                <a16:creationId xmlns:a16="http://schemas.microsoft.com/office/drawing/2014/main" id="{CE2902BE-BCE1-EF3E-E3E7-639BD6C521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10800" y="6411516"/>
            <a:ext cx="1614544" cy="262918"/>
          </a:xfrm>
          <a:prstGeom prst="rect">
            <a:avLst/>
          </a:prstGeom>
        </p:spPr>
      </p:pic>
    </p:spTree>
    <p:extLst>
      <p:ext uri="{BB962C8B-B14F-4D97-AF65-F5344CB8AC3E}">
        <p14:creationId xmlns:p14="http://schemas.microsoft.com/office/powerpoint/2010/main" val="266797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B6F5C-3EA6-D539-8E98-57368E6C8CD3}"/>
              </a:ext>
            </a:extLst>
          </p:cNvPr>
          <p:cNvSpPr>
            <a:spLocks noGrp="1"/>
          </p:cNvSpPr>
          <p:nvPr>
            <p:ph type="title"/>
          </p:nvPr>
        </p:nvSpPr>
        <p:spPr/>
        <p:txBody>
          <a:bodyPr/>
          <a:lstStyle/>
          <a:p>
            <a:r>
              <a:t>Click to edit Master title style</a:t>
            </a:r>
          </a:p>
        </p:txBody>
      </p:sp>
      <p:sp>
        <p:nvSpPr>
          <p:cNvPr id="4" name="Footer Placeholder 3">
            <a:extLst>
              <a:ext uri="{FF2B5EF4-FFF2-40B4-BE49-F238E27FC236}">
                <a16:creationId xmlns:a16="http://schemas.microsoft.com/office/drawing/2014/main" id="{AA515977-15E2-ABD3-C537-5F43186B4FDE}"/>
              </a:ext>
            </a:extLst>
          </p:cNvPr>
          <p:cNvSpPr>
            <a:spLocks noGrp="1"/>
          </p:cNvSpPr>
          <p:nvPr>
            <p:ph type="ftr" sz="quarter" idx="11"/>
          </p:nvPr>
        </p:nvSpPr>
        <p:spPr/>
        <p:txBody>
          <a:bodyPr/>
          <a:lstStyle/>
          <a:p>
            <a:endParaRPr/>
          </a:p>
        </p:txBody>
      </p:sp>
      <p:pic>
        <p:nvPicPr>
          <p:cNvPr id="3" name="Picture 2">
            <a:extLst>
              <a:ext uri="{FF2B5EF4-FFF2-40B4-BE49-F238E27FC236}">
                <a16:creationId xmlns:a16="http://schemas.microsoft.com/office/drawing/2014/main" id="{D3994B6A-A81F-8E7D-A156-3F6AB2031F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10800" y="6411516"/>
            <a:ext cx="1614544" cy="262918"/>
          </a:xfrm>
          <a:prstGeom prst="rect">
            <a:avLst/>
          </a:prstGeom>
        </p:spPr>
      </p:pic>
    </p:spTree>
    <p:extLst>
      <p:ext uri="{BB962C8B-B14F-4D97-AF65-F5344CB8AC3E}">
        <p14:creationId xmlns:p14="http://schemas.microsoft.com/office/powerpoint/2010/main" val="1624634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299BC9F-B7A4-DFD5-AB50-A001F86AF43D}"/>
              </a:ext>
            </a:extLst>
          </p:cNvPr>
          <p:cNvSpPr>
            <a:spLocks noGrp="1"/>
          </p:cNvSpPr>
          <p:nvPr>
            <p:ph type="ftr" sz="quarter" idx="11"/>
          </p:nvPr>
        </p:nvSpPr>
        <p:spPr/>
        <p:txBody>
          <a:bodyPr/>
          <a:lstStyle/>
          <a:p>
            <a:endParaRPr/>
          </a:p>
        </p:txBody>
      </p:sp>
      <p:pic>
        <p:nvPicPr>
          <p:cNvPr id="2" name="Picture 1">
            <a:extLst>
              <a:ext uri="{FF2B5EF4-FFF2-40B4-BE49-F238E27FC236}">
                <a16:creationId xmlns:a16="http://schemas.microsoft.com/office/drawing/2014/main" id="{BB576A3B-0D63-8AC3-F878-FA3ACB955C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10800" y="6411516"/>
            <a:ext cx="1614544" cy="262918"/>
          </a:xfrm>
          <a:prstGeom prst="rect">
            <a:avLst/>
          </a:prstGeom>
        </p:spPr>
      </p:pic>
    </p:spTree>
    <p:extLst>
      <p:ext uri="{BB962C8B-B14F-4D97-AF65-F5344CB8AC3E}">
        <p14:creationId xmlns:p14="http://schemas.microsoft.com/office/powerpoint/2010/main" val="4001532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F58000-88A5-B949-66B5-C27E70C780B3}"/>
              </a:ext>
            </a:extLst>
          </p:cNvPr>
          <p:cNvSpPr>
            <a:spLocks noGrp="1"/>
          </p:cNvSpPr>
          <p:nvPr>
            <p:ph type="title"/>
          </p:nvPr>
        </p:nvSpPr>
        <p:spPr>
          <a:xfrm>
            <a:off x="457200" y="457199"/>
            <a:ext cx="11277600" cy="914400"/>
          </a:xfrm>
          <a:prstGeom prst="rect">
            <a:avLst/>
          </a:prstGeom>
        </p:spPr>
        <p:txBody>
          <a:bodyPr vert="horz" lIns="0" tIns="0" rIns="0" bIns="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F4ED63DC-335C-1F0A-8F62-AD2F6E733184}"/>
              </a:ext>
            </a:extLst>
          </p:cNvPr>
          <p:cNvSpPr>
            <a:spLocks noGrp="1"/>
          </p:cNvSpPr>
          <p:nvPr>
            <p:ph type="body" idx="1"/>
          </p:nvPr>
        </p:nvSpPr>
        <p:spPr>
          <a:xfrm>
            <a:off x="1373124" y="1600200"/>
            <a:ext cx="9445752" cy="434340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970F510-3EFB-620B-35D9-449C08A96688}"/>
              </a:ext>
            </a:extLst>
          </p:cNvPr>
          <p:cNvSpPr>
            <a:spLocks noGrp="1"/>
          </p:cNvSpPr>
          <p:nvPr>
            <p:ph type="ftr" sz="quarter" idx="3"/>
          </p:nvPr>
        </p:nvSpPr>
        <p:spPr>
          <a:xfrm>
            <a:off x="457200" y="6411516"/>
            <a:ext cx="5638800" cy="232124"/>
          </a:xfrm>
          <a:prstGeom prst="rect">
            <a:avLst/>
          </a:prstGeom>
        </p:spPr>
        <p:txBody>
          <a:bodyPr vert="horz" lIns="0" tIns="0" rIns="0" bIns="0" rtlCol="0" anchor="ctr"/>
          <a:lstStyle>
            <a:lvl1pPr algn="l">
              <a:defRPr sz="1200">
                <a:solidFill>
                  <a:schemeClr val="tx1"/>
                </a:solidFill>
              </a:defRPr>
            </a:lvl1pPr>
          </a:lstStyle>
          <a:p>
            <a:endParaRPr lang="en-US"/>
          </a:p>
        </p:txBody>
      </p:sp>
    </p:spTree>
    <p:extLst>
      <p:ext uri="{BB962C8B-B14F-4D97-AF65-F5344CB8AC3E}">
        <p14:creationId xmlns:p14="http://schemas.microsoft.com/office/powerpoint/2010/main" val="537092364"/>
      </p:ext>
    </p:extLst>
  </p:cSld>
  <p:clrMap bg1="lt1" tx1="dk1" bg2="lt2" tx2="dk2" accent1="accent1" accent2="accent2" accent3="accent3" accent4="accent4" accent5="accent5" accent6="accent6" hlink="hlink" folHlink="folHlink"/>
  <p:sldLayoutIdLst>
    <p:sldLayoutId id="2147483692" r:id="rId1"/>
    <p:sldLayoutId id="2147483714" r:id="rId2"/>
    <p:sldLayoutId id="2147483712" r:id="rId3"/>
    <p:sldLayoutId id="2147483713" r:id="rId4"/>
    <p:sldLayoutId id="2147483694" r:id="rId5"/>
    <p:sldLayoutId id="2147483695" r:id="rId6"/>
    <p:sldLayoutId id="2147483696" r:id="rId7"/>
    <p:sldLayoutId id="2147483697" r:id="rId8"/>
    <p:sldLayoutId id="2147483698" r:id="rId9"/>
    <p:sldLayoutId id="2147483699" r:id="rId10"/>
    <p:sldLayoutId id="2147483701" r:id="rId11"/>
    <p:sldLayoutId id="2147483726" r:id="rId12"/>
    <p:sldLayoutId id="2147483704" r:id="rId13"/>
    <p:sldLayoutId id="2147483702" r:id="rId14"/>
    <p:sldLayoutId id="2147483700" r:id="rId15"/>
    <p:sldLayoutId id="2147483705" r:id="rId16"/>
    <p:sldLayoutId id="2147483715" r:id="rId17"/>
    <p:sldLayoutId id="2147483716" r:id="rId18"/>
    <p:sldLayoutId id="2147483706" r:id="rId19"/>
    <p:sldLayoutId id="2147483707" r:id="rId20"/>
    <p:sldLayoutId id="2147483708" r:id="rId21"/>
    <p:sldLayoutId id="2147483724" r:id="rId22"/>
    <p:sldLayoutId id="2147483709" r:id="rId23"/>
    <p:sldLayoutId id="2147483725" r:id="rId24"/>
    <p:sldLayoutId id="2147483711" r:id="rId25"/>
  </p:sldLayoutIdLst>
  <p:hf sldNum="0" hdr="0" ftr="0" dt="0"/>
  <p:txStyles>
    <p:title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800"/>
        </a:spcBef>
        <a:buClr>
          <a:schemeClr val="tx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1200"/>
        </a:spcBef>
        <a:buClr>
          <a:schemeClr val="tx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1600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5pPr>
      <a:lvl6pPr marL="1371600" indent="0" algn="l" defTabSz="914400" rtl="0" eaLnBrk="1" latinLnBrk="0" hangingPunct="1">
        <a:lnSpc>
          <a:spcPct val="100000"/>
        </a:lnSpc>
        <a:spcBef>
          <a:spcPts val="600"/>
        </a:spcBef>
        <a:buClr>
          <a:schemeClr val="tx1"/>
        </a:buClr>
        <a:buFont typeface="Arial" panose="020B0604020202020204" pitchFamily="34" charset="0"/>
        <a:buNone/>
        <a:defRPr sz="1600" kern="1200">
          <a:solidFill>
            <a:schemeClr val="tx1"/>
          </a:solidFill>
          <a:latin typeface="+mn-lt"/>
          <a:ea typeface="+mn-ea"/>
          <a:cs typeface="+mn-cs"/>
        </a:defRPr>
      </a:lvl6pPr>
      <a:lvl7pPr marL="1600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7pPr>
      <a:lvl8pPr marL="1600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8pPr>
      <a:lvl9pPr marL="1600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3" pos="288" userDrawn="1">
          <p15:clr>
            <a:srgbClr val="5ACBF0"/>
          </p15:clr>
        </p15:guide>
        <p15:guide id="34" pos="3840" userDrawn="1">
          <p15:clr>
            <a:srgbClr val="5ACBF0"/>
          </p15:clr>
        </p15:guide>
        <p15:guide id="35" pos="7392" userDrawn="1">
          <p15:clr>
            <a:srgbClr val="5ACBF0"/>
          </p15:clr>
        </p15:guide>
        <p15:guide id="36" orient="horz" pos="288" userDrawn="1">
          <p15:clr>
            <a:srgbClr val="5ACBF0"/>
          </p15:clr>
        </p15:guide>
        <p15:guide id="37" orient="horz" pos="1008" userDrawn="1">
          <p15:clr>
            <a:srgbClr val="F26B43"/>
          </p15:clr>
        </p15:guide>
        <p15:guide id="38" orient="horz" pos="2160" userDrawn="1">
          <p15:clr>
            <a:srgbClr val="5ACBF0"/>
          </p15:clr>
        </p15:guide>
        <p15:guide id="39" orient="horz" pos="3744" userDrawn="1">
          <p15:clr>
            <a:srgbClr val="F26B43"/>
          </p15:clr>
        </p15:guide>
        <p15:guide id="40" orient="horz" pos="4032" userDrawn="1">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hyperlink" Target="https://developer.blackbaud.com/skyapi/docs/addins/adaptive-cards/tutorials/power-automate" TargetMode="External"/><Relationship Id="rId7" Type="http://schemas.openxmlformats.org/officeDocument/2006/relationships/hyperlink" Target="https://make.powerautomate.com/environments/Default-31fa3fc8-0d67-4b00-8f5a-3a9a69c281b8/galleries/public/templates/2a8dcec3efa348a4925fcbf6b410dd9c/trigger-a-flow-from-a-sky-add-in-adaptive-card-action"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hyperlink" Target="https://make.powerautomate.com/environments/Default-31fa3fc8-0d67-4b00-8f5a-3a9a69c281b8/galleries/public/templates/bde8ccbdb03047f99476f7b35d2c26d0/create-an-adaptive-card-sky-add-in" TargetMode="External"/><Relationship Id="rId5" Type="http://schemas.openxmlformats.org/officeDocument/2006/relationships/hyperlink" Target="https://developer.blackbaud.com/skyapi/docs/addins/concepts/extension-points" TargetMode="External"/><Relationship Id="rId4" Type="http://schemas.openxmlformats.org/officeDocument/2006/relationships/hyperlink" Target="https://adaptivecards.io/designe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EA33F-8D35-4844-767C-38B1512468E8}"/>
              </a:ext>
            </a:extLst>
          </p:cNvPr>
          <p:cNvSpPr>
            <a:spLocks noGrp="1"/>
          </p:cNvSpPr>
          <p:nvPr>
            <p:ph type="ctrTitle"/>
          </p:nvPr>
        </p:nvSpPr>
        <p:spPr>
          <a:xfrm>
            <a:off x="1371599" y="2027661"/>
            <a:ext cx="5223754" cy="1519692"/>
          </a:xfrm>
        </p:spPr>
        <p:txBody>
          <a:bodyPr/>
          <a:lstStyle/>
          <a:p>
            <a:r>
              <a:rPr lang="en-US" dirty="0">
                <a:solidFill>
                  <a:schemeClr val="accent1">
                    <a:lumMod val="20000"/>
                    <a:lumOff val="80000"/>
                  </a:schemeClr>
                </a:solidFill>
              </a:rPr>
              <a:t>Fun with Adaptive Cards</a:t>
            </a:r>
          </a:p>
        </p:txBody>
      </p:sp>
      <p:sp>
        <p:nvSpPr>
          <p:cNvPr id="6" name="Text Placeholder 5">
            <a:extLst>
              <a:ext uri="{FF2B5EF4-FFF2-40B4-BE49-F238E27FC236}">
                <a16:creationId xmlns:a16="http://schemas.microsoft.com/office/drawing/2014/main" id="{33BC229D-CD54-C4E8-3B0C-9665358D138B}"/>
              </a:ext>
            </a:extLst>
          </p:cNvPr>
          <p:cNvSpPr>
            <a:spLocks noGrp="1"/>
          </p:cNvSpPr>
          <p:nvPr>
            <p:ph type="body" sz="quarter" idx="14"/>
          </p:nvPr>
        </p:nvSpPr>
        <p:spPr/>
        <p:txBody>
          <a:bodyPr/>
          <a:lstStyle/>
          <a:p>
            <a:r>
              <a:rPr lang="en-US" dirty="0"/>
              <a:t>Ashley Moose</a:t>
            </a:r>
          </a:p>
          <a:p>
            <a:r>
              <a:rPr lang="en-US" dirty="0"/>
              <a:t>June 2026</a:t>
            </a:r>
          </a:p>
        </p:txBody>
      </p:sp>
    </p:spTree>
    <p:extLst>
      <p:ext uri="{BB962C8B-B14F-4D97-AF65-F5344CB8AC3E}">
        <p14:creationId xmlns:p14="http://schemas.microsoft.com/office/powerpoint/2010/main" val="617183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61224-2C6E-2515-1CDA-E3FC20A3724A}"/>
              </a:ext>
            </a:extLst>
          </p:cNvPr>
          <p:cNvSpPr>
            <a:spLocks noGrp="1"/>
          </p:cNvSpPr>
          <p:nvPr>
            <p:ph type="title"/>
          </p:nvPr>
        </p:nvSpPr>
        <p:spPr/>
        <p:txBody>
          <a:bodyPr/>
          <a:lstStyle/>
          <a:p>
            <a:r>
              <a:rPr lang="en-US" dirty="0"/>
              <a:t>Tiles</a:t>
            </a:r>
          </a:p>
        </p:txBody>
      </p:sp>
      <p:pic>
        <p:nvPicPr>
          <p:cNvPr id="9" name="Content Placeholder 8" descr="The image displays a vendor's gift record with a total contribution of $350.00, including three consecutive gifts of $100.00 and $200.00 over three years.&#10;&#10;AI-generated content may be incorrect.">
            <a:extLst>
              <a:ext uri="{FF2B5EF4-FFF2-40B4-BE49-F238E27FC236}">
                <a16:creationId xmlns:a16="http://schemas.microsoft.com/office/drawing/2014/main" id="{A23C89FF-86D8-069A-477C-D804886781C3}"/>
              </a:ext>
            </a:extLst>
          </p:cNvPr>
          <p:cNvPicPr>
            <a:picLocks noGrp="1" noChangeAspect="1"/>
          </p:cNvPicPr>
          <p:nvPr>
            <p:ph sz="half" idx="1"/>
          </p:nvPr>
        </p:nvPicPr>
        <p:blipFill>
          <a:blip r:embed="rId2"/>
          <a:stretch>
            <a:fillRect/>
          </a:stretch>
        </p:blipFill>
        <p:spPr>
          <a:xfrm>
            <a:off x="269132" y="3709481"/>
            <a:ext cx="6828664" cy="2493454"/>
          </a:xfrm>
          <a:prstGeom prst="rect">
            <a:avLst/>
          </a:prstGeom>
        </p:spPr>
      </p:pic>
      <p:pic>
        <p:nvPicPr>
          <p:cNvPr id="11" name="Content Placeholder 10" descr="The image is a web page with a list of fundraising opportunities, including a major gift for Moose Disaster Relief aimed at providing aid to flood victims.&#10;&#10;AI-generated content may be incorrect.">
            <a:extLst>
              <a:ext uri="{FF2B5EF4-FFF2-40B4-BE49-F238E27FC236}">
                <a16:creationId xmlns:a16="http://schemas.microsoft.com/office/drawing/2014/main" id="{8DCFE2C3-1710-4B7D-58D0-AD8CB8E0EC1A}"/>
              </a:ext>
            </a:extLst>
          </p:cNvPr>
          <p:cNvPicPr>
            <a:picLocks noGrp="1" noChangeAspect="1"/>
          </p:cNvPicPr>
          <p:nvPr>
            <p:ph sz="half" idx="2"/>
          </p:nvPr>
        </p:nvPicPr>
        <p:blipFill>
          <a:blip r:embed="rId3"/>
          <a:stretch>
            <a:fillRect/>
          </a:stretch>
        </p:blipFill>
        <p:spPr>
          <a:xfrm>
            <a:off x="5122745" y="704437"/>
            <a:ext cx="6683391" cy="3005044"/>
          </a:xfrm>
          <a:prstGeom prst="rect">
            <a:avLst/>
          </a:prstGeom>
        </p:spPr>
      </p:pic>
    </p:spTree>
    <p:extLst>
      <p:ext uri="{BB962C8B-B14F-4D97-AF65-F5344CB8AC3E}">
        <p14:creationId xmlns:p14="http://schemas.microsoft.com/office/powerpoint/2010/main" val="1450044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1A056-6406-017D-9C87-6B7748E36595}"/>
              </a:ext>
            </a:extLst>
          </p:cNvPr>
          <p:cNvSpPr>
            <a:spLocks noGrp="1"/>
          </p:cNvSpPr>
          <p:nvPr>
            <p:ph type="title"/>
          </p:nvPr>
        </p:nvSpPr>
        <p:spPr/>
        <p:txBody>
          <a:bodyPr/>
          <a:lstStyle/>
          <a:p>
            <a:r>
              <a:rPr lang="en-US" dirty="0"/>
              <a:t>Actions</a:t>
            </a:r>
          </a:p>
        </p:txBody>
      </p:sp>
      <p:pic>
        <p:nvPicPr>
          <p:cNvPr id="11" name="Content Placeholder 10" descr="Submit&#10;&#10;AI-generated content may be incorrect.">
            <a:extLst>
              <a:ext uri="{FF2B5EF4-FFF2-40B4-BE49-F238E27FC236}">
                <a16:creationId xmlns:a16="http://schemas.microsoft.com/office/drawing/2014/main" id="{12994E1B-B1F7-FD89-DFAA-A8F66C688DFE}"/>
              </a:ext>
            </a:extLst>
          </p:cNvPr>
          <p:cNvPicPr>
            <a:picLocks noGrp="1" noChangeAspect="1"/>
          </p:cNvPicPr>
          <p:nvPr>
            <p:ph sz="half" idx="1"/>
          </p:nvPr>
        </p:nvPicPr>
        <p:blipFill>
          <a:blip r:embed="rId2"/>
          <a:stretch>
            <a:fillRect/>
          </a:stretch>
        </p:blipFill>
        <p:spPr>
          <a:xfrm>
            <a:off x="629521" y="2116668"/>
            <a:ext cx="5404462" cy="3285066"/>
          </a:xfrm>
          <a:prstGeom prst="rect">
            <a:avLst/>
          </a:prstGeom>
        </p:spPr>
      </p:pic>
      <p:pic>
        <p:nvPicPr>
          <p:cNvPr id="9" name="Content Placeholder 8" descr="The image shows a form with fields to update a home address, including city, state, zip code, and options to mark it as primary or not for mail.&#10;&#10;AI-generated content may be incorrect.">
            <a:extLst>
              <a:ext uri="{FF2B5EF4-FFF2-40B4-BE49-F238E27FC236}">
                <a16:creationId xmlns:a16="http://schemas.microsoft.com/office/drawing/2014/main" id="{B0081FCD-A54D-BE82-C7E3-FB29ABE9C71A}"/>
              </a:ext>
            </a:extLst>
          </p:cNvPr>
          <p:cNvPicPr>
            <a:picLocks noGrp="1" noChangeAspect="1"/>
          </p:cNvPicPr>
          <p:nvPr>
            <p:ph sz="half" idx="2"/>
          </p:nvPr>
        </p:nvPicPr>
        <p:blipFill>
          <a:blip r:embed="rId3"/>
          <a:stretch>
            <a:fillRect/>
          </a:stretch>
        </p:blipFill>
        <p:spPr>
          <a:xfrm>
            <a:off x="7086601" y="96423"/>
            <a:ext cx="4393960" cy="6304378"/>
          </a:xfrm>
          <a:prstGeom prst="rect">
            <a:avLst/>
          </a:prstGeom>
        </p:spPr>
      </p:pic>
    </p:spTree>
    <p:extLst>
      <p:ext uri="{BB962C8B-B14F-4D97-AF65-F5344CB8AC3E}">
        <p14:creationId xmlns:p14="http://schemas.microsoft.com/office/powerpoint/2010/main" val="1207874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EF527-2785-0AAE-D2EF-0806D739EBC6}"/>
              </a:ext>
            </a:extLst>
          </p:cNvPr>
          <p:cNvSpPr>
            <a:spLocks noGrp="1"/>
          </p:cNvSpPr>
          <p:nvPr>
            <p:ph type="title"/>
          </p:nvPr>
        </p:nvSpPr>
        <p:spPr/>
        <p:txBody>
          <a:bodyPr/>
          <a:lstStyle/>
          <a:p>
            <a:r>
              <a:rPr lang="en-US" dirty="0"/>
              <a:t>Power Automate Templates</a:t>
            </a:r>
          </a:p>
        </p:txBody>
      </p:sp>
      <p:sp>
        <p:nvSpPr>
          <p:cNvPr id="3" name="Text Placeholder 2">
            <a:extLst>
              <a:ext uri="{FF2B5EF4-FFF2-40B4-BE49-F238E27FC236}">
                <a16:creationId xmlns:a16="http://schemas.microsoft.com/office/drawing/2014/main" id="{E4D4F243-F29C-A12A-EB80-7E25005B219D}"/>
              </a:ext>
            </a:extLst>
          </p:cNvPr>
          <p:cNvSpPr>
            <a:spLocks noGrp="1"/>
          </p:cNvSpPr>
          <p:nvPr>
            <p:ph type="body" idx="1"/>
          </p:nvPr>
        </p:nvSpPr>
        <p:spPr/>
        <p:txBody>
          <a:bodyPr/>
          <a:lstStyle/>
          <a:p>
            <a:r>
              <a:rPr lang="en-US" dirty="0"/>
              <a:t>Create an Adaptive Card SKY Add-in</a:t>
            </a:r>
          </a:p>
        </p:txBody>
      </p:sp>
      <p:pic>
        <p:nvPicPr>
          <p:cNvPr id="8" name="Content Placeholder 7" descr="Automated&#10;&#10;AI-generated content may be incorrect.">
            <a:extLst>
              <a:ext uri="{FF2B5EF4-FFF2-40B4-BE49-F238E27FC236}">
                <a16:creationId xmlns:a16="http://schemas.microsoft.com/office/drawing/2014/main" id="{F5E201AB-2CF5-AE72-7CCB-740D41B47379}"/>
              </a:ext>
            </a:extLst>
          </p:cNvPr>
          <p:cNvPicPr>
            <a:picLocks noGrp="1" noChangeAspect="1"/>
          </p:cNvPicPr>
          <p:nvPr>
            <p:ph sz="half" idx="2"/>
          </p:nvPr>
        </p:nvPicPr>
        <p:blipFill>
          <a:blip r:embed="rId2"/>
          <a:stretch>
            <a:fillRect/>
          </a:stretch>
        </p:blipFill>
        <p:spPr>
          <a:xfrm>
            <a:off x="880533" y="2607733"/>
            <a:ext cx="4404700" cy="3115241"/>
          </a:xfrm>
          <a:prstGeom prst="rect">
            <a:avLst/>
          </a:prstGeom>
        </p:spPr>
      </p:pic>
      <p:sp>
        <p:nvSpPr>
          <p:cNvPr id="5" name="Text Placeholder 4">
            <a:extLst>
              <a:ext uri="{FF2B5EF4-FFF2-40B4-BE49-F238E27FC236}">
                <a16:creationId xmlns:a16="http://schemas.microsoft.com/office/drawing/2014/main" id="{B785B757-9207-685D-F249-9204746810E1}"/>
              </a:ext>
            </a:extLst>
          </p:cNvPr>
          <p:cNvSpPr>
            <a:spLocks noGrp="1"/>
          </p:cNvSpPr>
          <p:nvPr>
            <p:ph type="body" sz="quarter" idx="3"/>
          </p:nvPr>
        </p:nvSpPr>
        <p:spPr/>
        <p:txBody>
          <a:bodyPr/>
          <a:lstStyle/>
          <a:p>
            <a:r>
              <a:rPr lang="en-US" dirty="0"/>
              <a:t>Trigger a Flow from a SKY Add-in Adaptive Card Action</a:t>
            </a:r>
          </a:p>
        </p:txBody>
      </p:sp>
      <p:pic>
        <p:nvPicPr>
          <p:cNvPr id="10" name="Content Placeholder 9" descr="The image shows a screenshot of an Adaptive Card interface, specifically an action from a Sky Add-in by Blackbaud, Inc., indicating an automated process with the number 504.&#10;&#10;AI-generated content may be incorrect.">
            <a:extLst>
              <a:ext uri="{FF2B5EF4-FFF2-40B4-BE49-F238E27FC236}">
                <a16:creationId xmlns:a16="http://schemas.microsoft.com/office/drawing/2014/main" id="{607BED8F-9567-B5D1-79B0-F58A5C21834C}"/>
              </a:ext>
            </a:extLst>
          </p:cNvPr>
          <p:cNvPicPr>
            <a:picLocks noGrp="1" noChangeAspect="1"/>
          </p:cNvPicPr>
          <p:nvPr>
            <p:ph sz="quarter" idx="4"/>
          </p:nvPr>
        </p:nvPicPr>
        <p:blipFill>
          <a:blip r:embed="rId3"/>
          <a:stretch>
            <a:fillRect/>
          </a:stretch>
        </p:blipFill>
        <p:spPr>
          <a:xfrm>
            <a:off x="6789782" y="2607733"/>
            <a:ext cx="4354388" cy="3115240"/>
          </a:xfrm>
          <a:prstGeom prst="rect">
            <a:avLst/>
          </a:prstGeom>
        </p:spPr>
      </p:pic>
    </p:spTree>
    <p:extLst>
      <p:ext uri="{BB962C8B-B14F-4D97-AF65-F5344CB8AC3E}">
        <p14:creationId xmlns:p14="http://schemas.microsoft.com/office/powerpoint/2010/main" val="149704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5A5DB-72BE-081E-E0AF-BC691E61F031}"/>
              </a:ext>
            </a:extLst>
          </p:cNvPr>
          <p:cNvSpPr>
            <a:spLocks noGrp="1"/>
          </p:cNvSpPr>
          <p:nvPr>
            <p:ph type="title"/>
          </p:nvPr>
        </p:nvSpPr>
        <p:spPr/>
        <p:txBody>
          <a:bodyPr/>
          <a:lstStyle/>
          <a:p>
            <a:r>
              <a:rPr lang="en-US" dirty="0">
                <a:solidFill>
                  <a:schemeClr val="tx2">
                    <a:lumMod val="90000"/>
                  </a:schemeClr>
                </a:solidFill>
              </a:rPr>
              <a:t>Designing the Card</a:t>
            </a:r>
          </a:p>
        </p:txBody>
      </p:sp>
    </p:spTree>
    <p:extLst>
      <p:ext uri="{BB962C8B-B14F-4D97-AF65-F5344CB8AC3E}">
        <p14:creationId xmlns:p14="http://schemas.microsoft.com/office/powerpoint/2010/main" val="873358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image shows a user interface with a member portal for a platform, featuring sections for gifts, profiles, and roster management.&#10;&#10;AI-generated content may be incorrect.">
            <a:extLst>
              <a:ext uri="{FF2B5EF4-FFF2-40B4-BE49-F238E27FC236}">
                <a16:creationId xmlns:a16="http://schemas.microsoft.com/office/drawing/2014/main" id="{292D1CA8-0746-E5F9-7B17-44F27E0C4A91}"/>
              </a:ext>
            </a:extLst>
          </p:cNvPr>
          <p:cNvPicPr>
            <a:picLocks noChangeAspect="1"/>
          </p:cNvPicPr>
          <p:nvPr/>
        </p:nvPicPr>
        <p:blipFill>
          <a:blip r:embed="rId2"/>
          <a:stretch>
            <a:fillRect/>
          </a:stretch>
        </p:blipFill>
        <p:spPr>
          <a:xfrm>
            <a:off x="952500" y="0"/>
            <a:ext cx="10287000" cy="6858000"/>
          </a:xfrm>
          <a:prstGeom prst="rect">
            <a:avLst/>
          </a:prstGeom>
        </p:spPr>
      </p:pic>
    </p:spTree>
    <p:extLst>
      <p:ext uri="{BB962C8B-B14F-4D97-AF65-F5344CB8AC3E}">
        <p14:creationId xmlns:p14="http://schemas.microsoft.com/office/powerpoint/2010/main" val="469811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image shows a list of names on a Member portal for PS Tech Sandbox, possibly indicating members to be updated or removed.&#10;&#10;AI-generated content may be incorrect.">
            <a:extLst>
              <a:ext uri="{FF2B5EF4-FFF2-40B4-BE49-F238E27FC236}">
                <a16:creationId xmlns:a16="http://schemas.microsoft.com/office/drawing/2014/main" id="{3ADDCD6D-44EF-473F-FEA4-6C135342C648}"/>
              </a:ext>
            </a:extLst>
          </p:cNvPr>
          <p:cNvPicPr>
            <a:picLocks noChangeAspect="1"/>
          </p:cNvPicPr>
          <p:nvPr/>
        </p:nvPicPr>
        <p:blipFill>
          <a:blip r:embed="rId2"/>
          <a:stretch>
            <a:fillRect/>
          </a:stretch>
        </p:blipFill>
        <p:spPr>
          <a:xfrm>
            <a:off x="952500" y="0"/>
            <a:ext cx="10287000" cy="6858000"/>
          </a:xfrm>
          <a:prstGeom prst="rect">
            <a:avLst/>
          </a:prstGeom>
        </p:spPr>
      </p:pic>
    </p:spTree>
    <p:extLst>
      <p:ext uri="{BB962C8B-B14F-4D97-AF65-F5344CB8AC3E}">
        <p14:creationId xmlns:p14="http://schemas.microsoft.com/office/powerpoint/2010/main" val="2332871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image displays a web page interface for the Blackbaud Member Portal, featuring sections for gift management, profile settings, and a message confirming the removal of certain users from the roster.&#10;&#10;AI-generated content may be incorrect.">
            <a:extLst>
              <a:ext uri="{FF2B5EF4-FFF2-40B4-BE49-F238E27FC236}">
                <a16:creationId xmlns:a16="http://schemas.microsoft.com/office/drawing/2014/main" id="{6E3FBBB6-869C-3ECB-1EE1-4B2B57C09344}"/>
              </a:ext>
            </a:extLst>
          </p:cNvPr>
          <p:cNvPicPr>
            <a:picLocks noChangeAspect="1"/>
          </p:cNvPicPr>
          <p:nvPr/>
        </p:nvPicPr>
        <p:blipFill>
          <a:blip r:embed="rId2"/>
          <a:stretch>
            <a:fillRect/>
          </a:stretch>
        </p:blipFill>
        <p:spPr>
          <a:xfrm>
            <a:off x="952500" y="0"/>
            <a:ext cx="10287000" cy="6858000"/>
          </a:xfrm>
          <a:prstGeom prst="rect">
            <a:avLst/>
          </a:prstGeom>
        </p:spPr>
      </p:pic>
    </p:spTree>
    <p:extLst>
      <p:ext uri="{BB962C8B-B14F-4D97-AF65-F5344CB8AC3E}">
        <p14:creationId xmlns:p14="http://schemas.microsoft.com/office/powerpoint/2010/main" val="1682601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image displays a document with a list of members and their positions, along with their effective date for a chapter organization.&#10;&#10;AI-generated content may be incorrect.">
            <a:extLst>
              <a:ext uri="{FF2B5EF4-FFF2-40B4-BE49-F238E27FC236}">
                <a16:creationId xmlns:a16="http://schemas.microsoft.com/office/drawing/2014/main" id="{2B72AC89-CD8B-5292-2A2D-32AC338BF50B}"/>
              </a:ext>
            </a:extLst>
          </p:cNvPr>
          <p:cNvPicPr>
            <a:picLocks noChangeAspect="1"/>
          </p:cNvPicPr>
          <p:nvPr/>
        </p:nvPicPr>
        <p:blipFill>
          <a:blip r:embed="rId2"/>
          <a:stretch>
            <a:fillRect/>
          </a:stretch>
        </p:blipFill>
        <p:spPr>
          <a:xfrm>
            <a:off x="952500" y="0"/>
            <a:ext cx="10287000" cy="6858000"/>
          </a:xfrm>
          <a:prstGeom prst="rect">
            <a:avLst/>
          </a:prstGeom>
        </p:spPr>
      </p:pic>
    </p:spTree>
    <p:extLst>
      <p:ext uri="{BB962C8B-B14F-4D97-AF65-F5344CB8AC3E}">
        <p14:creationId xmlns:p14="http://schemas.microsoft.com/office/powerpoint/2010/main" val="3836910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image shows a webpage or document containing information about the Blackbaud Tech Sandbox member portal, including a chat feature, profile settings, and a section for officer changes in a chapter, such as positions, effective dates, and reasons for vacancies.&#10;&#10;AI-generated content may be incorrect.">
            <a:extLst>
              <a:ext uri="{FF2B5EF4-FFF2-40B4-BE49-F238E27FC236}">
                <a16:creationId xmlns:a16="http://schemas.microsoft.com/office/drawing/2014/main" id="{23A4A88A-00DB-2471-7833-2AC3C2D16D71}"/>
              </a:ext>
            </a:extLst>
          </p:cNvPr>
          <p:cNvPicPr>
            <a:picLocks noChangeAspect="1"/>
          </p:cNvPicPr>
          <p:nvPr/>
        </p:nvPicPr>
        <p:blipFill>
          <a:blip r:embed="rId2"/>
          <a:stretch>
            <a:fillRect/>
          </a:stretch>
        </p:blipFill>
        <p:spPr>
          <a:xfrm>
            <a:off x="952500" y="0"/>
            <a:ext cx="10287000" cy="6858000"/>
          </a:xfrm>
          <a:prstGeom prst="rect">
            <a:avLst/>
          </a:prstGeom>
        </p:spPr>
      </p:pic>
    </p:spTree>
    <p:extLst>
      <p:ext uri="{BB962C8B-B14F-4D97-AF65-F5344CB8AC3E}">
        <p14:creationId xmlns:p14="http://schemas.microsoft.com/office/powerpoint/2010/main" val="2670380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03CDA-893C-34A4-6E99-7144DC0AF5B6}"/>
              </a:ext>
            </a:extLst>
          </p:cNvPr>
          <p:cNvSpPr>
            <a:spLocks noGrp="1"/>
          </p:cNvSpPr>
          <p:nvPr>
            <p:ph type="title"/>
          </p:nvPr>
        </p:nvSpPr>
        <p:spPr/>
        <p:txBody>
          <a:bodyPr/>
          <a:lstStyle/>
          <a:p>
            <a:r>
              <a:rPr lang="en-US" dirty="0"/>
              <a:t>Input Fields</a:t>
            </a:r>
          </a:p>
        </p:txBody>
      </p:sp>
      <p:sp>
        <p:nvSpPr>
          <p:cNvPr id="3" name="Text Placeholder 2">
            <a:extLst>
              <a:ext uri="{FF2B5EF4-FFF2-40B4-BE49-F238E27FC236}">
                <a16:creationId xmlns:a16="http://schemas.microsoft.com/office/drawing/2014/main" id="{A955FB09-2945-0C32-9057-25F84CA3AE79}"/>
              </a:ext>
            </a:extLst>
          </p:cNvPr>
          <p:cNvSpPr>
            <a:spLocks noGrp="1"/>
          </p:cNvSpPr>
          <p:nvPr>
            <p:ph type="body" sz="quarter" idx="13"/>
          </p:nvPr>
        </p:nvSpPr>
        <p:spPr>
          <a:xfrm>
            <a:off x="457200" y="1600200"/>
            <a:ext cx="5394960" cy="2252133"/>
          </a:xfrm>
        </p:spPr>
        <p:txBody>
          <a:bodyPr/>
          <a:lstStyle/>
          <a:p>
            <a:pPr marL="0" indent="0">
              <a:buNone/>
            </a:pPr>
            <a:r>
              <a:rPr lang="en-US" dirty="0"/>
              <a:t>Input fields are what enable you to design the Adaptive Card to serve as a “form”</a:t>
            </a:r>
          </a:p>
        </p:txBody>
      </p:sp>
      <p:pic>
        <p:nvPicPr>
          <p:cNvPr id="6" name="Picture Placeholder 5" descr="The image displays a list of input fields, including text, date, time, number, choice set, and toggle options.&#10;&#10;AI-generated content may be incorrect.">
            <a:extLst>
              <a:ext uri="{FF2B5EF4-FFF2-40B4-BE49-F238E27FC236}">
                <a16:creationId xmlns:a16="http://schemas.microsoft.com/office/drawing/2014/main" id="{705B96FE-F206-E170-8C01-8E72693CD4A1}"/>
              </a:ext>
            </a:extLst>
          </p:cNvPr>
          <p:cNvPicPr>
            <a:picLocks noGrp="1" noChangeAspect="1"/>
          </p:cNvPicPr>
          <p:nvPr>
            <p:ph type="pic" sz="quarter" idx="14"/>
          </p:nvPr>
        </p:nvPicPr>
        <p:blipFill>
          <a:blip r:embed="rId2"/>
          <a:srcRect t="14172" b="14172"/>
          <a:stretch/>
        </p:blipFill>
        <p:spPr>
          <a:xfrm>
            <a:off x="747589" y="2602053"/>
            <a:ext cx="3420533" cy="3796792"/>
          </a:xfrm>
          <a:prstGeom prst="rect">
            <a:avLst/>
          </a:prstGeom>
          <a:solidFill>
            <a:srgbClr val="FFFFFF">
              <a:lumMod val="95000"/>
            </a:srgbClr>
          </a:solidFill>
          <a:ln>
            <a:noFill/>
          </a:ln>
        </p:spPr>
      </p:pic>
      <p:pic>
        <p:nvPicPr>
          <p:cNvPr id="8" name="Picture 7" descr="(not set).&#10;&#10;AI-generated content may be incorrect.">
            <a:extLst>
              <a:ext uri="{FF2B5EF4-FFF2-40B4-BE49-F238E27FC236}">
                <a16:creationId xmlns:a16="http://schemas.microsoft.com/office/drawing/2014/main" id="{1EB5D58D-0D29-7D3E-0017-C1E6BCA0DB71}"/>
              </a:ext>
            </a:extLst>
          </p:cNvPr>
          <p:cNvPicPr>
            <a:picLocks noChangeAspect="1"/>
          </p:cNvPicPr>
          <p:nvPr/>
        </p:nvPicPr>
        <p:blipFill>
          <a:blip r:embed="rId3"/>
          <a:stretch>
            <a:fillRect/>
          </a:stretch>
        </p:blipFill>
        <p:spPr>
          <a:xfrm>
            <a:off x="6470952" y="2418945"/>
            <a:ext cx="4668372" cy="3694556"/>
          </a:xfrm>
          <a:prstGeom prst="rect">
            <a:avLst/>
          </a:prstGeom>
        </p:spPr>
      </p:pic>
      <p:sp>
        <p:nvSpPr>
          <p:cNvPr id="9" name="TextBox 8">
            <a:extLst>
              <a:ext uri="{FF2B5EF4-FFF2-40B4-BE49-F238E27FC236}">
                <a16:creationId xmlns:a16="http://schemas.microsoft.com/office/drawing/2014/main" id="{8947C279-3643-8871-6823-ED0578E17305}"/>
              </a:ext>
            </a:extLst>
          </p:cNvPr>
          <p:cNvSpPr txBox="1"/>
          <p:nvPr/>
        </p:nvSpPr>
        <p:spPr>
          <a:xfrm>
            <a:off x="6406101" y="1023026"/>
            <a:ext cx="4896255" cy="752273"/>
          </a:xfrm>
          <a:prstGeom prst="rect">
            <a:avLst/>
          </a:prstGeom>
          <a:noFill/>
        </p:spPr>
        <p:txBody>
          <a:bodyPr wrap="square" lIns="0" tIns="0" rIns="0" bIns="0" rtlCol="0">
            <a:noAutofit/>
          </a:bodyPr>
          <a:lstStyle/>
          <a:p>
            <a:r>
              <a:rPr lang="en-US" sz="2000" dirty="0"/>
              <a:t>Anytime an Input field is used, the Id parameter must also be set.  The Id parameter is what sends the inputted value into Power Automate. </a:t>
            </a:r>
          </a:p>
          <a:p>
            <a:pPr algn="l"/>
            <a:endParaRPr lang="en-US" sz="2000" dirty="0"/>
          </a:p>
        </p:txBody>
      </p:sp>
    </p:spTree>
    <p:extLst>
      <p:ext uri="{BB962C8B-B14F-4D97-AF65-F5344CB8AC3E}">
        <p14:creationId xmlns:p14="http://schemas.microsoft.com/office/powerpoint/2010/main" val="2801455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4944D463-AD3A-19A1-FB6D-A4808D64BCC7}"/>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9393" b="9393"/>
          <a:stretch>
            <a:fillRect/>
          </a:stretch>
        </p:blipFill>
        <p:spPr>
          <a:prstGeom prst="ellipse">
            <a:avLst/>
          </a:prstGeom>
          <a:solidFill>
            <a:srgbClr val="F2F2F2"/>
          </a:solidFill>
        </p:spPr>
      </p:pic>
      <p:sp>
        <p:nvSpPr>
          <p:cNvPr id="16" name="Text Placeholder 15">
            <a:extLst>
              <a:ext uri="{FF2B5EF4-FFF2-40B4-BE49-F238E27FC236}">
                <a16:creationId xmlns:a16="http://schemas.microsoft.com/office/drawing/2014/main" id="{7FC3D27F-01E8-EE5A-ADAB-AA6DCCE81967}"/>
              </a:ext>
            </a:extLst>
          </p:cNvPr>
          <p:cNvSpPr>
            <a:spLocks noGrp="1"/>
          </p:cNvSpPr>
          <p:nvPr>
            <p:ph type="body" sz="quarter" idx="19"/>
          </p:nvPr>
        </p:nvSpPr>
        <p:spPr/>
        <p:txBody>
          <a:bodyPr/>
          <a:lstStyle/>
          <a:p>
            <a:r>
              <a:rPr lang="en-US" dirty="0">
                <a:solidFill>
                  <a:schemeClr val="accent1">
                    <a:lumMod val="20000"/>
                    <a:lumOff val="80000"/>
                  </a:schemeClr>
                </a:solidFill>
              </a:rPr>
              <a:t>Ashley Moose</a:t>
            </a:r>
          </a:p>
        </p:txBody>
      </p:sp>
      <p:sp>
        <p:nvSpPr>
          <p:cNvPr id="15" name="Text Placeholder 14">
            <a:extLst>
              <a:ext uri="{FF2B5EF4-FFF2-40B4-BE49-F238E27FC236}">
                <a16:creationId xmlns:a16="http://schemas.microsoft.com/office/drawing/2014/main" id="{7D5EFEE8-35FD-37AC-0996-2C9A21C6BF88}"/>
              </a:ext>
            </a:extLst>
          </p:cNvPr>
          <p:cNvSpPr>
            <a:spLocks noGrp="1"/>
          </p:cNvSpPr>
          <p:nvPr>
            <p:ph type="body" sz="quarter" idx="18"/>
          </p:nvPr>
        </p:nvSpPr>
        <p:spPr/>
        <p:txBody>
          <a:bodyPr/>
          <a:lstStyle/>
          <a:p>
            <a:r>
              <a:rPr lang="en-US" dirty="0"/>
              <a:t>Senior Principal Business Consultant</a:t>
            </a:r>
          </a:p>
        </p:txBody>
      </p:sp>
    </p:spTree>
    <p:extLst>
      <p:ext uri="{BB962C8B-B14F-4D97-AF65-F5344CB8AC3E}">
        <p14:creationId xmlns:p14="http://schemas.microsoft.com/office/powerpoint/2010/main" val="4194579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6D6C5-87D9-670D-8BF1-FDDA52FC37F3}"/>
              </a:ext>
            </a:extLst>
          </p:cNvPr>
          <p:cNvSpPr>
            <a:spLocks noGrp="1"/>
          </p:cNvSpPr>
          <p:nvPr>
            <p:ph type="title"/>
          </p:nvPr>
        </p:nvSpPr>
        <p:spPr/>
        <p:txBody>
          <a:bodyPr/>
          <a:lstStyle/>
          <a:p>
            <a:r>
              <a:rPr lang="en-US" dirty="0" err="1"/>
              <a:t>Input.Choiceset</a:t>
            </a:r>
            <a:endParaRPr lang="en-US" dirty="0"/>
          </a:p>
        </p:txBody>
      </p:sp>
      <p:pic>
        <p:nvPicPr>
          <p:cNvPr id="4" name="Picture 3" descr="Members,&#10;&#10;AI-generated content may be incorrect.">
            <a:extLst>
              <a:ext uri="{FF2B5EF4-FFF2-40B4-BE49-F238E27FC236}">
                <a16:creationId xmlns:a16="http://schemas.microsoft.com/office/drawing/2014/main" id="{3DA7867B-9091-FBD0-C5CC-52C19648F1A6}"/>
              </a:ext>
            </a:extLst>
          </p:cNvPr>
          <p:cNvPicPr>
            <a:picLocks noChangeAspect="1"/>
          </p:cNvPicPr>
          <p:nvPr/>
        </p:nvPicPr>
        <p:blipFill>
          <a:blip r:embed="rId3"/>
          <a:stretch>
            <a:fillRect/>
          </a:stretch>
        </p:blipFill>
        <p:spPr>
          <a:xfrm>
            <a:off x="6544461" y="139531"/>
            <a:ext cx="4705592" cy="6578938"/>
          </a:xfrm>
          <a:prstGeom prst="rect">
            <a:avLst/>
          </a:prstGeom>
        </p:spPr>
      </p:pic>
      <p:sp>
        <p:nvSpPr>
          <p:cNvPr id="5" name="TextBox 4">
            <a:extLst>
              <a:ext uri="{FF2B5EF4-FFF2-40B4-BE49-F238E27FC236}">
                <a16:creationId xmlns:a16="http://schemas.microsoft.com/office/drawing/2014/main" id="{A29CBD4C-DA3A-F826-9782-1D21B9F470A8}"/>
              </a:ext>
            </a:extLst>
          </p:cNvPr>
          <p:cNvSpPr txBox="1"/>
          <p:nvPr/>
        </p:nvSpPr>
        <p:spPr>
          <a:xfrm>
            <a:off x="457200" y="1178718"/>
            <a:ext cx="5443538" cy="4500563"/>
          </a:xfrm>
          <a:prstGeom prst="rect">
            <a:avLst/>
          </a:prstGeom>
          <a:noFill/>
        </p:spPr>
        <p:txBody>
          <a:bodyPr wrap="square" lIns="0" tIns="0" rIns="0" bIns="0" rtlCol="0">
            <a:noAutofit/>
          </a:bodyPr>
          <a:lstStyle/>
          <a:p>
            <a:pPr marL="342900" indent="-342900">
              <a:buFont typeface="Arial" panose="020B0604020202020204" pitchFamily="34" charset="0"/>
              <a:buChar char="•"/>
            </a:pPr>
            <a:r>
              <a:rPr lang="en-US" sz="2000" dirty="0"/>
              <a:t>This is what allows you to show a drop-down of live data from your Blackbaud solution, including: </a:t>
            </a:r>
          </a:p>
          <a:p>
            <a:pPr marL="800100" lvl="1" indent="-342900">
              <a:buFont typeface="Arial" panose="020B0604020202020204" pitchFamily="34" charset="0"/>
              <a:buChar char="•"/>
            </a:pPr>
            <a:r>
              <a:rPr lang="en-US" sz="2000" dirty="0"/>
              <a:t>code table entries</a:t>
            </a:r>
          </a:p>
          <a:p>
            <a:pPr marL="800100" lvl="1" indent="-342900">
              <a:buFont typeface="Arial" panose="020B0604020202020204" pitchFamily="34" charset="0"/>
              <a:buChar char="•"/>
            </a:pPr>
            <a:r>
              <a:rPr lang="en-US" sz="2000" dirty="0"/>
              <a:t>a list of corresponding options such as a list of addresses for the constituent</a:t>
            </a:r>
          </a:p>
          <a:p>
            <a:endParaRPr lang="en-US" sz="2000" dirty="0"/>
          </a:p>
          <a:p>
            <a:pPr marL="342900" indent="-342900">
              <a:buFont typeface="Arial" panose="020B0604020202020204" pitchFamily="34" charset="0"/>
              <a:buChar char="•"/>
            </a:pPr>
            <a:r>
              <a:rPr lang="en-US" sz="2000" dirty="0"/>
              <a:t>Title = the value seen from the Adaptive Card. </a:t>
            </a:r>
          </a:p>
          <a:p>
            <a:pPr marL="342900" indent="-342900">
              <a:buFont typeface="Arial" panose="020B0604020202020204" pitchFamily="34" charset="0"/>
              <a:buChar char="•"/>
            </a:pPr>
            <a:r>
              <a:rPr lang="en-US" sz="2000" dirty="0"/>
              <a:t>Value = the value sent to Power Automate. </a:t>
            </a:r>
          </a:p>
          <a:p>
            <a:pPr algn="l"/>
            <a:endParaRPr lang="en-US" sz="2000" dirty="0"/>
          </a:p>
        </p:txBody>
      </p:sp>
      <p:pic>
        <p:nvPicPr>
          <p:cNvPr id="9" name="Picture 8" descr="Choice 2&#10;&#10;AI-generated content may be incorrect.">
            <a:extLst>
              <a:ext uri="{FF2B5EF4-FFF2-40B4-BE49-F238E27FC236}">
                <a16:creationId xmlns:a16="http://schemas.microsoft.com/office/drawing/2014/main" id="{E5DE7746-2EC4-640B-E254-7D821920460C}"/>
              </a:ext>
            </a:extLst>
          </p:cNvPr>
          <p:cNvPicPr>
            <a:picLocks noChangeAspect="1"/>
          </p:cNvPicPr>
          <p:nvPr/>
        </p:nvPicPr>
        <p:blipFill>
          <a:blip r:embed="rId4"/>
          <a:stretch>
            <a:fillRect/>
          </a:stretch>
        </p:blipFill>
        <p:spPr>
          <a:xfrm>
            <a:off x="1061243" y="4454872"/>
            <a:ext cx="4394426" cy="2076557"/>
          </a:xfrm>
          <a:prstGeom prst="rect">
            <a:avLst/>
          </a:prstGeom>
        </p:spPr>
      </p:pic>
    </p:spTree>
    <p:extLst>
      <p:ext uri="{BB962C8B-B14F-4D97-AF65-F5344CB8AC3E}">
        <p14:creationId xmlns:p14="http://schemas.microsoft.com/office/powerpoint/2010/main" val="2101054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AD1AD-1378-47C6-EA4C-B75E742713FD}"/>
              </a:ext>
            </a:extLst>
          </p:cNvPr>
          <p:cNvSpPr>
            <a:spLocks noGrp="1"/>
          </p:cNvSpPr>
          <p:nvPr>
            <p:ph type="title"/>
          </p:nvPr>
        </p:nvSpPr>
        <p:spPr/>
        <p:txBody>
          <a:bodyPr/>
          <a:lstStyle/>
          <a:p>
            <a:r>
              <a:rPr lang="en-US" dirty="0" err="1"/>
              <a:t>Input.Choiseset</a:t>
            </a:r>
            <a:endParaRPr lang="en-US" dirty="0"/>
          </a:p>
        </p:txBody>
      </p:sp>
      <p:sp>
        <p:nvSpPr>
          <p:cNvPr id="3" name="Text Placeholder 2">
            <a:extLst>
              <a:ext uri="{FF2B5EF4-FFF2-40B4-BE49-F238E27FC236}">
                <a16:creationId xmlns:a16="http://schemas.microsoft.com/office/drawing/2014/main" id="{05B1E958-B552-731E-DC25-09967C3B119C}"/>
              </a:ext>
            </a:extLst>
          </p:cNvPr>
          <p:cNvSpPr>
            <a:spLocks noGrp="1"/>
          </p:cNvSpPr>
          <p:nvPr>
            <p:ph type="body" idx="1"/>
          </p:nvPr>
        </p:nvSpPr>
        <p:spPr/>
        <p:txBody>
          <a:bodyPr/>
          <a:lstStyle/>
          <a:p>
            <a:r>
              <a:rPr lang="en-US" dirty="0"/>
              <a:t>Select</a:t>
            </a:r>
          </a:p>
        </p:txBody>
      </p:sp>
      <p:pic>
        <p:nvPicPr>
          <p:cNvPr id="8" name="Content Placeholder 7" descr="Constituent List,&#10;&#10;AI-generated content may be incorrect.">
            <a:extLst>
              <a:ext uri="{FF2B5EF4-FFF2-40B4-BE49-F238E27FC236}">
                <a16:creationId xmlns:a16="http://schemas.microsoft.com/office/drawing/2014/main" id="{AE716F57-4695-7EBA-7940-8FF999D5AB55}"/>
              </a:ext>
            </a:extLst>
          </p:cNvPr>
          <p:cNvPicPr>
            <a:picLocks noGrp="1" noChangeAspect="1"/>
          </p:cNvPicPr>
          <p:nvPr>
            <p:ph sz="half" idx="2"/>
          </p:nvPr>
        </p:nvPicPr>
        <p:blipFill>
          <a:blip r:embed="rId3"/>
          <a:stretch>
            <a:fillRect/>
          </a:stretch>
        </p:blipFill>
        <p:spPr>
          <a:xfrm>
            <a:off x="319314" y="2407171"/>
            <a:ext cx="5870997" cy="3101526"/>
          </a:xfrm>
          <a:prstGeom prst="rect">
            <a:avLst/>
          </a:prstGeom>
        </p:spPr>
      </p:pic>
      <p:sp>
        <p:nvSpPr>
          <p:cNvPr id="5" name="Text Placeholder 4">
            <a:extLst>
              <a:ext uri="{FF2B5EF4-FFF2-40B4-BE49-F238E27FC236}">
                <a16:creationId xmlns:a16="http://schemas.microsoft.com/office/drawing/2014/main" id="{2C9D110C-623B-67FF-4B83-E95909107FD5}"/>
              </a:ext>
            </a:extLst>
          </p:cNvPr>
          <p:cNvSpPr>
            <a:spLocks noGrp="1"/>
          </p:cNvSpPr>
          <p:nvPr>
            <p:ph type="body" sz="quarter" idx="3"/>
          </p:nvPr>
        </p:nvSpPr>
        <p:spPr/>
        <p:txBody>
          <a:bodyPr/>
          <a:lstStyle/>
          <a:p>
            <a:r>
              <a:rPr lang="en-US" dirty="0"/>
              <a:t>Array Variable</a:t>
            </a:r>
          </a:p>
        </p:txBody>
      </p:sp>
      <p:pic>
        <p:nvPicPr>
          <p:cNvPr id="10" name="Content Placeholder 9" descr="Choices&#10;&#10;AI-generated content may be incorrect.">
            <a:extLst>
              <a:ext uri="{FF2B5EF4-FFF2-40B4-BE49-F238E27FC236}">
                <a16:creationId xmlns:a16="http://schemas.microsoft.com/office/drawing/2014/main" id="{66BBF309-9416-281D-689A-21FC8A3F98AC}"/>
              </a:ext>
            </a:extLst>
          </p:cNvPr>
          <p:cNvPicPr>
            <a:picLocks noGrp="1" noChangeAspect="1"/>
          </p:cNvPicPr>
          <p:nvPr>
            <p:ph sz="quarter" idx="4"/>
          </p:nvPr>
        </p:nvPicPr>
        <p:blipFill>
          <a:blip r:embed="rId4"/>
          <a:stretch>
            <a:fillRect/>
          </a:stretch>
        </p:blipFill>
        <p:spPr>
          <a:xfrm>
            <a:off x="6096001" y="2460344"/>
            <a:ext cx="5870996" cy="3302005"/>
          </a:xfrm>
          <a:prstGeom prst="rect">
            <a:avLst/>
          </a:prstGeom>
        </p:spPr>
      </p:pic>
    </p:spTree>
    <p:extLst>
      <p:ext uri="{BB962C8B-B14F-4D97-AF65-F5344CB8AC3E}">
        <p14:creationId xmlns:p14="http://schemas.microsoft.com/office/powerpoint/2010/main" val="975560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B0D58-1E01-AE16-60AE-C065B23E4B10}"/>
              </a:ext>
            </a:extLst>
          </p:cNvPr>
          <p:cNvSpPr>
            <a:spLocks noGrp="1"/>
          </p:cNvSpPr>
          <p:nvPr>
            <p:ph type="title"/>
          </p:nvPr>
        </p:nvSpPr>
        <p:spPr/>
        <p:txBody>
          <a:bodyPr/>
          <a:lstStyle/>
          <a:p>
            <a:r>
              <a:rPr lang="en-US" dirty="0" err="1"/>
              <a:t>Input.Choiceset</a:t>
            </a:r>
            <a:endParaRPr lang="en-US" dirty="0"/>
          </a:p>
        </p:txBody>
      </p:sp>
      <p:sp>
        <p:nvSpPr>
          <p:cNvPr id="3" name="Text Placeholder 2">
            <a:extLst>
              <a:ext uri="{FF2B5EF4-FFF2-40B4-BE49-F238E27FC236}">
                <a16:creationId xmlns:a16="http://schemas.microsoft.com/office/drawing/2014/main" id="{9EF0114D-8B69-F426-80D0-9DF10AA6E3BA}"/>
              </a:ext>
            </a:extLst>
          </p:cNvPr>
          <p:cNvSpPr>
            <a:spLocks noGrp="1"/>
          </p:cNvSpPr>
          <p:nvPr>
            <p:ph type="body" idx="1"/>
          </p:nvPr>
        </p:nvSpPr>
        <p:spPr>
          <a:xfrm>
            <a:off x="457200" y="1377196"/>
            <a:ext cx="5394960" cy="452437"/>
          </a:xfrm>
        </p:spPr>
        <p:txBody>
          <a:bodyPr/>
          <a:lstStyle/>
          <a:p>
            <a:r>
              <a:rPr lang="en-US" dirty="0"/>
              <a:t>Allow Multi Selection Parameter</a:t>
            </a:r>
          </a:p>
        </p:txBody>
      </p:sp>
      <p:pic>
        <p:nvPicPr>
          <p:cNvPr id="8" name="Content Placeholder 7" descr="The image shows a form with fields for updating addresses, listing various homes in different locations.&#10;&#10;AI-generated content may be incorrect.">
            <a:extLst>
              <a:ext uri="{FF2B5EF4-FFF2-40B4-BE49-F238E27FC236}">
                <a16:creationId xmlns:a16="http://schemas.microsoft.com/office/drawing/2014/main" id="{8C04EA38-ADB1-7506-0209-EB14F3A6518F}"/>
              </a:ext>
            </a:extLst>
          </p:cNvPr>
          <p:cNvPicPr>
            <a:picLocks noGrp="1" noChangeAspect="1"/>
          </p:cNvPicPr>
          <p:nvPr>
            <p:ph sz="half" idx="2"/>
          </p:nvPr>
        </p:nvPicPr>
        <p:blipFill>
          <a:blip r:embed="rId3"/>
          <a:stretch>
            <a:fillRect/>
          </a:stretch>
        </p:blipFill>
        <p:spPr>
          <a:xfrm>
            <a:off x="6339839" y="1371599"/>
            <a:ext cx="4726093" cy="2657551"/>
          </a:xfrm>
          <a:prstGeom prst="rect">
            <a:avLst/>
          </a:prstGeom>
        </p:spPr>
      </p:pic>
      <p:sp>
        <p:nvSpPr>
          <p:cNvPr id="5" name="Text Placeholder 4">
            <a:extLst>
              <a:ext uri="{FF2B5EF4-FFF2-40B4-BE49-F238E27FC236}">
                <a16:creationId xmlns:a16="http://schemas.microsoft.com/office/drawing/2014/main" id="{61EB17A5-5ACE-1408-7024-91FF4E8560FB}"/>
              </a:ext>
            </a:extLst>
          </p:cNvPr>
          <p:cNvSpPr>
            <a:spLocks noGrp="1"/>
          </p:cNvSpPr>
          <p:nvPr>
            <p:ph type="body" sz="quarter" idx="3"/>
          </p:nvPr>
        </p:nvSpPr>
        <p:spPr>
          <a:xfrm>
            <a:off x="6339840" y="832949"/>
            <a:ext cx="5394960" cy="452437"/>
          </a:xfrm>
        </p:spPr>
        <p:txBody>
          <a:bodyPr/>
          <a:lstStyle/>
          <a:p>
            <a:r>
              <a:rPr lang="en-US" dirty="0"/>
              <a:t>Placeholder parameter</a:t>
            </a:r>
          </a:p>
        </p:txBody>
      </p:sp>
      <p:pic>
        <p:nvPicPr>
          <p:cNvPr id="10" name="Content Placeholder 9" descr="The image shows a user interface in PS Tech Sandbox with a list of names, indicating a feature to remove a brother from the roster for non-specified reasons.&#10;&#10;AI-generated content may be incorrect.">
            <a:extLst>
              <a:ext uri="{FF2B5EF4-FFF2-40B4-BE49-F238E27FC236}">
                <a16:creationId xmlns:a16="http://schemas.microsoft.com/office/drawing/2014/main" id="{C945386D-E8EC-1006-2A84-F7381135BA55}"/>
              </a:ext>
            </a:extLst>
          </p:cNvPr>
          <p:cNvPicPr>
            <a:picLocks noGrp="1" noChangeAspect="1"/>
          </p:cNvPicPr>
          <p:nvPr>
            <p:ph sz="quarter" idx="4"/>
          </p:nvPr>
        </p:nvPicPr>
        <p:blipFill>
          <a:blip r:embed="rId4"/>
          <a:stretch>
            <a:fillRect/>
          </a:stretch>
        </p:blipFill>
        <p:spPr>
          <a:xfrm>
            <a:off x="457199" y="1903801"/>
            <a:ext cx="3826933" cy="4849113"/>
          </a:xfrm>
          <a:prstGeom prst="rect">
            <a:avLst/>
          </a:prstGeom>
        </p:spPr>
      </p:pic>
      <p:sp>
        <p:nvSpPr>
          <p:cNvPr id="11" name="Text Placeholder 4">
            <a:extLst>
              <a:ext uri="{FF2B5EF4-FFF2-40B4-BE49-F238E27FC236}">
                <a16:creationId xmlns:a16="http://schemas.microsoft.com/office/drawing/2014/main" id="{FAF16A55-36BB-E641-7050-AB9E258A8CF9}"/>
              </a:ext>
            </a:extLst>
          </p:cNvPr>
          <p:cNvSpPr txBox="1">
            <a:spLocks/>
          </p:cNvSpPr>
          <p:nvPr/>
        </p:nvSpPr>
        <p:spPr>
          <a:xfrm>
            <a:off x="6339840" y="4188352"/>
            <a:ext cx="5394960" cy="452437"/>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buClr>
                <a:schemeClr val="tx1"/>
              </a:buClr>
              <a:buFont typeface="Arial" panose="020B0604020202020204" pitchFamily="34" charset="0"/>
              <a:buNone/>
              <a:defRPr sz="2400" b="0" kern="1200" cap="all" baseline="0">
                <a:solidFill>
                  <a:schemeClr val="accent1"/>
                </a:solidFill>
                <a:latin typeface="+mn-lt"/>
                <a:ea typeface="+mn-ea"/>
                <a:cs typeface="+mn-cs"/>
              </a:defRPr>
            </a:lvl1pPr>
            <a:lvl2pPr marL="457200" indent="0" algn="l" defTabSz="914400" rtl="0" eaLnBrk="1" latinLnBrk="0" hangingPunct="1">
              <a:lnSpc>
                <a:spcPct val="100000"/>
              </a:lnSpc>
              <a:spcBef>
                <a:spcPts val="1200"/>
              </a:spcBef>
              <a:buClr>
                <a:schemeClr val="tx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600"/>
              </a:spcBef>
              <a:buClr>
                <a:schemeClr val="tx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600"/>
              </a:spcBef>
              <a:buClr>
                <a:schemeClr val="tx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600"/>
              </a:spcBef>
              <a:buClr>
                <a:schemeClr val="tx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100000"/>
              </a:lnSpc>
              <a:spcBef>
                <a:spcPts val="600"/>
              </a:spcBef>
              <a:buClr>
                <a:schemeClr val="tx1"/>
              </a:buClr>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600"/>
              </a:spcBef>
              <a:buClr>
                <a:schemeClr val="tx1"/>
              </a:buClr>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600"/>
              </a:spcBef>
              <a:buClr>
                <a:schemeClr val="tx1"/>
              </a:buClr>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ts val="600"/>
              </a:spcBef>
              <a:buClr>
                <a:schemeClr val="tx1"/>
              </a:buClr>
              <a:buFont typeface="Arial" panose="020B0604020202020204" pitchFamily="34" charset="0"/>
              <a:buNone/>
              <a:defRPr sz="1600" b="1" kern="1200">
                <a:solidFill>
                  <a:schemeClr val="tx1"/>
                </a:solidFill>
                <a:latin typeface="+mn-lt"/>
                <a:ea typeface="+mn-ea"/>
                <a:cs typeface="+mn-cs"/>
              </a:defRPr>
            </a:lvl9pPr>
          </a:lstStyle>
          <a:p>
            <a:r>
              <a:rPr lang="en-US" dirty="0"/>
              <a:t>VS</a:t>
            </a:r>
          </a:p>
        </p:txBody>
      </p:sp>
      <p:pic>
        <p:nvPicPr>
          <p:cNvPr id="13" name="Picture 12" descr="The image displays a simple user interface with a text input field and labels for 'Home', 'Business', and 'Mailing'.&#10;&#10;AI-generated content may be incorrect.">
            <a:extLst>
              <a:ext uri="{FF2B5EF4-FFF2-40B4-BE49-F238E27FC236}">
                <a16:creationId xmlns:a16="http://schemas.microsoft.com/office/drawing/2014/main" id="{40B41AFD-A7E0-AC6E-BEB0-BD52CCA3A023}"/>
              </a:ext>
            </a:extLst>
          </p:cNvPr>
          <p:cNvPicPr>
            <a:picLocks noChangeAspect="1"/>
          </p:cNvPicPr>
          <p:nvPr/>
        </p:nvPicPr>
        <p:blipFill>
          <a:blip r:embed="rId5"/>
          <a:stretch>
            <a:fillRect/>
          </a:stretch>
        </p:blipFill>
        <p:spPr>
          <a:xfrm>
            <a:off x="6339839" y="4704106"/>
            <a:ext cx="5464350" cy="1696694"/>
          </a:xfrm>
          <a:prstGeom prst="rect">
            <a:avLst/>
          </a:prstGeom>
        </p:spPr>
      </p:pic>
      <p:sp>
        <p:nvSpPr>
          <p:cNvPr id="14" name="Rectangle 13">
            <a:extLst>
              <a:ext uri="{FF2B5EF4-FFF2-40B4-BE49-F238E27FC236}">
                <a16:creationId xmlns:a16="http://schemas.microsoft.com/office/drawing/2014/main" id="{8F81CAD7-B7BD-DFB4-5673-44FBCE8C3266}"/>
              </a:ext>
            </a:extLst>
          </p:cNvPr>
          <p:cNvSpPr/>
          <p:nvPr/>
        </p:nvSpPr>
        <p:spPr>
          <a:xfrm>
            <a:off x="544286" y="3026229"/>
            <a:ext cx="1531257" cy="268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Tree>
    <p:extLst>
      <p:ext uri="{BB962C8B-B14F-4D97-AF65-F5344CB8AC3E}">
        <p14:creationId xmlns:p14="http://schemas.microsoft.com/office/powerpoint/2010/main" val="2366686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094F8-2C4E-A0E9-6597-4A7A554DB0EE}"/>
              </a:ext>
            </a:extLst>
          </p:cNvPr>
          <p:cNvSpPr>
            <a:spLocks noGrp="1"/>
          </p:cNvSpPr>
          <p:nvPr>
            <p:ph type="title"/>
          </p:nvPr>
        </p:nvSpPr>
        <p:spPr/>
        <p:txBody>
          <a:bodyPr/>
          <a:lstStyle/>
          <a:p>
            <a:r>
              <a:rPr lang="en-US" dirty="0" err="1"/>
              <a:t>RichTextBlock</a:t>
            </a:r>
            <a:endParaRPr lang="en-US" dirty="0"/>
          </a:p>
        </p:txBody>
      </p:sp>
      <p:pic>
        <p:nvPicPr>
          <p:cNvPr id="6" name="Picture 5" descr="The text instructs to choose 'Vacant' to dismiss the current officer or chairman, and leave the field blank to avoid alterations.&#10;&#10;AI-generated content may be incorrect.">
            <a:extLst>
              <a:ext uri="{FF2B5EF4-FFF2-40B4-BE49-F238E27FC236}">
                <a16:creationId xmlns:a16="http://schemas.microsoft.com/office/drawing/2014/main" id="{48DEB98C-50F1-E9BE-C64E-67F928BB7C14}"/>
              </a:ext>
            </a:extLst>
          </p:cNvPr>
          <p:cNvPicPr>
            <a:picLocks noChangeAspect="1"/>
          </p:cNvPicPr>
          <p:nvPr/>
        </p:nvPicPr>
        <p:blipFill>
          <a:blip r:embed="rId2"/>
          <a:stretch>
            <a:fillRect/>
          </a:stretch>
        </p:blipFill>
        <p:spPr>
          <a:xfrm>
            <a:off x="4268048" y="1599950"/>
            <a:ext cx="7171981" cy="914400"/>
          </a:xfrm>
          <a:prstGeom prst="rect">
            <a:avLst/>
          </a:prstGeom>
        </p:spPr>
      </p:pic>
      <p:pic>
        <p:nvPicPr>
          <p:cNvPr id="8" name="Picture 7" descr="The image contains a message prompting users to check the Frequently Asked Questions (FAQ) page for further assistance.&#10;&#10;AI-generated content may be incorrect.">
            <a:extLst>
              <a:ext uri="{FF2B5EF4-FFF2-40B4-BE49-F238E27FC236}">
                <a16:creationId xmlns:a16="http://schemas.microsoft.com/office/drawing/2014/main" id="{ADC97630-EC71-3B80-0BC8-2E6AC259228F}"/>
              </a:ext>
            </a:extLst>
          </p:cNvPr>
          <p:cNvPicPr>
            <a:picLocks noChangeAspect="1"/>
          </p:cNvPicPr>
          <p:nvPr/>
        </p:nvPicPr>
        <p:blipFill>
          <a:blip r:embed="rId3"/>
          <a:stretch>
            <a:fillRect/>
          </a:stretch>
        </p:blipFill>
        <p:spPr>
          <a:xfrm>
            <a:off x="4268048" y="2662523"/>
            <a:ext cx="7466752" cy="1021312"/>
          </a:xfrm>
          <a:prstGeom prst="rect">
            <a:avLst/>
          </a:prstGeom>
        </p:spPr>
      </p:pic>
      <p:sp>
        <p:nvSpPr>
          <p:cNvPr id="9" name="TextBox 8">
            <a:extLst>
              <a:ext uri="{FF2B5EF4-FFF2-40B4-BE49-F238E27FC236}">
                <a16:creationId xmlns:a16="http://schemas.microsoft.com/office/drawing/2014/main" id="{E3CDC740-F908-3A57-249B-3B4744301CF7}"/>
              </a:ext>
            </a:extLst>
          </p:cNvPr>
          <p:cNvSpPr txBox="1"/>
          <p:nvPr/>
        </p:nvSpPr>
        <p:spPr>
          <a:xfrm>
            <a:off x="304800" y="1735667"/>
            <a:ext cx="3033203" cy="1693333"/>
          </a:xfrm>
          <a:prstGeom prst="rect">
            <a:avLst/>
          </a:prstGeom>
          <a:solidFill>
            <a:schemeClr val="accent4">
              <a:lumMod val="20000"/>
              <a:lumOff val="80000"/>
            </a:schemeClr>
          </a:solidFill>
        </p:spPr>
        <p:txBody>
          <a:bodyPr wrap="square" lIns="0" tIns="0" rIns="0" bIns="0" rtlCol="0">
            <a:noAutofit/>
          </a:bodyPr>
          <a:lstStyle/>
          <a:p>
            <a:pPr algn="l"/>
            <a:r>
              <a:rPr lang="en-US" sz="2000" dirty="0">
                <a:latin typeface="Segoe UI Semibold" panose="020B0702040204020203" pitchFamily="34" charset="0"/>
                <a:cs typeface="Segoe UI Semibold" panose="020B0702040204020203" pitchFamily="34" charset="0"/>
              </a:rPr>
              <a:t>Use a </a:t>
            </a:r>
            <a:r>
              <a:rPr lang="en-US" sz="2000" dirty="0" err="1">
                <a:latin typeface="Segoe UI Semibold" panose="020B0702040204020203" pitchFamily="34" charset="0"/>
                <a:cs typeface="Segoe UI Semibold" panose="020B0702040204020203" pitchFamily="34" charset="0"/>
              </a:rPr>
              <a:t>RichTextBlock</a:t>
            </a:r>
            <a:r>
              <a:rPr lang="en-US" sz="2000" dirty="0">
                <a:latin typeface="Segoe UI Semibold" panose="020B0702040204020203" pitchFamily="34" charset="0"/>
                <a:cs typeface="Segoe UI Semibold" panose="020B0702040204020203" pitchFamily="34" charset="0"/>
              </a:rPr>
              <a:t> when you have a line of text with different words requiring different formats.</a:t>
            </a:r>
          </a:p>
        </p:txBody>
      </p:sp>
      <p:sp>
        <p:nvSpPr>
          <p:cNvPr id="11" name="Rectangle 10">
            <a:extLst>
              <a:ext uri="{FF2B5EF4-FFF2-40B4-BE49-F238E27FC236}">
                <a16:creationId xmlns:a16="http://schemas.microsoft.com/office/drawing/2014/main" id="{338571FE-88BF-77D0-E0E7-142098751BFE}"/>
              </a:ext>
            </a:extLst>
          </p:cNvPr>
          <p:cNvSpPr/>
          <p:nvPr/>
        </p:nvSpPr>
        <p:spPr>
          <a:xfrm>
            <a:off x="6186624" y="723597"/>
            <a:ext cx="3033203" cy="646331"/>
          </a:xfrm>
          <a:prstGeom prst="rect">
            <a:avLst/>
          </a:prstGeom>
          <a:noFill/>
        </p:spPr>
        <p:txBody>
          <a:bodyPr wrap="square" lIns="91440" tIns="45720" rIns="91440" bIns="45720">
            <a:spAutoFit/>
          </a:bodyPr>
          <a:lstStyle/>
          <a:p>
            <a:pPr algn="ctr"/>
            <a:r>
              <a:rPr lang="en-US" sz="3600" b="0" cap="none" spc="0" dirty="0">
                <a:ln w="0"/>
                <a:solidFill>
                  <a:schemeClr val="accent1"/>
                </a:solidFill>
                <a:effectLst>
                  <a:outerShdw blurRad="38100" dist="25400" dir="5400000" algn="ctr" rotWithShape="0">
                    <a:srgbClr val="6E747A">
                      <a:alpha val="43000"/>
                    </a:srgbClr>
                  </a:outerShdw>
                </a:effectLst>
              </a:rPr>
              <a:t>Examples</a:t>
            </a:r>
          </a:p>
        </p:txBody>
      </p:sp>
      <p:pic>
        <p:nvPicPr>
          <p:cNvPr id="13" name="Picture 12" descr="The image displays an active roster listing with various certified recruiters' names and IDs, along with a keyboard shortcut for searching the list.&#10;&#10;AI-generated content may be incorrect.">
            <a:extLst>
              <a:ext uri="{FF2B5EF4-FFF2-40B4-BE49-F238E27FC236}">
                <a16:creationId xmlns:a16="http://schemas.microsoft.com/office/drawing/2014/main" id="{70E08154-29C4-A8CE-FED6-84EABACC661D}"/>
              </a:ext>
            </a:extLst>
          </p:cNvPr>
          <p:cNvPicPr>
            <a:picLocks noChangeAspect="1"/>
          </p:cNvPicPr>
          <p:nvPr/>
        </p:nvPicPr>
        <p:blipFill>
          <a:blip r:embed="rId4"/>
          <a:stretch>
            <a:fillRect/>
          </a:stretch>
        </p:blipFill>
        <p:spPr>
          <a:xfrm>
            <a:off x="6153479" y="3832009"/>
            <a:ext cx="3695890" cy="2394073"/>
          </a:xfrm>
          <a:prstGeom prst="rect">
            <a:avLst/>
          </a:prstGeom>
        </p:spPr>
      </p:pic>
      <p:pic>
        <p:nvPicPr>
          <p:cNvPr id="15" name="Picture 14" descr="Adaptive Card&#10;&#10;AI-generated content may be incorrect.">
            <a:extLst>
              <a:ext uri="{FF2B5EF4-FFF2-40B4-BE49-F238E27FC236}">
                <a16:creationId xmlns:a16="http://schemas.microsoft.com/office/drawing/2014/main" id="{619AE248-34D3-A0F3-D34E-21AF86F0DD7B}"/>
              </a:ext>
            </a:extLst>
          </p:cNvPr>
          <p:cNvPicPr>
            <a:picLocks noChangeAspect="1"/>
          </p:cNvPicPr>
          <p:nvPr/>
        </p:nvPicPr>
        <p:blipFill>
          <a:blip r:embed="rId5"/>
          <a:stretch>
            <a:fillRect/>
          </a:stretch>
        </p:blipFill>
        <p:spPr>
          <a:xfrm>
            <a:off x="1371061" y="3943225"/>
            <a:ext cx="3295819" cy="2457576"/>
          </a:xfrm>
          <a:prstGeom prst="rect">
            <a:avLst/>
          </a:prstGeom>
        </p:spPr>
      </p:pic>
    </p:spTree>
    <p:extLst>
      <p:ext uri="{BB962C8B-B14F-4D97-AF65-F5344CB8AC3E}">
        <p14:creationId xmlns:p14="http://schemas.microsoft.com/office/powerpoint/2010/main" val="3923369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4551-0ABD-5F7E-413C-8FC6C9237807}"/>
              </a:ext>
            </a:extLst>
          </p:cNvPr>
          <p:cNvSpPr>
            <a:spLocks noGrp="1"/>
          </p:cNvSpPr>
          <p:nvPr>
            <p:ph type="title"/>
          </p:nvPr>
        </p:nvSpPr>
        <p:spPr/>
        <p:txBody>
          <a:bodyPr/>
          <a:lstStyle/>
          <a:p>
            <a:r>
              <a:rPr lang="en-US" dirty="0"/>
              <a:t>Actions available in SKY</a:t>
            </a:r>
          </a:p>
        </p:txBody>
      </p:sp>
      <p:sp>
        <p:nvSpPr>
          <p:cNvPr id="4" name="Text Placeholder 3">
            <a:extLst>
              <a:ext uri="{FF2B5EF4-FFF2-40B4-BE49-F238E27FC236}">
                <a16:creationId xmlns:a16="http://schemas.microsoft.com/office/drawing/2014/main" id="{D0BCE419-F014-B61B-7EB9-E5E000C1FB55}"/>
              </a:ext>
            </a:extLst>
          </p:cNvPr>
          <p:cNvSpPr>
            <a:spLocks noGrp="1"/>
          </p:cNvSpPr>
          <p:nvPr>
            <p:ph type="body" sz="quarter" idx="13"/>
          </p:nvPr>
        </p:nvSpPr>
        <p:spPr>
          <a:xfrm>
            <a:off x="1274856" y="2975430"/>
            <a:ext cx="2709315" cy="3222170"/>
          </a:xfrm>
        </p:spPr>
        <p:txBody>
          <a:bodyPr/>
          <a:lstStyle/>
          <a:p>
            <a:endParaRPr lang="en-US" dirty="0"/>
          </a:p>
        </p:txBody>
      </p:sp>
      <p:sp>
        <p:nvSpPr>
          <p:cNvPr id="5" name="Text Placeholder 4">
            <a:extLst>
              <a:ext uri="{FF2B5EF4-FFF2-40B4-BE49-F238E27FC236}">
                <a16:creationId xmlns:a16="http://schemas.microsoft.com/office/drawing/2014/main" id="{F2202EE1-F77D-C5CC-150F-175B8990A4AC}"/>
              </a:ext>
            </a:extLst>
          </p:cNvPr>
          <p:cNvSpPr>
            <a:spLocks noGrp="1"/>
          </p:cNvSpPr>
          <p:nvPr>
            <p:ph type="body" sz="quarter" idx="16"/>
          </p:nvPr>
        </p:nvSpPr>
        <p:spPr>
          <a:xfrm>
            <a:off x="4770120" y="2915927"/>
            <a:ext cx="2651760" cy="2599501"/>
          </a:xfrm>
        </p:spPr>
        <p:txBody>
          <a:bodyPr/>
          <a:lstStyle/>
          <a:p>
            <a:pPr marL="342900" indent="-342900">
              <a:buFont typeface="Arial" panose="020B0604020202020204" pitchFamily="34" charset="0"/>
              <a:buChar char="•"/>
            </a:pPr>
            <a:r>
              <a:rPr lang="en-US" dirty="0" err="1"/>
              <a:t>Action.OpenUrl</a:t>
            </a:r>
            <a:endParaRPr lang="en-US" dirty="0"/>
          </a:p>
          <a:p>
            <a:pPr marL="342900" indent="-342900">
              <a:buFont typeface="Arial" panose="020B0604020202020204" pitchFamily="34" charset="0"/>
              <a:buChar char="•"/>
            </a:pPr>
            <a:r>
              <a:rPr lang="en-US" dirty="0" err="1"/>
              <a:t>Action.Toast</a:t>
            </a:r>
            <a:endParaRPr lang="en-US" dirty="0"/>
          </a:p>
          <a:p>
            <a:pPr marL="342900" indent="-342900">
              <a:buFont typeface="Arial" panose="020B0604020202020204" pitchFamily="34" charset="0"/>
              <a:buChar char="•"/>
            </a:pPr>
            <a:r>
              <a:rPr lang="en-US" dirty="0" err="1"/>
              <a:t>Action.Modal</a:t>
            </a:r>
            <a:endParaRPr lang="en-US" dirty="0"/>
          </a:p>
          <a:p>
            <a:pPr marL="342900" indent="-342900">
              <a:buFont typeface="Arial" panose="020B0604020202020204" pitchFamily="34" charset="0"/>
              <a:buChar char="•"/>
            </a:pPr>
            <a:r>
              <a:rPr lang="en-US" dirty="0" err="1"/>
              <a:t>Action.ShowCard</a:t>
            </a:r>
            <a:endParaRPr lang="en-US" dirty="0"/>
          </a:p>
          <a:p>
            <a:pPr marL="342900" indent="-342900">
              <a:buFont typeface="Arial" panose="020B0604020202020204" pitchFamily="34" charset="0"/>
              <a:buChar char="•"/>
            </a:pPr>
            <a:r>
              <a:rPr lang="en-US" dirty="0" err="1"/>
              <a:t>Action.Webrequest</a:t>
            </a:r>
            <a:endParaRPr lang="en-US" dirty="0"/>
          </a:p>
          <a:p>
            <a:pPr marL="342900" indent="-342900">
              <a:buFont typeface="Arial" panose="020B0604020202020204" pitchFamily="34" charset="0"/>
              <a:buChar char="•"/>
            </a:pPr>
            <a:endParaRPr lang="en-US" dirty="0"/>
          </a:p>
        </p:txBody>
      </p:sp>
      <p:sp>
        <p:nvSpPr>
          <p:cNvPr id="6" name="Text Placeholder 5">
            <a:extLst>
              <a:ext uri="{FF2B5EF4-FFF2-40B4-BE49-F238E27FC236}">
                <a16:creationId xmlns:a16="http://schemas.microsoft.com/office/drawing/2014/main" id="{7A3D877F-1E3B-A28F-F195-5E7BFB8636E8}"/>
              </a:ext>
            </a:extLst>
          </p:cNvPr>
          <p:cNvSpPr>
            <a:spLocks noGrp="1"/>
          </p:cNvSpPr>
          <p:nvPr>
            <p:ph type="body" sz="quarter" idx="18"/>
          </p:nvPr>
        </p:nvSpPr>
        <p:spPr>
          <a:xfrm>
            <a:off x="8265384" y="2915928"/>
            <a:ext cx="2651760" cy="2599501"/>
          </a:xfrm>
        </p:spPr>
        <p:txBody>
          <a:bodyPr/>
          <a:lstStyle/>
          <a:p>
            <a:r>
              <a:rPr lang="en-US" dirty="0"/>
              <a:t>The action to use as your ‘Submit’ button.</a:t>
            </a:r>
          </a:p>
          <a:p>
            <a:endParaRPr lang="en-US" dirty="0"/>
          </a:p>
          <a:p>
            <a:r>
              <a:rPr lang="en-US" dirty="0"/>
              <a:t>When designing, use </a:t>
            </a:r>
            <a:r>
              <a:rPr lang="en-US" b="1" dirty="0" err="1"/>
              <a:t>Action.Execute</a:t>
            </a:r>
            <a:r>
              <a:rPr lang="en-US" b="1" dirty="0"/>
              <a:t> </a:t>
            </a:r>
            <a:r>
              <a:rPr lang="en-US" dirty="0"/>
              <a:t>and manually update the card JSON to </a:t>
            </a:r>
            <a:r>
              <a:rPr lang="en-US" b="1" dirty="0" err="1"/>
              <a:t>Action.Webrequest</a:t>
            </a:r>
            <a:r>
              <a:rPr lang="en-US" b="1" dirty="0"/>
              <a:t> </a:t>
            </a:r>
            <a:r>
              <a:rPr lang="en-US" dirty="0"/>
              <a:t>when moved to Power Automate. </a:t>
            </a:r>
          </a:p>
        </p:txBody>
      </p:sp>
      <p:sp>
        <p:nvSpPr>
          <p:cNvPr id="7" name="Text Placeholder 6">
            <a:extLst>
              <a:ext uri="{FF2B5EF4-FFF2-40B4-BE49-F238E27FC236}">
                <a16:creationId xmlns:a16="http://schemas.microsoft.com/office/drawing/2014/main" id="{B272587C-5CBB-8A01-A3D9-CFB8B80B20E2}"/>
              </a:ext>
            </a:extLst>
          </p:cNvPr>
          <p:cNvSpPr>
            <a:spLocks noGrp="1"/>
          </p:cNvSpPr>
          <p:nvPr>
            <p:ph type="body" sz="quarter" idx="29"/>
          </p:nvPr>
        </p:nvSpPr>
        <p:spPr>
          <a:xfrm>
            <a:off x="1274856" y="1839515"/>
            <a:ext cx="2651760" cy="729515"/>
          </a:xfrm>
        </p:spPr>
        <p:txBody>
          <a:bodyPr/>
          <a:lstStyle/>
          <a:p>
            <a:r>
              <a:rPr lang="en-US" dirty="0"/>
              <a:t>Adaptive Card Actions</a:t>
            </a:r>
          </a:p>
        </p:txBody>
      </p:sp>
      <p:sp>
        <p:nvSpPr>
          <p:cNvPr id="8" name="Text Placeholder 7">
            <a:extLst>
              <a:ext uri="{FF2B5EF4-FFF2-40B4-BE49-F238E27FC236}">
                <a16:creationId xmlns:a16="http://schemas.microsoft.com/office/drawing/2014/main" id="{1529E5DD-B31F-65DB-924D-0ABFB565EE53}"/>
              </a:ext>
            </a:extLst>
          </p:cNvPr>
          <p:cNvSpPr>
            <a:spLocks noGrp="1"/>
          </p:cNvSpPr>
          <p:nvPr>
            <p:ph type="body" sz="quarter" idx="30"/>
          </p:nvPr>
        </p:nvSpPr>
        <p:spPr>
          <a:xfrm>
            <a:off x="4770120" y="1839515"/>
            <a:ext cx="2651760" cy="729515"/>
          </a:xfrm>
        </p:spPr>
        <p:txBody>
          <a:bodyPr/>
          <a:lstStyle/>
          <a:p>
            <a:r>
              <a:rPr lang="en-US" dirty="0"/>
              <a:t>SKY Actions</a:t>
            </a:r>
          </a:p>
        </p:txBody>
      </p:sp>
      <p:sp>
        <p:nvSpPr>
          <p:cNvPr id="9" name="Text Placeholder 8">
            <a:extLst>
              <a:ext uri="{FF2B5EF4-FFF2-40B4-BE49-F238E27FC236}">
                <a16:creationId xmlns:a16="http://schemas.microsoft.com/office/drawing/2014/main" id="{DC0DD41D-9961-4749-6C0E-10D4AA927DCC}"/>
              </a:ext>
            </a:extLst>
          </p:cNvPr>
          <p:cNvSpPr>
            <a:spLocks noGrp="1"/>
          </p:cNvSpPr>
          <p:nvPr>
            <p:ph type="body" sz="quarter" idx="31"/>
          </p:nvPr>
        </p:nvSpPr>
        <p:spPr>
          <a:xfrm>
            <a:off x="8265384" y="1839516"/>
            <a:ext cx="2651760" cy="729514"/>
          </a:xfrm>
        </p:spPr>
        <p:txBody>
          <a:bodyPr/>
          <a:lstStyle/>
          <a:p>
            <a:r>
              <a:rPr lang="en-US" dirty="0" err="1"/>
              <a:t>Action.Webrequest</a:t>
            </a:r>
            <a:endParaRPr lang="en-US" dirty="0"/>
          </a:p>
        </p:txBody>
      </p:sp>
      <p:pic>
        <p:nvPicPr>
          <p:cNvPr id="11" name="Picture 10" descr="The image shows a user interface with a toolbar featuring various Action buttons for executing different tasks, such as opening a URL, displaying a card, toggling visibility, executing an action, and performing an HTTP request.&#10;&#10;AI-generated content may be incorrect.">
            <a:extLst>
              <a:ext uri="{FF2B5EF4-FFF2-40B4-BE49-F238E27FC236}">
                <a16:creationId xmlns:a16="http://schemas.microsoft.com/office/drawing/2014/main" id="{808CA1B6-9E44-1725-A735-0B87FA1F5CDA}"/>
              </a:ext>
            </a:extLst>
          </p:cNvPr>
          <p:cNvPicPr>
            <a:picLocks noChangeAspect="1"/>
          </p:cNvPicPr>
          <p:nvPr/>
        </p:nvPicPr>
        <p:blipFill>
          <a:blip r:embed="rId2"/>
          <a:stretch>
            <a:fillRect/>
          </a:stretch>
        </p:blipFill>
        <p:spPr>
          <a:xfrm>
            <a:off x="956862" y="2873110"/>
            <a:ext cx="2854856" cy="2925347"/>
          </a:xfrm>
          <a:prstGeom prst="rect">
            <a:avLst/>
          </a:prstGeom>
        </p:spPr>
      </p:pic>
    </p:spTree>
    <p:extLst>
      <p:ext uri="{BB962C8B-B14F-4D97-AF65-F5344CB8AC3E}">
        <p14:creationId xmlns:p14="http://schemas.microsoft.com/office/powerpoint/2010/main" val="3966345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475C4-C961-EBCC-2A7E-0748CEC7629A}"/>
              </a:ext>
            </a:extLst>
          </p:cNvPr>
          <p:cNvSpPr>
            <a:spLocks noGrp="1"/>
          </p:cNvSpPr>
          <p:nvPr>
            <p:ph type="title"/>
          </p:nvPr>
        </p:nvSpPr>
        <p:spPr>
          <a:xfrm>
            <a:off x="457200" y="457199"/>
            <a:ext cx="11277600" cy="914400"/>
          </a:xfrm>
        </p:spPr>
        <p:txBody>
          <a:bodyPr anchor="t">
            <a:normAutofit/>
          </a:bodyPr>
          <a:lstStyle/>
          <a:p>
            <a:r>
              <a:rPr lang="en-US" dirty="0"/>
              <a:t>Show Card vs Displaying a new Card</a:t>
            </a:r>
          </a:p>
        </p:txBody>
      </p:sp>
      <p:graphicFrame>
        <p:nvGraphicFramePr>
          <p:cNvPr id="3" name="Diagram 2">
            <a:extLst>
              <a:ext uri="{FF2B5EF4-FFF2-40B4-BE49-F238E27FC236}">
                <a16:creationId xmlns:a16="http://schemas.microsoft.com/office/drawing/2014/main" id="{413A0225-6FD9-B98B-12B5-73093A8CF397}"/>
              </a:ext>
            </a:extLst>
          </p:cNvPr>
          <p:cNvGraphicFramePr/>
          <p:nvPr>
            <p:extLst>
              <p:ext uri="{D42A27DB-BD31-4B8C-83A1-F6EECF244321}">
                <p14:modId xmlns:p14="http://schemas.microsoft.com/office/powerpoint/2010/main" val="3476528758"/>
              </p:ext>
            </p:extLst>
          </p:nvPr>
        </p:nvGraphicFramePr>
        <p:xfrm>
          <a:off x="224971" y="1371599"/>
          <a:ext cx="9927771" cy="4680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1810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8ADD5-68E2-476C-8C19-757246CC2384}"/>
              </a:ext>
            </a:extLst>
          </p:cNvPr>
          <p:cNvSpPr>
            <a:spLocks noGrp="1"/>
          </p:cNvSpPr>
          <p:nvPr>
            <p:ph type="title"/>
          </p:nvPr>
        </p:nvSpPr>
        <p:spPr>
          <a:xfrm>
            <a:off x="457199" y="457200"/>
            <a:ext cx="7968343" cy="638629"/>
          </a:xfrm>
        </p:spPr>
        <p:txBody>
          <a:bodyPr/>
          <a:lstStyle/>
          <a:p>
            <a:r>
              <a:rPr lang="en-US" dirty="0"/>
              <a:t>One Flow for a Multi-Card Scenario</a:t>
            </a:r>
          </a:p>
        </p:txBody>
      </p:sp>
      <p:pic>
        <p:nvPicPr>
          <p:cNvPr id="6" name="Content Placeholder 5" descr="The image depicts a visual representation of an application or software interface, possibly related to Microsoft Power Automate, with various buttons and options for initializing variables, validating users, and submitting changes.&#10;&#10;AI-generated content may be incorrect.">
            <a:extLst>
              <a:ext uri="{FF2B5EF4-FFF2-40B4-BE49-F238E27FC236}">
                <a16:creationId xmlns:a16="http://schemas.microsoft.com/office/drawing/2014/main" id="{CE26B5BD-AAC6-19D6-365D-C1527822B6F7}"/>
              </a:ext>
            </a:extLst>
          </p:cNvPr>
          <p:cNvPicPr>
            <a:picLocks noGrp="1" noChangeAspect="1"/>
          </p:cNvPicPr>
          <p:nvPr>
            <p:ph sz="quarter" idx="14"/>
          </p:nvPr>
        </p:nvPicPr>
        <p:blipFill>
          <a:blip r:embed="rId2"/>
          <a:stretch>
            <a:fillRect/>
          </a:stretch>
        </p:blipFill>
        <p:spPr>
          <a:xfrm>
            <a:off x="-702569" y="1095829"/>
            <a:ext cx="14410080" cy="5515427"/>
          </a:xfrm>
          <a:prstGeom prst="rect">
            <a:avLst/>
          </a:prstGeom>
          <a:solidFill>
            <a:srgbClr val="FFFFFF"/>
          </a:solidFill>
          <a:ln w="127000">
            <a:solidFill>
              <a:srgbClr val="FFFFFF">
                <a:alpha val="50000"/>
              </a:srgbClr>
            </a:solidFill>
            <a:round/>
          </a:ln>
          <a:effectLst>
            <a:outerShdw blurRad="88900" sx="101000" sy="101000" algn="ctr" rotWithShape="0">
              <a:srgbClr val="006880">
                <a:alpha val="20000"/>
              </a:srgbClr>
            </a:outerShdw>
          </a:effectLst>
        </p:spPr>
      </p:pic>
    </p:spTree>
    <p:extLst>
      <p:ext uri="{BB962C8B-B14F-4D97-AF65-F5344CB8AC3E}">
        <p14:creationId xmlns:p14="http://schemas.microsoft.com/office/powerpoint/2010/main" val="1012488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74583-3524-7CB2-8D28-B48C1EB94937}"/>
              </a:ext>
            </a:extLst>
          </p:cNvPr>
          <p:cNvSpPr>
            <a:spLocks noGrp="1"/>
          </p:cNvSpPr>
          <p:nvPr>
            <p:ph type="title"/>
          </p:nvPr>
        </p:nvSpPr>
        <p:spPr/>
        <p:txBody>
          <a:bodyPr/>
          <a:lstStyle/>
          <a:p>
            <a:r>
              <a:rPr lang="en-US" dirty="0"/>
              <a:t>One Flow for a Multi-Card Scenario</a:t>
            </a:r>
          </a:p>
        </p:txBody>
      </p:sp>
      <p:pic>
        <p:nvPicPr>
          <p:cNvPr id="8" name="Content Placeholder 7" descr="The image depicts a code snippet or configuration page, showing variables and HTTP request details for a web application or API.&#10;&#10;AI-generated content may be incorrect.">
            <a:extLst>
              <a:ext uri="{FF2B5EF4-FFF2-40B4-BE49-F238E27FC236}">
                <a16:creationId xmlns:a16="http://schemas.microsoft.com/office/drawing/2014/main" id="{607A724A-9C0B-5466-1BB8-0BE15D19F2CA}"/>
              </a:ext>
            </a:extLst>
          </p:cNvPr>
          <p:cNvPicPr>
            <a:picLocks noGrp="1" noChangeAspect="1"/>
          </p:cNvPicPr>
          <p:nvPr>
            <p:ph sz="half" idx="1"/>
          </p:nvPr>
        </p:nvPicPr>
        <p:blipFill>
          <a:blip r:embed="rId3"/>
          <a:stretch>
            <a:fillRect/>
          </a:stretch>
        </p:blipFill>
        <p:spPr>
          <a:xfrm>
            <a:off x="529772" y="1023463"/>
            <a:ext cx="5066002" cy="5703091"/>
          </a:xfrm>
          <a:prstGeom prst="rect">
            <a:avLst/>
          </a:prstGeom>
        </p:spPr>
      </p:pic>
      <p:pic>
        <p:nvPicPr>
          <p:cNvPr id="6" name="Content Placeholder 5" descr="Remove From Roster&#10;&#10;AI-generated content may be incorrect.">
            <a:extLst>
              <a:ext uri="{FF2B5EF4-FFF2-40B4-BE49-F238E27FC236}">
                <a16:creationId xmlns:a16="http://schemas.microsoft.com/office/drawing/2014/main" id="{F6009FB2-860B-3D0A-F15F-47158C86D60E}"/>
              </a:ext>
            </a:extLst>
          </p:cNvPr>
          <p:cNvPicPr>
            <a:picLocks noGrp="1" noChangeAspect="1"/>
          </p:cNvPicPr>
          <p:nvPr>
            <p:ph sz="half" idx="2"/>
          </p:nvPr>
        </p:nvPicPr>
        <p:blipFill>
          <a:blip r:embed="rId4"/>
          <a:stretch>
            <a:fillRect/>
          </a:stretch>
        </p:blipFill>
        <p:spPr>
          <a:xfrm>
            <a:off x="6545943" y="891782"/>
            <a:ext cx="4767943" cy="5511205"/>
          </a:xfrm>
          <a:prstGeom prst="rect">
            <a:avLst/>
          </a:prstGeom>
        </p:spPr>
      </p:pic>
    </p:spTree>
    <p:extLst>
      <p:ext uri="{BB962C8B-B14F-4D97-AF65-F5344CB8AC3E}">
        <p14:creationId xmlns:p14="http://schemas.microsoft.com/office/powerpoint/2010/main" val="2892200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97F1208-20B3-EC17-CDDA-79CB63536542}"/>
              </a:ext>
            </a:extLst>
          </p:cNvPr>
          <p:cNvSpPr>
            <a:spLocks noGrp="1"/>
          </p:cNvSpPr>
          <p:nvPr>
            <p:ph type="title"/>
          </p:nvPr>
        </p:nvSpPr>
        <p:spPr/>
        <p:txBody>
          <a:bodyPr/>
          <a:lstStyle/>
          <a:p>
            <a:r>
              <a:rPr lang="en-US" dirty="0">
                <a:solidFill>
                  <a:schemeClr val="tx2">
                    <a:lumMod val="90000"/>
                  </a:schemeClr>
                </a:solidFill>
              </a:rPr>
              <a:t>Resources</a:t>
            </a:r>
          </a:p>
        </p:txBody>
      </p:sp>
    </p:spTree>
    <p:extLst>
      <p:ext uri="{BB962C8B-B14F-4D97-AF65-F5344CB8AC3E}">
        <p14:creationId xmlns:p14="http://schemas.microsoft.com/office/powerpoint/2010/main" val="1372965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B800A9-2755-95A0-0378-D60C6756D234}"/>
              </a:ext>
            </a:extLst>
          </p:cNvPr>
          <p:cNvSpPr txBox="1"/>
          <p:nvPr/>
        </p:nvSpPr>
        <p:spPr>
          <a:xfrm>
            <a:off x="739302" y="693906"/>
            <a:ext cx="9922213" cy="4448783"/>
          </a:xfrm>
          <a:prstGeom prst="rect">
            <a:avLst/>
          </a:prstGeom>
          <a:noFill/>
        </p:spPr>
        <p:txBody>
          <a:bodyPr wrap="square" lIns="0" tIns="0" rIns="0" bIns="0" rtlCol="0">
            <a:noAutofit/>
          </a:bodyPr>
          <a:lstStyle/>
          <a:p>
            <a:pPr algn="l"/>
            <a:r>
              <a:rPr lang="en-US" sz="2000" dirty="0">
                <a:hlinkClick r:id="rId3"/>
              </a:rPr>
              <a:t>Adaptive Card SKY Add-ins</a:t>
            </a:r>
            <a:r>
              <a:rPr lang="en-US" sz="2000" dirty="0"/>
              <a:t> </a:t>
            </a:r>
          </a:p>
          <a:p>
            <a:pPr algn="l"/>
            <a:endParaRPr lang="en-US" sz="2000" dirty="0"/>
          </a:p>
          <a:p>
            <a:pPr algn="l"/>
            <a:r>
              <a:rPr lang="en-US" sz="2000" dirty="0">
                <a:hlinkClick r:id="rId4"/>
              </a:rPr>
              <a:t>Adaptive Card Designer</a:t>
            </a:r>
            <a:endParaRPr lang="en-US" sz="2000" dirty="0"/>
          </a:p>
          <a:p>
            <a:pPr algn="l"/>
            <a:endParaRPr lang="en-US" sz="2000" dirty="0"/>
          </a:p>
          <a:p>
            <a:pPr algn="l"/>
            <a:r>
              <a:rPr lang="en-US" sz="2000" dirty="0">
                <a:hlinkClick r:id="rId5"/>
              </a:rPr>
              <a:t>SKY Add-ins Extension Points</a:t>
            </a:r>
            <a:endParaRPr lang="en-US" sz="2000" dirty="0"/>
          </a:p>
          <a:p>
            <a:pPr algn="l"/>
            <a:endParaRPr lang="en-US" sz="2000" dirty="0"/>
          </a:p>
          <a:p>
            <a:pPr algn="l"/>
            <a:r>
              <a:rPr lang="en-US" sz="2000" dirty="0">
                <a:hlinkClick r:id="rId6"/>
              </a:rPr>
              <a:t>Create an Adaptive Card SKY Add-in template</a:t>
            </a:r>
            <a:endParaRPr lang="en-US" sz="2000" dirty="0"/>
          </a:p>
          <a:p>
            <a:pPr algn="l"/>
            <a:endParaRPr lang="en-US" sz="2000" dirty="0"/>
          </a:p>
          <a:p>
            <a:pPr algn="l"/>
            <a:r>
              <a:rPr lang="en-US" sz="2000" dirty="0">
                <a:hlinkClick r:id="rId7"/>
              </a:rPr>
              <a:t>Trigger a Flow from an Adaptive Card SKY Add-in action</a:t>
            </a:r>
            <a:endParaRPr lang="en-US" sz="2000" dirty="0"/>
          </a:p>
          <a:p>
            <a:pPr algn="l"/>
            <a:endParaRPr lang="en-US" sz="2000" dirty="0"/>
          </a:p>
        </p:txBody>
      </p:sp>
    </p:spTree>
    <p:extLst>
      <p:ext uri="{BB962C8B-B14F-4D97-AF65-F5344CB8AC3E}">
        <p14:creationId xmlns:p14="http://schemas.microsoft.com/office/powerpoint/2010/main" val="497276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F98AD-5F03-9853-88E4-27E234B969E7}"/>
              </a:ext>
            </a:extLst>
          </p:cNvPr>
          <p:cNvSpPr>
            <a:spLocks noGrp="1"/>
          </p:cNvSpPr>
          <p:nvPr>
            <p:ph type="title"/>
          </p:nvPr>
        </p:nvSpPr>
        <p:spPr/>
        <p:txBody>
          <a:bodyPr/>
          <a:lstStyle/>
          <a:p>
            <a:r>
              <a:rPr lang="en-US" dirty="0"/>
              <a:t>What is an Adaptive Card?</a:t>
            </a:r>
          </a:p>
        </p:txBody>
      </p:sp>
      <p:sp>
        <p:nvSpPr>
          <p:cNvPr id="3" name="Text Placeholder 2">
            <a:extLst>
              <a:ext uri="{FF2B5EF4-FFF2-40B4-BE49-F238E27FC236}">
                <a16:creationId xmlns:a16="http://schemas.microsoft.com/office/drawing/2014/main" id="{77EEADE6-8802-1B39-AD8B-735E1787213F}"/>
              </a:ext>
            </a:extLst>
          </p:cNvPr>
          <p:cNvSpPr>
            <a:spLocks noGrp="1"/>
          </p:cNvSpPr>
          <p:nvPr>
            <p:ph type="body" sz="quarter" idx="14"/>
          </p:nvPr>
        </p:nvSpPr>
        <p:spPr/>
        <p:txBody>
          <a:bodyPr/>
          <a:lstStyle/>
          <a:p>
            <a:r>
              <a:rPr lang="en-US" dirty="0"/>
              <a:t>Adaptive Card</a:t>
            </a:r>
          </a:p>
        </p:txBody>
      </p:sp>
      <p:sp>
        <p:nvSpPr>
          <p:cNvPr id="4" name="Text Placeholder 3">
            <a:extLst>
              <a:ext uri="{FF2B5EF4-FFF2-40B4-BE49-F238E27FC236}">
                <a16:creationId xmlns:a16="http://schemas.microsoft.com/office/drawing/2014/main" id="{889A1A84-35E8-45D1-CADA-3132033C13F6}"/>
              </a:ext>
            </a:extLst>
          </p:cNvPr>
          <p:cNvSpPr>
            <a:spLocks noGrp="1"/>
          </p:cNvSpPr>
          <p:nvPr>
            <p:ph type="body" sz="quarter" idx="13"/>
          </p:nvPr>
        </p:nvSpPr>
        <p:spPr/>
        <p:txBody>
          <a:bodyPr/>
          <a:lstStyle/>
          <a:p>
            <a:r>
              <a:rPr lang="en-US" dirty="0"/>
              <a:t>Adaptive Cards are platform-agnostic snippets of UI, authored in JSON, that apps and services can openly exchange. </a:t>
            </a:r>
          </a:p>
          <a:p>
            <a:r>
              <a:rPr lang="en-US" dirty="0"/>
              <a:t>When delivered to a specific app, the JSON is transformed into native UI that automatically adapts to its surroundings. </a:t>
            </a:r>
          </a:p>
          <a:p>
            <a:endParaRPr lang="en-US" dirty="0"/>
          </a:p>
          <a:p>
            <a:endParaRPr lang="en-US" dirty="0"/>
          </a:p>
        </p:txBody>
      </p:sp>
      <p:sp>
        <p:nvSpPr>
          <p:cNvPr id="5" name="Text Placeholder 4">
            <a:extLst>
              <a:ext uri="{FF2B5EF4-FFF2-40B4-BE49-F238E27FC236}">
                <a16:creationId xmlns:a16="http://schemas.microsoft.com/office/drawing/2014/main" id="{C5177330-3F5F-B20E-1C0B-FCFFD98B5FB3}"/>
              </a:ext>
            </a:extLst>
          </p:cNvPr>
          <p:cNvSpPr>
            <a:spLocks noGrp="1"/>
          </p:cNvSpPr>
          <p:nvPr>
            <p:ph type="body" sz="quarter" idx="16"/>
          </p:nvPr>
        </p:nvSpPr>
        <p:spPr>
          <a:xfrm>
            <a:off x="4358640" y="1371186"/>
            <a:ext cx="3474720" cy="452437"/>
          </a:xfrm>
        </p:spPr>
        <p:txBody>
          <a:bodyPr/>
          <a:lstStyle/>
          <a:p>
            <a:r>
              <a:rPr lang="en-US" dirty="0"/>
              <a:t>Adaptive Card HOST SPA</a:t>
            </a:r>
          </a:p>
        </p:txBody>
      </p:sp>
      <p:sp>
        <p:nvSpPr>
          <p:cNvPr id="6" name="Text Placeholder 5">
            <a:extLst>
              <a:ext uri="{FF2B5EF4-FFF2-40B4-BE49-F238E27FC236}">
                <a16:creationId xmlns:a16="http://schemas.microsoft.com/office/drawing/2014/main" id="{4B218772-7D4B-B9B3-6FCB-7B99FC13FDBB}"/>
              </a:ext>
            </a:extLst>
          </p:cNvPr>
          <p:cNvSpPr>
            <a:spLocks noGrp="1"/>
          </p:cNvSpPr>
          <p:nvPr>
            <p:ph type="body" sz="quarter" idx="15"/>
          </p:nvPr>
        </p:nvSpPr>
        <p:spPr/>
        <p:txBody>
          <a:bodyPr/>
          <a:lstStyle/>
          <a:p>
            <a:r>
              <a:rPr lang="en-US" dirty="0"/>
              <a:t>Developed by Blackbaud to embed this JSON and display the UI within Blackbaud Solutions. </a:t>
            </a:r>
          </a:p>
          <a:p>
            <a:endParaRPr lang="en-US" dirty="0"/>
          </a:p>
        </p:txBody>
      </p:sp>
      <p:sp>
        <p:nvSpPr>
          <p:cNvPr id="7" name="Text Placeholder 6">
            <a:extLst>
              <a:ext uri="{FF2B5EF4-FFF2-40B4-BE49-F238E27FC236}">
                <a16:creationId xmlns:a16="http://schemas.microsoft.com/office/drawing/2014/main" id="{BA313F15-32E2-0BB5-36B8-9E8FB3BF8AC2}"/>
              </a:ext>
            </a:extLst>
          </p:cNvPr>
          <p:cNvSpPr>
            <a:spLocks noGrp="1"/>
          </p:cNvSpPr>
          <p:nvPr>
            <p:ph type="body" sz="quarter" idx="18"/>
          </p:nvPr>
        </p:nvSpPr>
        <p:spPr/>
        <p:txBody>
          <a:bodyPr/>
          <a:lstStyle/>
          <a:p>
            <a:r>
              <a:rPr lang="en-US" dirty="0"/>
              <a:t>Power Automate</a:t>
            </a:r>
          </a:p>
        </p:txBody>
      </p:sp>
      <p:sp>
        <p:nvSpPr>
          <p:cNvPr id="8" name="Text Placeholder 7">
            <a:extLst>
              <a:ext uri="{FF2B5EF4-FFF2-40B4-BE49-F238E27FC236}">
                <a16:creationId xmlns:a16="http://schemas.microsoft.com/office/drawing/2014/main" id="{983EC71D-E77D-9597-4913-31E07ED029EC}"/>
              </a:ext>
            </a:extLst>
          </p:cNvPr>
          <p:cNvSpPr>
            <a:spLocks noGrp="1"/>
          </p:cNvSpPr>
          <p:nvPr>
            <p:ph type="body" sz="quarter" idx="17"/>
          </p:nvPr>
        </p:nvSpPr>
        <p:spPr/>
        <p:txBody>
          <a:bodyPr/>
          <a:lstStyle/>
          <a:p>
            <a:r>
              <a:rPr lang="en-US" dirty="0"/>
              <a:t>Low-code tool with built-in Blackbaud Connectors that makes it easy to work with and manipulate the JSON as needed to support many display requirements.</a:t>
            </a:r>
          </a:p>
        </p:txBody>
      </p:sp>
    </p:spTree>
    <p:extLst>
      <p:ext uri="{BB962C8B-B14F-4D97-AF65-F5344CB8AC3E}">
        <p14:creationId xmlns:p14="http://schemas.microsoft.com/office/powerpoint/2010/main" val="3152975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F5FB883-9DEA-2A53-CFF9-5CD70C2290A5}"/>
              </a:ext>
            </a:extLst>
          </p:cNvPr>
          <p:cNvSpPr>
            <a:spLocks noGrp="1"/>
          </p:cNvSpPr>
          <p:nvPr>
            <p:ph type="body" sz="quarter" idx="13"/>
          </p:nvPr>
        </p:nvSpPr>
        <p:spPr/>
        <p:txBody>
          <a:bodyPr/>
          <a:lstStyle/>
          <a:p>
            <a:r>
              <a:rPr lang="en-US" dirty="0"/>
              <a:t>Ashley.Moose@blackbaud.com</a:t>
            </a:r>
          </a:p>
        </p:txBody>
      </p:sp>
    </p:spTree>
    <p:extLst>
      <p:ext uri="{BB962C8B-B14F-4D97-AF65-F5344CB8AC3E}">
        <p14:creationId xmlns:p14="http://schemas.microsoft.com/office/powerpoint/2010/main" val="1129355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D41BA-AC09-1B47-32BD-1F89742CC580}"/>
              </a:ext>
            </a:extLst>
          </p:cNvPr>
          <p:cNvSpPr>
            <a:spLocks noGrp="1"/>
          </p:cNvSpPr>
          <p:nvPr>
            <p:ph type="title"/>
          </p:nvPr>
        </p:nvSpPr>
        <p:spPr>
          <a:xfrm>
            <a:off x="2330450" y="2123873"/>
            <a:ext cx="7531100" cy="1305127"/>
          </a:xfrm>
        </p:spPr>
        <p:txBody>
          <a:bodyPr/>
          <a:lstStyle/>
          <a:p>
            <a:r>
              <a:rPr lang="en-US" dirty="0">
                <a:solidFill>
                  <a:schemeClr val="accent1">
                    <a:lumMod val="20000"/>
                    <a:lumOff val="80000"/>
                  </a:schemeClr>
                </a:solidFill>
              </a:rPr>
              <a:t>Adaptivecards.io</a:t>
            </a:r>
          </a:p>
        </p:txBody>
      </p:sp>
    </p:spTree>
    <p:extLst>
      <p:ext uri="{BB962C8B-B14F-4D97-AF65-F5344CB8AC3E}">
        <p14:creationId xmlns:p14="http://schemas.microsoft.com/office/powerpoint/2010/main" val="39924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F7F3A-D886-F374-4AD8-7FA8F137795D}"/>
              </a:ext>
            </a:extLst>
          </p:cNvPr>
          <p:cNvSpPr>
            <a:spLocks noGrp="1"/>
          </p:cNvSpPr>
          <p:nvPr>
            <p:ph type="title"/>
          </p:nvPr>
        </p:nvSpPr>
        <p:spPr>
          <a:xfrm>
            <a:off x="457200" y="317316"/>
            <a:ext cx="11277600" cy="914400"/>
          </a:xfrm>
        </p:spPr>
        <p:txBody>
          <a:bodyPr anchor="t">
            <a:normAutofit/>
          </a:bodyPr>
          <a:lstStyle/>
          <a:p>
            <a:r>
              <a:rPr lang="en-US" dirty="0"/>
              <a:t>Drag and Drop Editor</a:t>
            </a:r>
          </a:p>
        </p:txBody>
      </p:sp>
      <p:pic>
        <p:nvPicPr>
          <p:cNvPr id="5" name="Content Placeholder 4" descr="The image displays a user interface for creating and editing an Adaptive Card, with options for text, images, and various card elements.&#10;&#10;AI-generated content may be incorrect.">
            <a:extLst>
              <a:ext uri="{FF2B5EF4-FFF2-40B4-BE49-F238E27FC236}">
                <a16:creationId xmlns:a16="http://schemas.microsoft.com/office/drawing/2014/main" id="{B356714C-4334-CC74-0FF0-9D1AF1AFCA12}"/>
              </a:ext>
            </a:extLst>
          </p:cNvPr>
          <p:cNvPicPr>
            <a:picLocks noGrp="1" noChangeAspect="1"/>
          </p:cNvPicPr>
          <p:nvPr>
            <p:ph idx="1"/>
          </p:nvPr>
        </p:nvPicPr>
        <p:blipFill>
          <a:blip r:embed="rId2"/>
          <a:stretch>
            <a:fillRect/>
          </a:stretch>
        </p:blipFill>
        <p:spPr>
          <a:xfrm>
            <a:off x="352294" y="960784"/>
            <a:ext cx="11661915" cy="5393634"/>
          </a:xfrm>
          <a:prstGeom prst="rect">
            <a:avLst/>
          </a:prstGeom>
          <a:noFill/>
        </p:spPr>
      </p:pic>
      <p:cxnSp>
        <p:nvCxnSpPr>
          <p:cNvPr id="4" name="Straight Arrow Connector 3">
            <a:extLst>
              <a:ext uri="{FF2B5EF4-FFF2-40B4-BE49-F238E27FC236}">
                <a16:creationId xmlns:a16="http://schemas.microsoft.com/office/drawing/2014/main" id="{2FEDABAE-38A2-2FC9-5707-A77E8254455B}"/>
              </a:ext>
            </a:extLst>
          </p:cNvPr>
          <p:cNvCxnSpPr>
            <a:cxnSpLocks/>
          </p:cNvCxnSpPr>
          <p:nvPr/>
        </p:nvCxnSpPr>
        <p:spPr>
          <a:xfrm flipV="1">
            <a:off x="1084470" y="2239617"/>
            <a:ext cx="2009913" cy="1721311"/>
          </a:xfrm>
          <a:prstGeom prst="straightConnector1">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530946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6CDD4-3AAE-3A1A-AF64-460A7FF863EF}"/>
              </a:ext>
            </a:extLst>
          </p:cNvPr>
          <p:cNvSpPr>
            <a:spLocks noGrp="1"/>
          </p:cNvSpPr>
          <p:nvPr>
            <p:ph type="title"/>
          </p:nvPr>
        </p:nvSpPr>
        <p:spPr>
          <a:xfrm>
            <a:off x="457200" y="457199"/>
            <a:ext cx="11277600" cy="914400"/>
          </a:xfrm>
        </p:spPr>
        <p:txBody>
          <a:bodyPr anchor="t">
            <a:normAutofit/>
          </a:bodyPr>
          <a:lstStyle/>
          <a:p>
            <a:r>
              <a:rPr lang="en-US"/>
              <a:t>Using the Designer</a:t>
            </a:r>
          </a:p>
        </p:txBody>
      </p:sp>
      <p:graphicFrame>
        <p:nvGraphicFramePr>
          <p:cNvPr id="5" name="Content Placeholder 2">
            <a:extLst>
              <a:ext uri="{FF2B5EF4-FFF2-40B4-BE49-F238E27FC236}">
                <a16:creationId xmlns:a16="http://schemas.microsoft.com/office/drawing/2014/main" id="{7D62E9E6-2604-B6F0-08C4-0A993365E6A0}"/>
              </a:ext>
            </a:extLst>
          </p:cNvPr>
          <p:cNvGraphicFramePr>
            <a:graphicFrameLocks noGrp="1"/>
          </p:cNvGraphicFramePr>
          <p:nvPr>
            <p:ph idx="1"/>
            <p:extLst>
              <p:ext uri="{D42A27DB-BD31-4B8C-83A1-F6EECF244321}">
                <p14:modId xmlns:p14="http://schemas.microsoft.com/office/powerpoint/2010/main" val="2805630889"/>
              </p:ext>
            </p:extLst>
          </p:nvPr>
        </p:nvGraphicFramePr>
        <p:xfrm>
          <a:off x="972457" y="1371600"/>
          <a:ext cx="9846419" cy="45720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1198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B717E-1631-47E9-3B19-9BB54C451DA7}"/>
              </a:ext>
            </a:extLst>
          </p:cNvPr>
          <p:cNvSpPr>
            <a:spLocks noGrp="1"/>
          </p:cNvSpPr>
          <p:nvPr>
            <p:ph type="title"/>
          </p:nvPr>
        </p:nvSpPr>
        <p:spPr>
          <a:xfrm>
            <a:off x="457200" y="457199"/>
            <a:ext cx="11277600" cy="914400"/>
          </a:xfrm>
        </p:spPr>
        <p:txBody>
          <a:bodyPr anchor="t">
            <a:normAutofit/>
          </a:bodyPr>
          <a:lstStyle/>
          <a:p>
            <a:r>
              <a:rPr lang="en-US" dirty="0"/>
              <a:t>Samples in the Designer</a:t>
            </a:r>
          </a:p>
        </p:txBody>
      </p:sp>
      <p:pic>
        <p:nvPicPr>
          <p:cNvPr id="11" name="Content Placeholder 10" descr="Flight update&#10;&#10;AI-generated content may be incorrect.">
            <a:extLst>
              <a:ext uri="{FF2B5EF4-FFF2-40B4-BE49-F238E27FC236}">
                <a16:creationId xmlns:a16="http://schemas.microsoft.com/office/drawing/2014/main" id="{F5725AAC-ECC7-A819-D0CA-7AF4A2C4C0C9}"/>
              </a:ext>
            </a:extLst>
          </p:cNvPr>
          <p:cNvPicPr>
            <a:picLocks noGrp="1" noChangeAspect="1"/>
          </p:cNvPicPr>
          <p:nvPr>
            <p:ph idx="1"/>
          </p:nvPr>
        </p:nvPicPr>
        <p:blipFill>
          <a:blip r:embed="rId2"/>
          <a:stretch>
            <a:fillRect/>
          </a:stretch>
        </p:blipFill>
        <p:spPr>
          <a:xfrm>
            <a:off x="557719" y="1142678"/>
            <a:ext cx="9149498" cy="5173420"/>
          </a:xfrm>
          <a:prstGeom prst="rect">
            <a:avLst/>
          </a:prstGeom>
        </p:spPr>
      </p:pic>
      <p:sp>
        <p:nvSpPr>
          <p:cNvPr id="5" name="Arrow: Left 4">
            <a:extLst>
              <a:ext uri="{FF2B5EF4-FFF2-40B4-BE49-F238E27FC236}">
                <a16:creationId xmlns:a16="http://schemas.microsoft.com/office/drawing/2014/main" id="{196098F9-182C-BF56-3A66-8EB75BE336ED}"/>
              </a:ext>
            </a:extLst>
          </p:cNvPr>
          <p:cNvSpPr/>
          <p:nvPr/>
        </p:nvSpPr>
        <p:spPr>
          <a:xfrm>
            <a:off x="9223513" y="3730487"/>
            <a:ext cx="2352261" cy="1219200"/>
          </a:xfrm>
          <a:prstGeom prst="leftArrow">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Try It</a:t>
            </a:r>
          </a:p>
        </p:txBody>
      </p:sp>
      <p:sp>
        <p:nvSpPr>
          <p:cNvPr id="6" name="Callout: Down Arrow 5">
            <a:extLst>
              <a:ext uri="{FF2B5EF4-FFF2-40B4-BE49-F238E27FC236}">
                <a16:creationId xmlns:a16="http://schemas.microsoft.com/office/drawing/2014/main" id="{D0AFB792-16CB-07C4-B8FB-EB8CFE6C6CFC}"/>
              </a:ext>
            </a:extLst>
          </p:cNvPr>
          <p:cNvSpPr/>
          <p:nvPr/>
        </p:nvSpPr>
        <p:spPr>
          <a:xfrm>
            <a:off x="6162261" y="457199"/>
            <a:ext cx="3544956" cy="1219200"/>
          </a:xfrm>
          <a:prstGeom prst="downArrowCallou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dirty="0"/>
              <a:t>Turn off Templating</a:t>
            </a:r>
          </a:p>
        </p:txBody>
      </p:sp>
    </p:spTree>
    <p:extLst>
      <p:ext uri="{BB962C8B-B14F-4D97-AF65-F5344CB8AC3E}">
        <p14:creationId xmlns:p14="http://schemas.microsoft.com/office/powerpoint/2010/main" val="2200248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C1462-8622-4CB1-6AAA-3261B225812A}"/>
              </a:ext>
            </a:extLst>
          </p:cNvPr>
          <p:cNvSpPr>
            <a:spLocks noGrp="1"/>
          </p:cNvSpPr>
          <p:nvPr>
            <p:ph type="title"/>
          </p:nvPr>
        </p:nvSpPr>
        <p:spPr/>
        <p:txBody>
          <a:bodyPr/>
          <a:lstStyle/>
          <a:p>
            <a:r>
              <a:rPr lang="en-US" dirty="0">
                <a:solidFill>
                  <a:schemeClr val="accent1">
                    <a:lumMod val="20000"/>
                    <a:lumOff val="80000"/>
                  </a:schemeClr>
                </a:solidFill>
              </a:rPr>
              <a:t>Adding an Adaptive Card as a SKY Add-in</a:t>
            </a:r>
          </a:p>
        </p:txBody>
      </p:sp>
    </p:spTree>
    <p:extLst>
      <p:ext uri="{BB962C8B-B14F-4D97-AF65-F5344CB8AC3E}">
        <p14:creationId xmlns:p14="http://schemas.microsoft.com/office/powerpoint/2010/main" val="2265728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217F3-953A-6ED9-A2B2-FCE69AE28F4D}"/>
              </a:ext>
            </a:extLst>
          </p:cNvPr>
          <p:cNvSpPr>
            <a:spLocks noGrp="1"/>
          </p:cNvSpPr>
          <p:nvPr>
            <p:ph type="title"/>
          </p:nvPr>
        </p:nvSpPr>
        <p:spPr/>
        <p:txBody>
          <a:bodyPr/>
          <a:lstStyle/>
          <a:p>
            <a:r>
              <a:rPr lang="en-US" dirty="0"/>
              <a:t>Types of Add-ins</a:t>
            </a:r>
          </a:p>
        </p:txBody>
      </p:sp>
      <p:pic>
        <p:nvPicPr>
          <p:cNvPr id="13" name="Picture Placeholder 12" descr="Browser window outline">
            <a:extLst>
              <a:ext uri="{FF2B5EF4-FFF2-40B4-BE49-F238E27FC236}">
                <a16:creationId xmlns:a16="http://schemas.microsoft.com/office/drawing/2014/main" id="{11832BAF-B909-D8B1-50FF-1C0FAD8FFE5A}"/>
              </a:ext>
            </a:extLst>
          </p:cNvPr>
          <p:cNvPicPr>
            <a:picLocks noGrp="1" noChangeAspect="1"/>
          </p:cNvPicPr>
          <p:nvPr>
            <p:ph type="pic" sz="quarter" idx="21"/>
          </p:nvPr>
        </p:nvPicPr>
        <p:blipFill>
          <a:blip>
            <a:extLst>
              <a:ext uri="{96DAC541-7B7A-43D3-8B79-37D633B846F1}">
                <asvg:svgBlip xmlns:asvg="http://schemas.microsoft.com/office/drawing/2016/SVG/main" r:embed="rId3"/>
              </a:ext>
            </a:extLst>
          </a:blip>
          <a:srcRect/>
          <a:stretch>
            <a:fillRect/>
          </a:stretch>
        </p:blipFill>
        <p:spPr/>
      </p:pic>
      <p:sp>
        <p:nvSpPr>
          <p:cNvPr id="4" name="Text Placeholder 3">
            <a:extLst>
              <a:ext uri="{FF2B5EF4-FFF2-40B4-BE49-F238E27FC236}">
                <a16:creationId xmlns:a16="http://schemas.microsoft.com/office/drawing/2014/main" id="{1CCF4AC1-89E9-B16A-7FB8-99AF00AAD08E}"/>
              </a:ext>
            </a:extLst>
          </p:cNvPr>
          <p:cNvSpPr>
            <a:spLocks noGrp="1"/>
          </p:cNvSpPr>
          <p:nvPr>
            <p:ph type="body" sz="quarter" idx="20"/>
          </p:nvPr>
        </p:nvSpPr>
        <p:spPr/>
        <p:txBody>
          <a:bodyPr/>
          <a:lstStyle/>
          <a:p>
            <a:r>
              <a:rPr lang="en-US" dirty="0"/>
              <a:t>Tiles</a:t>
            </a:r>
          </a:p>
        </p:txBody>
      </p:sp>
      <p:sp>
        <p:nvSpPr>
          <p:cNvPr id="5" name="Text Placeholder 4">
            <a:extLst>
              <a:ext uri="{FF2B5EF4-FFF2-40B4-BE49-F238E27FC236}">
                <a16:creationId xmlns:a16="http://schemas.microsoft.com/office/drawing/2014/main" id="{BCD1F91B-4F9C-F5D8-1524-ABBFA5CDDBE1}"/>
              </a:ext>
            </a:extLst>
          </p:cNvPr>
          <p:cNvSpPr>
            <a:spLocks noGrp="1"/>
          </p:cNvSpPr>
          <p:nvPr>
            <p:ph type="body" sz="quarter" idx="25"/>
          </p:nvPr>
        </p:nvSpPr>
        <p:spPr/>
        <p:txBody>
          <a:bodyPr/>
          <a:lstStyle/>
          <a:p>
            <a:pPr marL="342900" indent="-342900">
              <a:buFont typeface="Courier New" panose="02070309020205020404" pitchFamily="49" charset="0"/>
              <a:buChar char="o"/>
            </a:pPr>
            <a:r>
              <a:rPr lang="en-US" dirty="0"/>
              <a:t>Displays as a section/square on the page</a:t>
            </a:r>
          </a:p>
          <a:p>
            <a:pPr marL="342900" indent="-342900">
              <a:buFont typeface="Courier New" panose="02070309020205020404" pitchFamily="49" charset="0"/>
              <a:buChar char="o"/>
            </a:pPr>
            <a:r>
              <a:rPr lang="en-US" dirty="0"/>
              <a:t>Connected to Tile extension points</a:t>
            </a:r>
          </a:p>
          <a:p>
            <a:pPr marL="342900" indent="-342900">
              <a:buFont typeface="Courier New" panose="02070309020205020404" pitchFamily="49" charset="0"/>
              <a:buChar char="o"/>
            </a:pPr>
            <a:r>
              <a:rPr lang="en-US" dirty="0"/>
              <a:t>Used to display data from some other source within your SKY solution</a:t>
            </a:r>
          </a:p>
          <a:p>
            <a:endParaRPr lang="en-US" dirty="0"/>
          </a:p>
        </p:txBody>
      </p:sp>
      <p:pic>
        <p:nvPicPr>
          <p:cNvPr id="9" name="Picture Placeholder 8" descr="Chevron arrows outline">
            <a:extLst>
              <a:ext uri="{FF2B5EF4-FFF2-40B4-BE49-F238E27FC236}">
                <a16:creationId xmlns:a16="http://schemas.microsoft.com/office/drawing/2014/main" id="{592EBFAB-A18A-BA4F-6834-FC1FAC03F05F}"/>
              </a:ext>
            </a:extLst>
          </p:cNvPr>
          <p:cNvPicPr>
            <a:picLocks noGrp="1" noChangeAspect="1"/>
          </p:cNvPicPr>
          <p:nvPr>
            <p:ph type="pic" sz="quarter" idx="22"/>
          </p:nvPr>
        </p:nvPicPr>
        <p:blipFill>
          <a:blip>
            <a:extLst>
              <a:ext uri="{96DAC541-7B7A-43D3-8B79-37D633B846F1}">
                <asvg:svgBlip xmlns:asvg="http://schemas.microsoft.com/office/drawing/2016/SVG/main" r:embed="rId4"/>
              </a:ext>
            </a:extLst>
          </a:blip>
          <a:srcRect/>
          <a:stretch>
            <a:fillRect/>
          </a:stretch>
        </p:blipFill>
        <p:spPr>
          <a:xfrm>
            <a:off x="6280150" y="1600200"/>
            <a:ext cx="1371600" cy="1371600"/>
          </a:xfrm>
        </p:spPr>
      </p:pic>
      <p:sp>
        <p:nvSpPr>
          <p:cNvPr id="7" name="Text Placeholder 6">
            <a:extLst>
              <a:ext uri="{FF2B5EF4-FFF2-40B4-BE49-F238E27FC236}">
                <a16:creationId xmlns:a16="http://schemas.microsoft.com/office/drawing/2014/main" id="{100162BE-0285-4916-910D-795A7FB855B0}"/>
              </a:ext>
            </a:extLst>
          </p:cNvPr>
          <p:cNvSpPr>
            <a:spLocks noGrp="1"/>
          </p:cNvSpPr>
          <p:nvPr>
            <p:ph type="body" sz="quarter" idx="24"/>
          </p:nvPr>
        </p:nvSpPr>
        <p:spPr>
          <a:xfrm>
            <a:off x="6280574" y="3274558"/>
            <a:ext cx="3474720" cy="517065"/>
          </a:xfrm>
        </p:spPr>
        <p:txBody>
          <a:bodyPr/>
          <a:lstStyle/>
          <a:p>
            <a:r>
              <a:rPr lang="en-US" dirty="0"/>
              <a:t>Actions</a:t>
            </a:r>
          </a:p>
        </p:txBody>
      </p:sp>
      <p:sp>
        <p:nvSpPr>
          <p:cNvPr id="8" name="Text Placeholder 7">
            <a:extLst>
              <a:ext uri="{FF2B5EF4-FFF2-40B4-BE49-F238E27FC236}">
                <a16:creationId xmlns:a16="http://schemas.microsoft.com/office/drawing/2014/main" id="{415409FD-AA2B-807F-19A9-7F1B5F46DC1C}"/>
              </a:ext>
            </a:extLst>
          </p:cNvPr>
          <p:cNvSpPr>
            <a:spLocks noGrp="1"/>
          </p:cNvSpPr>
          <p:nvPr>
            <p:ph type="body" sz="quarter" idx="23"/>
          </p:nvPr>
        </p:nvSpPr>
        <p:spPr>
          <a:xfrm>
            <a:off x="6280574" y="3952875"/>
            <a:ext cx="3474720" cy="1990726"/>
          </a:xfrm>
        </p:spPr>
        <p:txBody>
          <a:bodyPr/>
          <a:lstStyle/>
          <a:p>
            <a:pPr marL="342900" indent="-342900">
              <a:buFont typeface="Courier New" panose="02070309020205020404" pitchFamily="49" charset="0"/>
              <a:buChar char="o"/>
            </a:pPr>
            <a:r>
              <a:rPr lang="en-US" dirty="0"/>
              <a:t>Available under the Add-ins drop-down on a page</a:t>
            </a:r>
          </a:p>
          <a:p>
            <a:pPr marL="342900" indent="-342900">
              <a:buFont typeface="Courier New" panose="02070309020205020404" pitchFamily="49" charset="0"/>
              <a:buChar char="o"/>
            </a:pPr>
            <a:r>
              <a:rPr lang="en-US" dirty="0"/>
              <a:t>Connected to Action extension points</a:t>
            </a:r>
          </a:p>
          <a:p>
            <a:pPr marL="342900" indent="-342900">
              <a:buFont typeface="Courier New" panose="02070309020205020404" pitchFamily="49" charset="0"/>
              <a:buChar char="o"/>
            </a:pPr>
            <a:r>
              <a:rPr lang="en-US" dirty="0"/>
              <a:t>Commonly used as a type of Input form for the associated record </a:t>
            </a:r>
          </a:p>
          <a:p>
            <a:endParaRPr lang="en-US" dirty="0"/>
          </a:p>
        </p:txBody>
      </p:sp>
    </p:spTree>
    <p:extLst>
      <p:ext uri="{BB962C8B-B14F-4D97-AF65-F5344CB8AC3E}">
        <p14:creationId xmlns:p14="http://schemas.microsoft.com/office/powerpoint/2010/main" val="1938555420"/>
      </p:ext>
    </p:extLst>
  </p:cSld>
  <p:clrMapOvr>
    <a:masterClrMapping/>
  </p:clrMapOvr>
</p:sld>
</file>

<file path=ppt/theme/theme1.xml><?xml version="1.0" encoding="utf-8"?>
<a:theme xmlns:a="http://schemas.openxmlformats.org/drawingml/2006/main" name="External Blackbaud Template 2.1">
  <a:themeElements>
    <a:clrScheme name="Blackbaud first round">
      <a:dk1>
        <a:srgbClr val="0F1011"/>
      </a:dk1>
      <a:lt1>
        <a:srgbClr val="FFFFFF"/>
      </a:lt1>
      <a:dk2>
        <a:srgbClr val="004054"/>
      </a:dk2>
      <a:lt2>
        <a:srgbClr val="EBFBFF"/>
      </a:lt2>
      <a:accent1>
        <a:srgbClr val="006880"/>
      </a:accent1>
      <a:accent2>
        <a:srgbClr val="0CD973"/>
      </a:accent2>
      <a:accent3>
        <a:srgbClr val="008156"/>
      </a:accent3>
      <a:accent4>
        <a:srgbClr val="00CFFF"/>
      </a:accent4>
      <a:accent5>
        <a:srgbClr val="0076B4"/>
      </a:accent5>
      <a:accent6>
        <a:srgbClr val="A04BE7"/>
      </a:accent6>
      <a:hlink>
        <a:srgbClr val="7A04DD"/>
      </a:hlink>
      <a:folHlink>
        <a:srgbClr val="51555C"/>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00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lumMod val="50000"/>
              <a:lumOff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2000" smtClean="0"/>
        </a:defPPr>
      </a:lstStyle>
    </a:txDef>
  </a:objectDefaults>
  <a:extraClrSchemeLst/>
  <a:custClrLst>
    <a:custClr name="Data Viz Green">
      <a:srgbClr val="04A379"/>
    </a:custClr>
    <a:custClr name="Data Viz Blue">
      <a:srgbClr val="006EA8"/>
    </a:custClr>
    <a:custClr name="Data Viz Violet">
      <a:srgbClr val="B061F2"/>
    </a:custClr>
    <a:custClr name="Data Viz Burgundy">
      <a:srgbClr val="80003C"/>
    </a:custClr>
    <a:custClr name="Data Viz Light Blue">
      <a:srgbClr val="079CDA"/>
    </a:custClr>
    <a:custClr name="Data Viz Orange">
      <a:srgbClr val="DC7821"/>
    </a:custClr>
  </a:custClrLst>
  <a:extLst>
    <a:ext uri="{05A4C25C-085E-4340-85A3-A5531E510DB2}">
      <thm15:themeFamily xmlns:thm15="http://schemas.microsoft.com/office/thememl/2012/main" name="External Blackbaud Template 3.0 postXML.pptx" id="{68AD6F67-852E-4372-A606-1128416DB834}" vid="{AF4B07DB-2946-4C35-A003-6A8B994D491D}"/>
    </a:ext>
  </a:extLst>
</a:theme>
</file>

<file path=ppt/theme/theme2.xml><?xml version="1.0" encoding="utf-8"?>
<a:theme xmlns:a="http://schemas.openxmlformats.org/drawingml/2006/main" name="Office Theme">
  <a:themeElements>
    <a:clrScheme name="BLKB Colors MSFT Office">
      <a:dk1>
        <a:srgbClr val="0F1011"/>
      </a:dk1>
      <a:lt1>
        <a:srgbClr val="FFFFFF"/>
      </a:lt1>
      <a:dk2>
        <a:srgbClr val="004054"/>
      </a:dk2>
      <a:lt2>
        <a:srgbClr val="EBFBFF"/>
      </a:lt2>
      <a:accent1>
        <a:srgbClr val="006880"/>
      </a:accent1>
      <a:accent2>
        <a:srgbClr val="0CD973"/>
      </a:accent2>
      <a:accent3>
        <a:srgbClr val="008156"/>
      </a:accent3>
      <a:accent4>
        <a:srgbClr val="00CFFF"/>
      </a:accent4>
      <a:accent5>
        <a:srgbClr val="0076B4"/>
      </a:accent5>
      <a:accent6>
        <a:srgbClr val="A04BE7"/>
      </a:accent6>
      <a:hlink>
        <a:srgbClr val="7A04DD"/>
      </a:hlink>
      <a:folHlink>
        <a:srgbClr val="51555C"/>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LKB Colors MSFT Office">
      <a:dk1>
        <a:srgbClr val="0F1011"/>
      </a:dk1>
      <a:lt1>
        <a:srgbClr val="FFFFFF"/>
      </a:lt1>
      <a:dk2>
        <a:srgbClr val="004054"/>
      </a:dk2>
      <a:lt2>
        <a:srgbClr val="EBFBFF"/>
      </a:lt2>
      <a:accent1>
        <a:srgbClr val="006880"/>
      </a:accent1>
      <a:accent2>
        <a:srgbClr val="0CD973"/>
      </a:accent2>
      <a:accent3>
        <a:srgbClr val="008156"/>
      </a:accent3>
      <a:accent4>
        <a:srgbClr val="00CFFF"/>
      </a:accent4>
      <a:accent5>
        <a:srgbClr val="0076B4"/>
      </a:accent5>
      <a:accent6>
        <a:srgbClr val="A04BE7"/>
      </a:accent6>
      <a:hlink>
        <a:srgbClr val="7A04DD"/>
      </a:hlink>
      <a:folHlink>
        <a:srgbClr val="51555C"/>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da27e132-482b-4f22-9f44-921fe1293083">
      <Terms xmlns="http://schemas.microsoft.com/office/infopath/2007/PartnerControls"/>
    </lcf76f155ced4ddcb4097134ff3c332f>
    <Uploadedtoswoogo xmlns="da27e132-482b-4f22-9f44-921fe1293083">true</Uploadedtoswoogo>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30C87A2E7E57E4AA9D3140BE2B9BF17" ma:contentTypeVersion="15" ma:contentTypeDescription="Create a new document." ma:contentTypeScope="" ma:versionID="1e0912df3f4dad2a5072e4a4d290f72c">
  <xsd:schema xmlns:xsd="http://www.w3.org/2001/XMLSchema" xmlns:xs="http://www.w3.org/2001/XMLSchema" xmlns:p="http://schemas.microsoft.com/office/2006/metadata/properties" xmlns:ns1="http://schemas.microsoft.com/sharepoint/v3" xmlns:ns2="da27e132-482b-4f22-9f44-921fe1293083" targetNamespace="http://schemas.microsoft.com/office/2006/metadata/properties" ma:root="true" ma:fieldsID="583b204ac7d821604aa2e5e2b866602c" ns1:_="" ns2:_="">
    <xsd:import namespace="http://schemas.microsoft.com/sharepoint/v3"/>
    <xsd:import namespace="da27e132-482b-4f22-9f44-921fe129308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LengthInSeconds" minOccurs="0"/>
                <xsd:element ref="ns2:Uploadedtoswoog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27e132-482b-4f22-9f44-921fe12930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61b4c75-b81e-43f4-b0d1-33d9836e2fb1"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Uploadedtoswoogo" ma:index="20" nillable="true" ma:displayName="Uploaded to swoogo" ma:default="1" ma:format="Dropdown" ma:internalName="Uploadedtoswoogo">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DE79A4-FCE3-4DC6-9502-87C7758FA84C}">
  <ds:schemaRefs>
    <ds:schemaRef ds:uri="70659339-2238-4d3f-871b-09990fd18a8b"/>
    <ds:schemaRef ds:uri="b23094bb-10e5-49c3-827e-ab129bb6e70e"/>
    <ds:schemaRef ds:uri="da27e132-482b-4f22-9f44-921fe129308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E315382-16A1-4E04-B169-436E813833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a27e132-482b-4f22-9f44-921fe12930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2B0007F-AA8E-4970-BE91-4614AD1A9881}">
  <ds:schemaRefs>
    <ds:schemaRef ds:uri="http://schemas.microsoft.com/sharepoint/v3/contenttype/forms"/>
  </ds:schemaRefs>
</ds:datastoreItem>
</file>

<file path=docMetadata/LabelInfo.xml><?xml version="1.0" encoding="utf-8"?>
<clbl:labelList xmlns:clbl="http://schemas.microsoft.com/office/2020/mipLabelMetadata">
  <clbl:label id="{39b32134-930b-47a0-ae68-920ef1df7e99}" enabled="1" method="Privileged" siteId="{31fa3fc8-0d67-4b00-8f5a-3a9a69c281b8}" removed="0"/>
</clbl:labelList>
</file>

<file path=docProps/app.xml><?xml version="1.0" encoding="utf-8"?>
<Properties xmlns="http://schemas.openxmlformats.org/officeDocument/2006/extended-properties" xmlns:vt="http://schemas.openxmlformats.org/officeDocument/2006/docPropsVTypes">
  <Template/>
  <TotalTime>1490</TotalTime>
  <Words>812</Words>
  <Application>Microsoft Office PowerPoint</Application>
  <PresentationFormat>Widescreen</PresentationFormat>
  <Paragraphs>118</Paragraphs>
  <Slides>30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Courier New</vt:lpstr>
      <vt:lpstr>Segoe UI</vt:lpstr>
      <vt:lpstr>Segoe UI Semibold</vt:lpstr>
      <vt:lpstr>External Blackbaud Template 2.1</vt:lpstr>
      <vt:lpstr>Fun with Adaptive Cards</vt:lpstr>
      <vt:lpstr>PowerPoint Presentation</vt:lpstr>
      <vt:lpstr>What is an Adaptive Card?</vt:lpstr>
      <vt:lpstr>Adaptivecards.io</vt:lpstr>
      <vt:lpstr>Drag and Drop Editor</vt:lpstr>
      <vt:lpstr>Using the Designer</vt:lpstr>
      <vt:lpstr>Samples in the Designer</vt:lpstr>
      <vt:lpstr>Adding an Adaptive Card as a SKY Add-in</vt:lpstr>
      <vt:lpstr>Types of Add-ins</vt:lpstr>
      <vt:lpstr>Tiles</vt:lpstr>
      <vt:lpstr>Actions</vt:lpstr>
      <vt:lpstr>Power Automate Templates</vt:lpstr>
      <vt:lpstr>Designing the Card</vt:lpstr>
      <vt:lpstr>PowerPoint Presentation</vt:lpstr>
      <vt:lpstr>PowerPoint Presentation</vt:lpstr>
      <vt:lpstr>PowerPoint Presentation</vt:lpstr>
      <vt:lpstr>PowerPoint Presentation</vt:lpstr>
      <vt:lpstr>PowerPoint Presentation</vt:lpstr>
      <vt:lpstr>Input Fields</vt:lpstr>
      <vt:lpstr>Input.Choiceset</vt:lpstr>
      <vt:lpstr>Input.Choiseset</vt:lpstr>
      <vt:lpstr>Input.Choiceset</vt:lpstr>
      <vt:lpstr>RichTextBlock</vt:lpstr>
      <vt:lpstr>Actions available in SKY</vt:lpstr>
      <vt:lpstr>Show Card vs Displaying a new Card</vt:lpstr>
      <vt:lpstr>One Flow for a Multi-Card Scenario</vt:lpstr>
      <vt:lpstr>One Flow for a Multi-Card Scenario</vt:lpstr>
      <vt:lpstr>Resources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External Blackbaud Template 2.0</dc:title>
  <dc:creator>Terberg Design LLC</dc:creator>
  <cp:lastModifiedBy>Ashley Moose</cp:lastModifiedBy>
  <cp:revision>3</cp:revision>
  <dcterms:created xsi:type="dcterms:W3CDTF">2022-06-17T12:12:12Z</dcterms:created>
  <dcterms:modified xsi:type="dcterms:W3CDTF">2026-06-04T14:15:46Z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1480387</vt:lpwstr>
  </property>
  <property fmtid="{D5CDD505-2E9C-101B-9397-08002B2CF9AE}" pid="3" name="NXPowerLiteSettings">
    <vt:lpwstr>C880073804F000</vt:lpwstr>
  </property>
  <property fmtid="{D5CDD505-2E9C-101B-9397-08002B2CF9AE}" pid="4" name="NXPowerLiteVersion">
    <vt:lpwstr>D9.0.2</vt:lpwstr>
  </property>
  <property fmtid="{D5CDD505-2E9C-101B-9397-08002B2CF9AE}" pid="5" name="ContentTypeId">
    <vt:lpwstr>0x010100030C87A2E7E57E4AA9D3140BE2B9BF17</vt:lpwstr>
  </property>
  <property fmtid="{D5CDD505-2E9C-101B-9397-08002B2CF9AE}" pid="6" name="MSIP_Label_39b32134-930b-47a0-ae68-920ef1df7e99_Enabled">
    <vt:lpwstr>true</vt:lpwstr>
  </property>
  <property fmtid="{D5CDD505-2E9C-101B-9397-08002B2CF9AE}" pid="7" name="MSIP_Label_39b32134-930b-47a0-ae68-920ef1df7e99_SetDate">
    <vt:lpwstr>2024-04-05T18:31:50Z</vt:lpwstr>
  </property>
  <property fmtid="{D5CDD505-2E9C-101B-9397-08002B2CF9AE}" pid="8" name="MSIP_Label_39b32134-930b-47a0-ae68-920ef1df7e99_Method">
    <vt:lpwstr>Privileged</vt:lpwstr>
  </property>
  <property fmtid="{D5CDD505-2E9C-101B-9397-08002B2CF9AE}" pid="9" name="MSIP_Label_39b32134-930b-47a0-ae68-920ef1df7e99_Name">
    <vt:lpwstr>Public</vt:lpwstr>
  </property>
  <property fmtid="{D5CDD505-2E9C-101B-9397-08002B2CF9AE}" pid="10" name="MSIP_Label_39b32134-930b-47a0-ae68-920ef1df7e99_SiteId">
    <vt:lpwstr>31fa3fc8-0d67-4b00-8f5a-3a9a69c281b8</vt:lpwstr>
  </property>
  <property fmtid="{D5CDD505-2E9C-101B-9397-08002B2CF9AE}" pid="11" name="MSIP_Label_39b32134-930b-47a0-ae68-920ef1df7e99_ActionId">
    <vt:lpwstr>597fa13f-d51f-41d0-9201-a3c85e1c762a</vt:lpwstr>
  </property>
  <property fmtid="{D5CDD505-2E9C-101B-9397-08002B2CF9AE}" pid="12" name="MSIP_Label_39b32134-930b-47a0-ae68-920ef1df7e99_ContentBits">
    <vt:lpwstr>2</vt:lpwstr>
  </property>
  <property fmtid="{D5CDD505-2E9C-101B-9397-08002B2CF9AE}" pid="13" name="ClassificationContentMarkingFooterLocations">
    <vt:lpwstr>External Blackbaud Template 2.1:8</vt:lpwstr>
  </property>
  <property fmtid="{D5CDD505-2E9C-101B-9397-08002B2CF9AE}" pid="14" name="ClassificationContentMarkingFooterText">
    <vt:lpwstr>Sensitivity: Public</vt:lpwstr>
  </property>
  <property fmtid="{D5CDD505-2E9C-101B-9397-08002B2CF9AE}" pid="15" name="MediaServiceImageTags">
    <vt:lpwstr/>
  </property>
  <property fmtid="{D5CDD505-2E9C-101B-9397-08002B2CF9AE}" pid="16" name="xd_ProgID">
    <vt:lpwstr/>
  </property>
  <property fmtid="{D5CDD505-2E9C-101B-9397-08002B2CF9AE}" pid="17" name="ComplianceAssetId">
    <vt:lpwstr/>
  </property>
  <property fmtid="{D5CDD505-2E9C-101B-9397-08002B2CF9AE}" pid="18" name="TemplateUrl">
    <vt:lpwstr/>
  </property>
  <property fmtid="{D5CDD505-2E9C-101B-9397-08002B2CF9AE}" pid="19" name="_ExtendedDescription">
    <vt:lpwstr/>
  </property>
  <property fmtid="{D5CDD505-2E9C-101B-9397-08002B2CF9AE}" pid="20" name="TriggerFlowInfo">
    <vt:lpwstr/>
  </property>
  <property fmtid="{D5CDD505-2E9C-101B-9397-08002B2CF9AE}" pid="21" name="xd_Signature">
    <vt:bool>false</vt:bool>
  </property>
</Properties>
</file>