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11F16103-8E98-492D-B0DC-7281D9856135}">
          <p14:sldIdLst>
            <p14:sldId id="256"/>
          </p14:sldIdLst>
        </p14:section>
        <p14:section name="Trial 1" id="{E95127C6-F368-4289-A046-633A62935CAA}">
          <p14:sldIdLst>
            <p14:sldId id="257"/>
            <p14:sldId id="258"/>
            <p14:sldId id="259"/>
            <p14:sldId id="260"/>
            <p14:sldId id="261"/>
            <p14:sldId id="262"/>
            <p14:sldId id="264"/>
            <p14:sldId id="265"/>
            <p14:sldId id="263"/>
          </p14:sldIdLst>
        </p14:section>
        <p14:section name="Trial 2" id="{2AD659FD-D5A8-4A9F-9D91-3328CB2584C9}">
          <p14:sldIdLst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  <p14:section name="Trial 3" id="{CB7C1574-B715-4AC6-924D-0825A3C7EAEC}">
          <p14:sldIdLst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97" d="100"/>
          <a:sy n="97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F398-8CC0-4723-9390-C5E023B90982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2D0B-F13A-4A09-81E9-CC5CA135F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52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F398-8CC0-4723-9390-C5E023B90982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2D0B-F13A-4A09-81E9-CC5CA135F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9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F398-8CC0-4723-9390-C5E023B90982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2D0B-F13A-4A09-81E9-CC5CA135F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97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F398-8CC0-4723-9390-C5E023B90982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2D0B-F13A-4A09-81E9-CC5CA135F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6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F398-8CC0-4723-9390-C5E023B90982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2D0B-F13A-4A09-81E9-CC5CA135F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95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F398-8CC0-4723-9390-C5E023B90982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2D0B-F13A-4A09-81E9-CC5CA135F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8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F398-8CC0-4723-9390-C5E023B90982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2D0B-F13A-4A09-81E9-CC5CA135F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10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F398-8CC0-4723-9390-C5E023B90982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2D0B-F13A-4A09-81E9-CC5CA135F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80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F398-8CC0-4723-9390-C5E023B90982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2D0B-F13A-4A09-81E9-CC5CA135F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86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F398-8CC0-4723-9390-C5E023B90982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2D0B-F13A-4A09-81E9-CC5CA135F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F398-8CC0-4723-9390-C5E023B90982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2D0B-F13A-4A09-81E9-CC5CA135F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9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8F398-8CC0-4723-9390-C5E023B90982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22D0B-F13A-4A09-81E9-CC5CA135F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5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Results of Frequencies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65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36045" cy="440802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When I returned this morning (Dec. 20), FEKO gave me a message that the simulation had quit unexpectedly. I am assuming that is because the computer had gone into sleep mode. </a:t>
            </a:r>
          </a:p>
          <a:p>
            <a:pPr marL="0" indent="0">
              <a:buNone/>
            </a:pPr>
            <a:r>
              <a:rPr lang="en-US" dirty="0" smtClean="0"/>
              <a:t>Although the simulation was not able to finish, these are the results I got. </a:t>
            </a:r>
          </a:p>
          <a:p>
            <a:pPr marL="0" indent="0">
              <a:buNone/>
            </a:pPr>
            <a:r>
              <a:rPr lang="en-US" dirty="0" smtClean="0"/>
              <a:t>I am thinking of trying 100 frequencies with frequency increments of 20.202MHz instead of 200 frequencies with frequency increments of 10.05MHz; which is the simulation that was previously done.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881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Trial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Start Frequency: 1GHz</a:t>
            </a:r>
          </a:p>
          <a:p>
            <a:pPr marL="0" indent="0">
              <a:buNone/>
            </a:pPr>
            <a:r>
              <a:rPr lang="en-US" dirty="0" smtClean="0"/>
              <a:t>End Frequency: 3GHz</a:t>
            </a:r>
          </a:p>
          <a:p>
            <a:pPr marL="0" indent="0">
              <a:buNone/>
            </a:pPr>
            <a:r>
              <a:rPr lang="en-US" dirty="0" smtClean="0"/>
              <a:t>Number of Frequencies: 100</a:t>
            </a:r>
          </a:p>
          <a:p>
            <a:pPr marL="0" indent="0">
              <a:buNone/>
            </a:pPr>
            <a:r>
              <a:rPr lang="en-US" dirty="0" smtClean="0"/>
              <a:t>Frequency Increments: 20.202MHz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92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03" y="154140"/>
            <a:ext cx="11233436" cy="655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62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151" y="183637"/>
            <a:ext cx="11286120" cy="647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04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192" y="203302"/>
            <a:ext cx="11012828" cy="632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56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727" y="321290"/>
            <a:ext cx="10633638" cy="606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48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0907" y="439275"/>
            <a:ext cx="9563674" cy="617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09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038" y="203302"/>
            <a:ext cx="10968712" cy="63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96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reflection coefficient graph still doesn’t match the experimental results. </a:t>
            </a:r>
          </a:p>
          <a:p>
            <a:pPr marL="0" indent="0">
              <a:buNone/>
            </a:pPr>
            <a:r>
              <a:rPr lang="en-US" dirty="0" smtClean="0"/>
              <a:t>Some of the results are different than the ones from Trial 1. I think this is because it calculated 100 frequencies instead of 200. </a:t>
            </a:r>
          </a:p>
          <a:p>
            <a:pPr marL="0" indent="0">
              <a:buNone/>
            </a:pPr>
            <a:r>
              <a:rPr lang="en-US" dirty="0" smtClean="0"/>
              <a:t>This simulation was able to complete successfully which means that the simulations should run and complete without an issue when the computer goes into sleep mode.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59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Trial 3 (Edge port on opposite side)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Start Frequency: 1GHz</a:t>
            </a:r>
          </a:p>
          <a:p>
            <a:pPr marL="0" indent="0">
              <a:buNone/>
            </a:pPr>
            <a:r>
              <a:rPr lang="en-US" dirty="0" smtClean="0"/>
              <a:t>End Frequency: 3GHz</a:t>
            </a:r>
          </a:p>
          <a:p>
            <a:pPr marL="0" indent="0">
              <a:buNone/>
            </a:pPr>
            <a:r>
              <a:rPr lang="en-US" dirty="0" smtClean="0"/>
              <a:t>Number of frequencies: 100</a:t>
            </a:r>
          </a:p>
          <a:p>
            <a:pPr marL="0" indent="0">
              <a:buNone/>
            </a:pPr>
            <a:r>
              <a:rPr lang="en-US" dirty="0" smtClean="0"/>
              <a:t>Frequency increments: 20.202MHz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95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Trial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Start Frequency: 1*10^9 or 1GHz</a:t>
            </a:r>
          </a:p>
          <a:p>
            <a:pPr marL="0" indent="0">
              <a:buNone/>
            </a:pPr>
            <a:r>
              <a:rPr lang="en-US" dirty="0" smtClean="0"/>
              <a:t>End Frequency: 3*10^9 or 3GHz</a:t>
            </a:r>
          </a:p>
          <a:p>
            <a:pPr marL="0" indent="0">
              <a:buNone/>
            </a:pPr>
            <a:r>
              <a:rPr lang="en-US" dirty="0" smtClean="0"/>
              <a:t>Number of Frequencies: 200</a:t>
            </a:r>
          </a:p>
          <a:p>
            <a:pPr marL="0" indent="0">
              <a:buNone/>
            </a:pPr>
            <a:r>
              <a:rPr lang="en-US" dirty="0" smtClean="0"/>
              <a:t>Frequency Increments</a:t>
            </a:r>
            <a:r>
              <a:rPr lang="en-US" smtClean="0"/>
              <a:t>: 10.05 </a:t>
            </a:r>
            <a:r>
              <a:rPr lang="en-US" dirty="0" smtClean="0"/>
              <a:t>MHz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157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354" y="340953"/>
            <a:ext cx="10426136" cy="609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52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270" y="488438"/>
            <a:ext cx="10500646" cy="605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39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916" y="272127"/>
            <a:ext cx="10741790" cy="630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88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750" y="183638"/>
            <a:ext cx="11194716" cy="64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68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1243" y="508102"/>
            <a:ext cx="8426197" cy="590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83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065" y="232799"/>
            <a:ext cx="10878250" cy="634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73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There are some noticeable changes in the graphs compared to the others. For example the 3D illustration of the </a:t>
            </a:r>
            <a:r>
              <a:rPr lang="en-US" dirty="0" err="1" smtClean="0"/>
              <a:t>FarField</a:t>
            </a:r>
            <a:r>
              <a:rPr lang="en-US" dirty="0" smtClean="0"/>
              <a:t> looks completely different than the previous two. </a:t>
            </a:r>
          </a:p>
          <a:p>
            <a:pPr marL="0" indent="0">
              <a:buNone/>
            </a:pPr>
            <a:r>
              <a:rPr lang="en-US" dirty="0" smtClean="0"/>
              <a:t>The cause of these changes is the placement of the edge port.</a:t>
            </a:r>
          </a:p>
          <a:p>
            <a:pPr marL="0" indent="0">
              <a:buNone/>
            </a:pPr>
            <a:r>
              <a:rPr lang="en-US" dirty="0" smtClean="0"/>
              <a:t>There is also a noticeable difference in the Reflection Coefficient graph compared to the other two Reflection Coefficient graphs (Although it still doesn’t match the experimental results)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166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590" y="230056"/>
            <a:ext cx="10026445" cy="1001559"/>
          </a:xfrm>
        </p:spPr>
        <p:txBody>
          <a:bodyPr/>
          <a:lstStyle/>
          <a:p>
            <a:pPr algn="ctr"/>
            <a:r>
              <a:rPr lang="en-US" dirty="0" smtClean="0"/>
              <a:t>Difference In </a:t>
            </a:r>
            <a:r>
              <a:rPr lang="en-US" dirty="0"/>
              <a:t>E</a:t>
            </a:r>
            <a:r>
              <a:rPr lang="en-US" dirty="0" smtClean="0"/>
              <a:t>dge </a:t>
            </a:r>
            <a:r>
              <a:rPr lang="en-US" dirty="0"/>
              <a:t>P</a:t>
            </a:r>
            <a:r>
              <a:rPr lang="en-US" dirty="0" smtClean="0"/>
              <a:t>ort Placement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813" y="2231921"/>
            <a:ext cx="5553884" cy="3820469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477" y="2231921"/>
            <a:ext cx="5432399" cy="381722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015611" y="3557394"/>
            <a:ext cx="983225" cy="116627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9839" y="3368578"/>
            <a:ext cx="999831" cy="11827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0321" y="1682827"/>
            <a:ext cx="417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Placement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13198" y="1682827"/>
            <a:ext cx="5093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Old Placement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379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4737" y="272127"/>
            <a:ext cx="10544396" cy="614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32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302" y="429443"/>
            <a:ext cx="10447298" cy="605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48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014" y="272128"/>
            <a:ext cx="10725631" cy="629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23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949" y="242630"/>
            <a:ext cx="11154082" cy="64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83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2070" y="773574"/>
            <a:ext cx="8246740" cy="537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27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0500" y="449109"/>
            <a:ext cx="5737189" cy="597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14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644" y="272127"/>
            <a:ext cx="10386197" cy="62958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58" y="283191"/>
            <a:ext cx="10388484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84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302</Words>
  <Application>Microsoft Office PowerPoint</Application>
  <PresentationFormat>Widescreen</PresentationFormat>
  <Paragraphs>31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Results of Frequencies </vt:lpstr>
      <vt:lpstr>Trial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Notes</vt:lpstr>
      <vt:lpstr>Trial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Notes </vt:lpstr>
      <vt:lpstr>Trial 3 (Edge port on opposite side)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Notes </vt:lpstr>
      <vt:lpstr>Difference In Edge Port Placement </vt:lpstr>
    </vt:vector>
  </TitlesOfParts>
  <Company>Wichita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 of Frequencines</dc:title>
  <dc:creator>Gonzalez, Yolanda</dc:creator>
  <cp:lastModifiedBy>Gonzalez, Yolanda</cp:lastModifiedBy>
  <cp:revision>15</cp:revision>
  <dcterms:created xsi:type="dcterms:W3CDTF">2023-12-19T15:21:41Z</dcterms:created>
  <dcterms:modified xsi:type="dcterms:W3CDTF">2023-12-22T19:00:59Z</dcterms:modified>
</cp:coreProperties>
</file>