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BB391-2036-43C5-A6E3-25C1C84E7BE6}" v="8" dt="2020-10-13T17:23:33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urohit, Manav" userId="0151dfbb-c748-4c80-8b44-6edd98013c05" providerId="ADAL" clId="{7DEBB391-2036-43C5-A6E3-25C1C84E7BE6}"/>
    <pc:docChg chg="undo custSel addSld delSld modSld">
      <pc:chgData name="Purohit, Manav" userId="0151dfbb-c748-4c80-8b44-6edd98013c05" providerId="ADAL" clId="{7DEBB391-2036-43C5-A6E3-25C1C84E7BE6}" dt="2020-10-13T17:44:57.830" v="1044" actId="20577"/>
      <pc:docMkLst>
        <pc:docMk/>
      </pc:docMkLst>
      <pc:sldChg chg="addSp delSp modSp mod">
        <pc:chgData name="Purohit, Manav" userId="0151dfbb-c748-4c80-8b44-6edd98013c05" providerId="ADAL" clId="{7DEBB391-2036-43C5-A6E3-25C1C84E7BE6}" dt="2020-10-13T17:23:33.008" v="1025"/>
        <pc:sldMkLst>
          <pc:docMk/>
          <pc:sldMk cId="3940750181" sldId="256"/>
        </pc:sldMkLst>
        <pc:spChg chg="mod">
          <ac:chgData name="Purohit, Manav" userId="0151dfbb-c748-4c80-8b44-6edd98013c05" providerId="ADAL" clId="{7DEBB391-2036-43C5-A6E3-25C1C84E7BE6}" dt="2020-10-13T17:21:16.705" v="953" actId="6549"/>
          <ac:spMkLst>
            <pc:docMk/>
            <pc:sldMk cId="3940750181" sldId="256"/>
            <ac:spMk id="8" creationId="{9F06CDAC-849E-4820-A479-8D4C136F9228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940750181" sldId="256"/>
            <ac:spMk id="19" creationId="{7B51E3C5-1BAF-43E9-9D8A-AFFAE3773B61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940750181" sldId="256"/>
            <ac:spMk id="21" creationId="{866DB736-EC41-4D8F-8DF6-D16288738E8C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940750181" sldId="256"/>
            <ac:spMk id="29" creationId="{EA313AEB-4A6A-4CC4-8BB3-9940C49E2374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940750181" sldId="256"/>
            <ac:spMk id="31" creationId="{596CEC4B-EB82-46E7-9307-837A5B26E392}"/>
          </ac:spMkLst>
        </pc:spChg>
        <pc:spChg chg="mod">
          <ac:chgData name="Purohit, Manav" userId="0151dfbb-c748-4c80-8b44-6edd98013c05" providerId="ADAL" clId="{7DEBB391-2036-43C5-A6E3-25C1C84E7BE6}" dt="2020-10-13T17:21:04.435" v="947"/>
          <ac:spMkLst>
            <pc:docMk/>
            <pc:sldMk cId="3940750181" sldId="256"/>
            <ac:spMk id="33" creationId="{947D0783-733F-46B1-92AA-619045F3F511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940750181" sldId="256"/>
            <ac:spMk id="35" creationId="{D30F6852-A569-41C5-9D18-A8751A6724CD}"/>
          </ac:spMkLst>
        </pc:spChg>
        <pc:spChg chg="mod">
          <ac:chgData name="Purohit, Manav" userId="0151dfbb-c748-4c80-8b44-6edd98013c05" providerId="ADAL" clId="{7DEBB391-2036-43C5-A6E3-25C1C84E7BE6}" dt="2020-10-13T17:21:57.284" v="989" actId="20577"/>
          <ac:spMkLst>
            <pc:docMk/>
            <pc:sldMk cId="3940750181" sldId="256"/>
            <ac:spMk id="43" creationId="{6DCAA15A-94D8-4676-8787-4C9F01D44151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940750181" sldId="256"/>
            <ac:spMk id="45" creationId="{D1378964-266B-4FB3-A089-FEA3B59E478F}"/>
          </ac:spMkLst>
        </pc:spChg>
        <pc:spChg chg="mod">
          <ac:chgData name="Purohit, Manav" userId="0151dfbb-c748-4c80-8b44-6edd98013c05" providerId="ADAL" clId="{7DEBB391-2036-43C5-A6E3-25C1C84E7BE6}" dt="2020-10-13T17:21:23.675" v="961" actId="20577"/>
          <ac:spMkLst>
            <pc:docMk/>
            <pc:sldMk cId="3940750181" sldId="256"/>
            <ac:spMk id="49" creationId="{A750238C-183D-44A5-A3A6-F692DD0B486F}"/>
          </ac:spMkLst>
        </pc:spChg>
        <pc:spChg chg="add del mod">
          <ac:chgData name="Purohit, Manav" userId="0151dfbb-c748-4c80-8b44-6edd98013c05" providerId="ADAL" clId="{7DEBB391-2036-43C5-A6E3-25C1C84E7BE6}" dt="2020-10-12T20:30:01.749" v="391" actId="478"/>
          <ac:spMkLst>
            <pc:docMk/>
            <pc:sldMk cId="3940750181" sldId="256"/>
            <ac:spMk id="51" creationId="{169B0202-B2A0-433C-97E3-C88F3DC0A48F}"/>
          </ac:spMkLst>
        </pc:spChg>
      </pc:sldChg>
      <pc:sldChg chg="addSp modSp mod">
        <pc:chgData name="Purohit, Manav" userId="0151dfbb-c748-4c80-8b44-6edd98013c05" providerId="ADAL" clId="{7DEBB391-2036-43C5-A6E3-25C1C84E7BE6}" dt="2020-10-13T17:23:57.360" v="1033" actId="20577"/>
        <pc:sldMkLst>
          <pc:docMk/>
          <pc:sldMk cId="3803005549" sldId="257"/>
        </pc:sldMkLst>
        <pc:spChg chg="mod">
          <ac:chgData name="Purohit, Manav" userId="0151dfbb-c748-4c80-8b44-6edd98013c05" providerId="ADAL" clId="{7DEBB391-2036-43C5-A6E3-25C1C84E7BE6}" dt="2020-10-13T17:22:40.688" v="998" actId="20577"/>
          <ac:spMkLst>
            <pc:docMk/>
            <pc:sldMk cId="3803005549" sldId="257"/>
            <ac:spMk id="8" creationId="{9F06CDAC-849E-4820-A479-8D4C136F9228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803005549" sldId="257"/>
            <ac:spMk id="14" creationId="{667CE0F5-E6A8-4224-8FA9-325181764F28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803005549" sldId="257"/>
            <ac:spMk id="19" creationId="{7B51E3C5-1BAF-43E9-9D8A-AFFAE3773B61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803005549" sldId="257"/>
            <ac:spMk id="21" creationId="{866DB736-EC41-4D8F-8DF6-D16288738E8C}"/>
          </ac:spMkLst>
        </pc:spChg>
        <pc:spChg chg="mod">
          <ac:chgData name="Purohit, Manav" userId="0151dfbb-c748-4c80-8b44-6edd98013c05" providerId="ADAL" clId="{7DEBB391-2036-43C5-A6E3-25C1C84E7BE6}" dt="2020-10-13T17:23:57.360" v="1033" actId="20577"/>
          <ac:spMkLst>
            <pc:docMk/>
            <pc:sldMk cId="3803005549" sldId="257"/>
            <ac:spMk id="26" creationId="{109E9A2F-F542-4B86-81B4-76E836406C10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803005549" sldId="257"/>
            <ac:spMk id="29" creationId="{EA313AEB-4A6A-4CC4-8BB3-9940C49E2374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3803005549" sldId="257"/>
            <ac:spMk id="31" creationId="{596CEC4B-EB82-46E7-9307-837A5B26E392}"/>
          </ac:spMkLst>
        </pc:spChg>
        <pc:picChg chg="mod">
          <ac:chgData name="Purohit, Manav" userId="0151dfbb-c748-4c80-8b44-6edd98013c05" providerId="ADAL" clId="{7DEBB391-2036-43C5-A6E3-25C1C84E7BE6}" dt="2020-10-12T20:27:03.838" v="196" actId="1076"/>
          <ac:picMkLst>
            <pc:docMk/>
            <pc:sldMk cId="3803005549" sldId="257"/>
            <ac:picMk id="28" creationId="{8888EC2C-3036-49B2-A502-4750B759C532}"/>
          </ac:picMkLst>
        </pc:picChg>
        <pc:picChg chg="add mod">
          <ac:chgData name="Purohit, Manav" userId="0151dfbb-c748-4c80-8b44-6edd98013c05" providerId="ADAL" clId="{7DEBB391-2036-43C5-A6E3-25C1C84E7BE6}" dt="2020-10-12T20:22:06.488" v="4" actId="14100"/>
          <ac:picMkLst>
            <pc:docMk/>
            <pc:sldMk cId="3803005549" sldId="257"/>
            <ac:picMk id="30" creationId="{E01975D0-DF3C-40E9-9A35-B3DFE688A9F2}"/>
          </ac:picMkLst>
        </pc:picChg>
        <pc:cxnChg chg="mod">
          <ac:chgData name="Purohit, Manav" userId="0151dfbb-c748-4c80-8b44-6edd98013c05" providerId="ADAL" clId="{7DEBB391-2036-43C5-A6E3-25C1C84E7BE6}" dt="2020-10-12T20:27:01.633" v="195" actId="14100"/>
          <ac:cxnSpMkLst>
            <pc:docMk/>
            <pc:sldMk cId="3803005549" sldId="257"/>
            <ac:cxnSpMk id="7" creationId="{10FC54D3-560B-442F-B698-930ACF51ED7E}"/>
          </ac:cxnSpMkLst>
        </pc:cxnChg>
      </pc:sldChg>
      <pc:sldChg chg="addSp delSp modSp mod">
        <pc:chgData name="Purohit, Manav" userId="0151dfbb-c748-4c80-8b44-6edd98013c05" providerId="ADAL" clId="{7DEBB391-2036-43C5-A6E3-25C1C84E7BE6}" dt="2020-10-13T17:44:57.830" v="1044" actId="20577"/>
        <pc:sldMkLst>
          <pc:docMk/>
          <pc:sldMk cId="635424206" sldId="258"/>
        </pc:sldMkLst>
        <pc:spChg chg="mod">
          <ac:chgData name="Purohit, Manav" userId="0151dfbb-c748-4c80-8b44-6edd98013c05" providerId="ADAL" clId="{7DEBB391-2036-43C5-A6E3-25C1C84E7BE6}" dt="2020-10-13T17:44:57.830" v="1044" actId="20577"/>
          <ac:spMkLst>
            <pc:docMk/>
            <pc:sldMk cId="635424206" sldId="258"/>
            <ac:spMk id="5" creationId="{6AEF3D90-E2BE-4C03-85F4-68359C0686E0}"/>
          </ac:spMkLst>
        </pc:spChg>
        <pc:spChg chg="mod">
          <ac:chgData name="Purohit, Manav" userId="0151dfbb-c748-4c80-8b44-6edd98013c05" providerId="ADAL" clId="{7DEBB391-2036-43C5-A6E3-25C1C84E7BE6}" dt="2020-10-13T17:22:53.645" v="999" actId="20577"/>
          <ac:spMkLst>
            <pc:docMk/>
            <pc:sldMk cId="635424206" sldId="258"/>
            <ac:spMk id="8" creationId="{9F06CDAC-849E-4820-A479-8D4C136F9228}"/>
          </ac:spMkLst>
        </pc:spChg>
        <pc:spChg chg="add mod">
          <ac:chgData name="Purohit, Manav" userId="0151dfbb-c748-4c80-8b44-6edd98013c05" providerId="ADAL" clId="{7DEBB391-2036-43C5-A6E3-25C1C84E7BE6}" dt="2020-10-13T17:23:33.008" v="1025"/>
          <ac:spMkLst>
            <pc:docMk/>
            <pc:sldMk cId="635424206" sldId="258"/>
            <ac:spMk id="9" creationId="{280CF068-651E-48B6-98DB-668EEEAA4189}"/>
          </ac:spMkLst>
        </pc:spChg>
        <pc:spChg chg="del">
          <ac:chgData name="Purohit, Manav" userId="0151dfbb-c748-4c80-8b44-6edd98013c05" providerId="ADAL" clId="{7DEBB391-2036-43C5-A6E3-25C1C84E7BE6}" dt="2020-10-12T20:27:27.677" v="197" actId="478"/>
          <ac:spMkLst>
            <pc:docMk/>
            <pc:sldMk cId="635424206" sldId="258"/>
            <ac:spMk id="14" creationId="{667CE0F5-E6A8-4224-8FA9-325181764F28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635424206" sldId="258"/>
            <ac:spMk id="19" creationId="{7B51E3C5-1BAF-43E9-9D8A-AFFAE3773B61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635424206" sldId="258"/>
            <ac:spMk id="21" creationId="{866DB736-EC41-4D8F-8DF6-D16288738E8C}"/>
          </ac:spMkLst>
        </pc:spChg>
        <pc:spChg chg="mod">
          <ac:chgData name="Purohit, Manav" userId="0151dfbb-c748-4c80-8b44-6edd98013c05" providerId="ADAL" clId="{7DEBB391-2036-43C5-A6E3-25C1C84E7BE6}" dt="2020-10-13T17:23:01.285" v="1014" actId="20577"/>
          <ac:spMkLst>
            <pc:docMk/>
            <pc:sldMk cId="635424206" sldId="258"/>
            <ac:spMk id="26" creationId="{109E9A2F-F542-4B86-81B4-76E836406C10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635424206" sldId="258"/>
            <ac:spMk id="29" creationId="{EA313AEB-4A6A-4CC4-8BB3-9940C49E2374}"/>
          </ac:spMkLst>
        </pc:spChg>
        <pc:spChg chg="mod">
          <ac:chgData name="Purohit, Manav" userId="0151dfbb-c748-4c80-8b44-6edd98013c05" providerId="ADAL" clId="{7DEBB391-2036-43C5-A6E3-25C1C84E7BE6}" dt="2020-10-13T17:23:33.008" v="1025"/>
          <ac:spMkLst>
            <pc:docMk/>
            <pc:sldMk cId="635424206" sldId="258"/>
            <ac:spMk id="31" creationId="{596CEC4B-EB82-46E7-9307-837A5B26E392}"/>
          </ac:spMkLst>
        </pc:spChg>
      </pc:sldChg>
      <pc:sldChg chg="add del">
        <pc:chgData name="Purohit, Manav" userId="0151dfbb-c748-4c80-8b44-6edd98013c05" providerId="ADAL" clId="{7DEBB391-2036-43C5-A6E3-25C1C84E7BE6}" dt="2020-10-13T17:44:35.858" v="1035" actId="2890"/>
        <pc:sldMkLst>
          <pc:docMk/>
          <pc:sldMk cId="2561924161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C49E2-C24C-40F6-AD9F-F435078E1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CAB2F-2622-4E42-93B5-8EC2EC1B1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854B7-BD33-40E3-B86A-0E9FA820E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28541-79FD-460A-A9AF-256D36F57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9D4BB-A1E4-4400-BA36-FE7466500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0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27EA8-3EE6-4517-AD79-7CC83C0A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91AFE-DEDB-4834-99D2-CDE30BEC1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17F9B-A153-4991-9A7E-E0B86CA2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0C0BC-85D9-42D1-8217-5DB99280B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28B2D-74E8-404C-B791-F012C8ED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E272-1610-4964-AC58-83C5D91BC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6BC89-13AE-4383-B764-3713E4CCE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94410-1960-451D-9A72-0A3673F99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DB496-55A2-4CDA-B093-34659CFD9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D466B-A319-4ACC-A1D2-487CA9FD0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35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1A1F3-57C3-4994-940A-C161BFFAE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091C-FF95-4A22-91F6-8FEBCC999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E574E-1EB0-49C1-A12B-CD206DB56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6839C-BC41-41DC-BA9C-FC843A055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DC416-173F-4470-870A-5C90821C4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2BDE3-4E0B-4476-9AA4-5096DDCBA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8DE0C-A03C-47F4-8BF0-1AF09589F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A725E-22D1-489B-BFC3-70D9BBF58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AE522F-A51E-4D68-AF1F-8655E172F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B2A210-1302-405E-9606-0027AE5C7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D79C9-56A7-4C7A-BC45-452DDA48D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A04899-60E8-44FB-A4D7-A47538C58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2CD6-FBBA-4E04-9B51-2CA00663B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202387-E388-483D-B56B-76B8D304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29D3-0026-4612-8A9A-FED754705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52865-4A3A-40C0-B717-8EC462620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7F65DA-E6F2-488B-BC27-158E75A34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5D66C6-E4E0-4BF8-89C1-AD52AFA5F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CDECB-F100-4F95-B2B7-0EB6FE4A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56972-8592-4EE3-B7F2-4FA8EF796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20E4B-9CB8-49F4-BF78-4944EE36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5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13C46-E50B-4481-AB5B-A8A2231B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061FB-0093-42D3-9A79-1946C82B1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479D3-7F3D-4CA6-B1DE-D514447A6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5B15D-B13E-4447-9D78-A30684778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CBF68-3179-45E3-902B-8E26827E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8EC933-CE0D-4479-B83D-A8D445EB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6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AB7C1-124C-4B1D-A7CD-9DA26C3F5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5D732F-5A9E-4E7C-AB8F-E9F0076C5A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5F404-8C02-4A8E-9EAE-A28C2F96C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CAC2E-B6CB-44F6-8BF0-158CEA45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09CEE-9078-40FA-B72C-D4082E9DF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C2EF8-BBAE-421E-97E6-A4EC8515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5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D1FCD-F2A1-43E9-AB82-35A6DF6B5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C0AB5D-32F2-4B62-B8BC-909D902909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F87CD-D8FF-4459-9D52-EA2683F8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BEBB1-09A2-4190-83CE-F3391A2E8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24098-252C-4B24-AFAA-C9A504E8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37C94-F911-40C4-88FA-06FD277E5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CF1348-112C-4C89-A75E-3286304A44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3EE3A-00B4-4A06-8DBB-B6EBC1999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11A71-1CFD-4334-A258-7616EA447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033BA-1FF0-4855-961C-F2B2E5BE5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DF0E34-CCA6-4737-A5B8-61FCA7076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BE134-0DFD-454A-9808-2A3FFF429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1A14D-9F81-4C6E-A4E4-FCAF40A67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163CE-E087-47E0-91E7-136E5C6E824F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36C39-47D9-4ED7-B0CA-54681643B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FABBE-A666-4ECF-B7CD-1289ECF70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347D8-A683-4456-8C55-7A6A1F5DB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7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purohit@zebra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mpurohit@zebra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purohit@zebra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B78601-F128-4E33-BDAA-2281C279D03C}"/>
              </a:ext>
            </a:extLst>
          </p:cNvPr>
          <p:cNvSpPr/>
          <p:nvPr/>
        </p:nvSpPr>
        <p:spPr>
          <a:xfrm>
            <a:off x="980614" y="2636668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OAC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8848EF-0E2D-42BA-8E94-A66711E8F625}"/>
              </a:ext>
            </a:extLst>
          </p:cNvPr>
          <p:cNvSpPr/>
          <p:nvPr/>
        </p:nvSpPr>
        <p:spPr>
          <a:xfrm>
            <a:off x="980614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06CDAC-849E-4820-A479-8D4C136F9228}"/>
              </a:ext>
            </a:extLst>
          </p:cNvPr>
          <p:cNvSpPr/>
          <p:nvPr/>
        </p:nvSpPr>
        <p:spPr>
          <a:xfrm>
            <a:off x="5171982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70CC8-864C-471C-B114-24AF8E15CC2E}"/>
              </a:ext>
            </a:extLst>
          </p:cNvPr>
          <p:cNvSpPr/>
          <p:nvPr/>
        </p:nvSpPr>
        <p:spPr>
          <a:xfrm>
            <a:off x="9455428" y="1768135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HCM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C660A6F-3BF6-4F63-B0E3-E534384C76DA}"/>
              </a:ext>
            </a:extLst>
          </p:cNvPr>
          <p:cNvCxnSpPr>
            <a:cxnSpLocks/>
          </p:cNvCxnSpPr>
          <p:nvPr/>
        </p:nvCxnSpPr>
        <p:spPr>
          <a:xfrm>
            <a:off x="2605937" y="1961965"/>
            <a:ext cx="25660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DE5438-36C7-412D-A40F-6740251A0503}"/>
              </a:ext>
            </a:extLst>
          </p:cNvPr>
          <p:cNvCxnSpPr>
            <a:cxnSpLocks/>
          </p:cNvCxnSpPr>
          <p:nvPr/>
        </p:nvCxnSpPr>
        <p:spPr>
          <a:xfrm flipH="1" flipV="1">
            <a:off x="2568805" y="2397712"/>
            <a:ext cx="2475744" cy="9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B51E3C5-1BAF-43E9-9D8A-AFFAE3773B61}"/>
              </a:ext>
            </a:extLst>
          </p:cNvPr>
          <p:cNvSpPr txBox="1"/>
          <p:nvPr/>
        </p:nvSpPr>
        <p:spPr>
          <a:xfrm>
            <a:off x="704807" y="797787"/>
            <a:ext cx="322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OAC User Id = </a:t>
            </a:r>
            <a:r>
              <a:rPr lang="en-US" sz="1400" dirty="0">
                <a:hlinkClick r:id="rId2"/>
              </a:rPr>
              <a:t>jdoe@company.com</a:t>
            </a: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6DB736-EC41-4D8F-8DF6-D16288738E8C}"/>
              </a:ext>
            </a:extLst>
          </p:cNvPr>
          <p:cNvSpPr txBox="1"/>
          <p:nvPr/>
        </p:nvSpPr>
        <p:spPr>
          <a:xfrm>
            <a:off x="8638313" y="628963"/>
            <a:ext cx="2504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HCM User Id = </a:t>
            </a:r>
            <a:r>
              <a:rPr lang="en-US" sz="1400" dirty="0" err="1"/>
              <a:t>jdoe</a:t>
            </a:r>
            <a:endParaRPr lang="en-US" sz="1400" dirty="0"/>
          </a:p>
          <a:p>
            <a:pPr algn="ctr"/>
            <a:r>
              <a:rPr lang="en-US" sz="1400" dirty="0"/>
              <a:t>Email = jdoe@company.com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C125E6-13C4-4D03-BBD0-F4FD83C68FE5}"/>
              </a:ext>
            </a:extLst>
          </p:cNvPr>
          <p:cNvCxnSpPr>
            <a:cxnSpLocks/>
          </p:cNvCxnSpPr>
          <p:nvPr/>
        </p:nvCxnSpPr>
        <p:spPr>
          <a:xfrm flipV="1">
            <a:off x="6808618" y="2317072"/>
            <a:ext cx="2530691" cy="6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DFA7AE4-B474-4C87-9DD6-A877474B4D7A}"/>
              </a:ext>
            </a:extLst>
          </p:cNvPr>
          <p:cNvCxnSpPr>
            <a:cxnSpLocks/>
          </p:cNvCxnSpPr>
          <p:nvPr/>
        </p:nvCxnSpPr>
        <p:spPr>
          <a:xfrm flipH="1" flipV="1">
            <a:off x="6808619" y="1941991"/>
            <a:ext cx="2530690" cy="8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A313AEB-4A6A-4CC4-8BB3-9940C49E2374}"/>
              </a:ext>
            </a:extLst>
          </p:cNvPr>
          <p:cNvSpPr txBox="1"/>
          <p:nvPr/>
        </p:nvSpPr>
        <p:spPr>
          <a:xfrm>
            <a:off x="2444929" y="1501379"/>
            <a:ext cx="28880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Is User Id = jdoe@company.com valid?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6CEC4B-EB82-46E7-9307-837A5B26E392}"/>
              </a:ext>
            </a:extLst>
          </p:cNvPr>
          <p:cNvSpPr txBox="1"/>
          <p:nvPr/>
        </p:nvSpPr>
        <p:spPr>
          <a:xfrm>
            <a:off x="2605937" y="2593304"/>
            <a:ext cx="26576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User Id = </a:t>
            </a:r>
            <a:r>
              <a:rPr lang="en-US" sz="1200" dirty="0">
                <a:hlinkClick r:id="rId2"/>
              </a:rPr>
              <a:t>jdoe@company.com</a:t>
            </a:r>
            <a:r>
              <a:rPr lang="en-US" sz="1200" dirty="0"/>
              <a:t> is authenticated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7D0783-733F-46B1-92AA-619045F3F511}"/>
              </a:ext>
            </a:extLst>
          </p:cNvPr>
          <p:cNvSpPr txBox="1"/>
          <p:nvPr/>
        </p:nvSpPr>
        <p:spPr>
          <a:xfrm>
            <a:off x="6808618" y="1534915"/>
            <a:ext cx="25306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Is User Id </a:t>
            </a:r>
            <a:r>
              <a:rPr lang="en-US" sz="1200" dirty="0" err="1"/>
              <a:t>jdoe</a:t>
            </a:r>
            <a:r>
              <a:rPr lang="en-US" sz="1200" dirty="0"/>
              <a:t> valid?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0F6852-A569-41C5-9D18-A8751A6724CD}"/>
              </a:ext>
            </a:extLst>
          </p:cNvPr>
          <p:cNvSpPr txBox="1"/>
          <p:nvPr/>
        </p:nvSpPr>
        <p:spPr>
          <a:xfrm>
            <a:off x="6615643" y="2589659"/>
            <a:ext cx="30114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Is User Id </a:t>
            </a:r>
            <a:r>
              <a:rPr lang="en-US" sz="1200" dirty="0" err="1"/>
              <a:t>jdoe</a:t>
            </a:r>
            <a:r>
              <a:rPr lang="en-US" sz="1200" dirty="0"/>
              <a:t> having email </a:t>
            </a:r>
            <a:r>
              <a:rPr lang="en-US" sz="1200" dirty="0">
                <a:hlinkClick r:id="rId2"/>
              </a:rPr>
              <a:t>jdoe@company.com</a:t>
            </a:r>
            <a:r>
              <a:rPr lang="en-US" sz="1200" dirty="0"/>
              <a:t> is authenticated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CAA15A-94D8-4676-8787-4C9F01D44151}"/>
              </a:ext>
            </a:extLst>
          </p:cNvPr>
          <p:cNvSpPr txBox="1"/>
          <p:nvPr/>
        </p:nvSpPr>
        <p:spPr>
          <a:xfrm>
            <a:off x="203040" y="3984256"/>
            <a:ext cx="408372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OAC is set up to be externally facing to our customers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id in OAC is user’s company email Address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1378964-266B-4FB3-A089-FEA3B59E478F}"/>
              </a:ext>
            </a:extLst>
          </p:cNvPr>
          <p:cNvSpPr txBox="1"/>
          <p:nvPr/>
        </p:nvSpPr>
        <p:spPr>
          <a:xfrm>
            <a:off x="8121374" y="3984256"/>
            <a:ext cx="3538120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HCM is internal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id is same as Company Network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SSO authenticates the user and returns email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HCM is able to translate the email </a:t>
            </a:r>
            <a:r>
              <a:rPr lang="en-US" dirty="0">
                <a:hlinkClick r:id="rId2"/>
              </a:rPr>
              <a:t>jdoe@company.com</a:t>
            </a:r>
            <a:r>
              <a:rPr lang="en-US" dirty="0"/>
              <a:t>  to the user </a:t>
            </a:r>
            <a:r>
              <a:rPr lang="en-US" dirty="0" err="1"/>
              <a:t>jdoe</a:t>
            </a:r>
            <a:r>
              <a:rPr lang="en-US" dirty="0"/>
              <a:t> and determine authorization</a:t>
            </a:r>
          </a:p>
        </p:txBody>
      </p:sp>
      <p:pic>
        <p:nvPicPr>
          <p:cNvPr id="47" name="Graphic 46" descr="Male profile">
            <a:extLst>
              <a:ext uri="{FF2B5EF4-FFF2-40B4-BE49-F238E27FC236}">
                <a16:creationId xmlns:a16="http://schemas.microsoft.com/office/drawing/2014/main" id="{36208395-6449-4F48-8242-877D45F85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9567" y="237783"/>
            <a:ext cx="914400" cy="9144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750238C-183D-44A5-A3A6-F692DD0B486F}"/>
              </a:ext>
            </a:extLst>
          </p:cNvPr>
          <p:cNvSpPr txBox="1"/>
          <p:nvPr/>
        </p:nvSpPr>
        <p:spPr>
          <a:xfrm>
            <a:off x="4937420" y="1045726"/>
            <a:ext cx="1978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Employee = John Doe</a:t>
            </a:r>
          </a:p>
        </p:txBody>
      </p:sp>
    </p:spTree>
    <p:extLst>
      <p:ext uri="{BB962C8B-B14F-4D97-AF65-F5344CB8AC3E}">
        <p14:creationId xmlns:p14="http://schemas.microsoft.com/office/powerpoint/2010/main" val="394075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B78601-F128-4E33-BDAA-2281C279D03C}"/>
              </a:ext>
            </a:extLst>
          </p:cNvPr>
          <p:cNvSpPr/>
          <p:nvPr/>
        </p:nvSpPr>
        <p:spPr>
          <a:xfrm>
            <a:off x="980614" y="2636668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OAC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8848EF-0E2D-42BA-8E94-A66711E8F625}"/>
              </a:ext>
            </a:extLst>
          </p:cNvPr>
          <p:cNvSpPr/>
          <p:nvPr/>
        </p:nvSpPr>
        <p:spPr>
          <a:xfrm>
            <a:off x="980614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06CDAC-849E-4820-A479-8D4C136F9228}"/>
              </a:ext>
            </a:extLst>
          </p:cNvPr>
          <p:cNvSpPr/>
          <p:nvPr/>
        </p:nvSpPr>
        <p:spPr>
          <a:xfrm>
            <a:off x="5171982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Ping SSO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70CC8-864C-471C-B114-24AF8E15CC2E}"/>
              </a:ext>
            </a:extLst>
          </p:cNvPr>
          <p:cNvSpPr/>
          <p:nvPr/>
        </p:nvSpPr>
        <p:spPr>
          <a:xfrm>
            <a:off x="8868593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HCM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C660A6F-3BF6-4F63-B0E3-E534384C76DA}"/>
              </a:ext>
            </a:extLst>
          </p:cNvPr>
          <p:cNvCxnSpPr>
            <a:cxnSpLocks/>
          </p:cNvCxnSpPr>
          <p:nvPr/>
        </p:nvCxnSpPr>
        <p:spPr>
          <a:xfrm>
            <a:off x="2605937" y="1961965"/>
            <a:ext cx="25660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DE5438-36C7-412D-A40F-6740251A0503}"/>
              </a:ext>
            </a:extLst>
          </p:cNvPr>
          <p:cNvCxnSpPr>
            <a:cxnSpLocks/>
          </p:cNvCxnSpPr>
          <p:nvPr/>
        </p:nvCxnSpPr>
        <p:spPr>
          <a:xfrm flipH="1" flipV="1">
            <a:off x="2568805" y="2397712"/>
            <a:ext cx="2475744" cy="9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B51E3C5-1BAF-43E9-9D8A-AFFAE3773B61}"/>
              </a:ext>
            </a:extLst>
          </p:cNvPr>
          <p:cNvSpPr txBox="1"/>
          <p:nvPr/>
        </p:nvSpPr>
        <p:spPr>
          <a:xfrm>
            <a:off x="704807" y="797787"/>
            <a:ext cx="322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OAC User Id = </a:t>
            </a:r>
            <a:r>
              <a:rPr lang="en-US" sz="1400" dirty="0">
                <a:hlinkClick r:id="rId2"/>
              </a:rPr>
              <a:t>jdoe@company.com</a:t>
            </a: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6DB736-EC41-4D8F-8DF6-D16288738E8C}"/>
              </a:ext>
            </a:extLst>
          </p:cNvPr>
          <p:cNvSpPr txBox="1"/>
          <p:nvPr/>
        </p:nvSpPr>
        <p:spPr>
          <a:xfrm>
            <a:off x="8371074" y="797787"/>
            <a:ext cx="2504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HCM User Id = </a:t>
            </a:r>
            <a:r>
              <a:rPr lang="en-US" sz="1400" dirty="0" err="1"/>
              <a:t>jdoe</a:t>
            </a:r>
            <a:endParaRPr lang="en-US" sz="1400" dirty="0"/>
          </a:p>
          <a:p>
            <a:pPr algn="ctr"/>
            <a:r>
              <a:rPr lang="en-US" sz="1400" dirty="0"/>
              <a:t>Email = jdoe@company.com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313AEB-4A6A-4CC4-8BB3-9940C49E2374}"/>
              </a:ext>
            </a:extLst>
          </p:cNvPr>
          <p:cNvSpPr txBox="1"/>
          <p:nvPr/>
        </p:nvSpPr>
        <p:spPr>
          <a:xfrm>
            <a:off x="2444929" y="1501379"/>
            <a:ext cx="28880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Is User Id = jdoe@company.com valid?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6CEC4B-EB82-46E7-9307-837A5B26E392}"/>
              </a:ext>
            </a:extLst>
          </p:cNvPr>
          <p:cNvSpPr txBox="1"/>
          <p:nvPr/>
        </p:nvSpPr>
        <p:spPr>
          <a:xfrm>
            <a:off x="2523938" y="2446395"/>
            <a:ext cx="26576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User Id = </a:t>
            </a:r>
            <a:r>
              <a:rPr lang="en-US" sz="1200" dirty="0">
                <a:hlinkClick r:id="rId2"/>
              </a:rPr>
              <a:t>jdoe@company.com</a:t>
            </a:r>
            <a:r>
              <a:rPr lang="en-US" sz="1200" dirty="0"/>
              <a:t> is authenticated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CAA15A-94D8-4676-8787-4C9F01D44151}"/>
              </a:ext>
            </a:extLst>
          </p:cNvPr>
          <p:cNvSpPr txBox="1"/>
          <p:nvPr/>
        </p:nvSpPr>
        <p:spPr>
          <a:xfrm>
            <a:off x="2066966" y="3831078"/>
            <a:ext cx="7586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Connectivity does not work when I use “Use Active User’s Credentials”</a:t>
            </a:r>
          </a:p>
        </p:txBody>
      </p:sp>
      <p:pic>
        <p:nvPicPr>
          <p:cNvPr id="47" name="Graphic 46" descr="Male profile">
            <a:extLst>
              <a:ext uri="{FF2B5EF4-FFF2-40B4-BE49-F238E27FC236}">
                <a16:creationId xmlns:a16="http://schemas.microsoft.com/office/drawing/2014/main" id="{36208395-6449-4F48-8242-877D45F85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9384" y="126611"/>
            <a:ext cx="914400" cy="914400"/>
          </a:xfrm>
          <a:prstGeom prst="rect">
            <a:avLst/>
          </a:prstGeom>
        </p:spPr>
      </p:pic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10FC54D3-560B-442F-B698-930ACF51ED7E}"/>
              </a:ext>
            </a:extLst>
          </p:cNvPr>
          <p:cNvCxnSpPr>
            <a:cxnSpLocks/>
            <a:stCxn id="10" idx="3"/>
            <a:endCxn id="4" idx="2"/>
          </p:cNvCxnSpPr>
          <p:nvPr/>
        </p:nvCxnSpPr>
        <p:spPr>
          <a:xfrm flipH="1">
            <a:off x="1735216" y="2189825"/>
            <a:ext cx="8642581" cy="1219200"/>
          </a:xfrm>
          <a:prstGeom prst="bentConnector4">
            <a:avLst>
              <a:gd name="adj1" fmla="val -2645"/>
              <a:gd name="adj2" fmla="val 12656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63DB5F85-7C72-4D08-B1FA-CDB56CF55AE5}"/>
              </a:ext>
            </a:extLst>
          </p:cNvPr>
          <p:cNvCxnSpPr>
            <a:cxnSpLocks/>
            <a:stCxn id="4" idx="3"/>
            <a:endCxn id="10" idx="2"/>
          </p:cNvCxnSpPr>
          <p:nvPr/>
        </p:nvCxnSpPr>
        <p:spPr>
          <a:xfrm flipV="1">
            <a:off x="2489818" y="2576003"/>
            <a:ext cx="7133377" cy="44684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67CE0F5-E6A8-4224-8FA9-325181764F28}"/>
              </a:ext>
            </a:extLst>
          </p:cNvPr>
          <p:cNvSpPr txBox="1"/>
          <p:nvPr/>
        </p:nvSpPr>
        <p:spPr>
          <a:xfrm>
            <a:off x="4041299" y="3037668"/>
            <a:ext cx="4933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OAC Connection with Generic HCM user with Impersonator Role</a:t>
            </a:r>
          </a:p>
          <a:p>
            <a:pPr algn="ctr"/>
            <a:r>
              <a:rPr lang="en-US" sz="1200" dirty="0"/>
              <a:t>Connection passes current user jdoe@company.com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9E9A2F-F542-4B86-81B4-76E836406C10}"/>
              </a:ext>
            </a:extLst>
          </p:cNvPr>
          <p:cNvSpPr txBox="1"/>
          <p:nvPr/>
        </p:nvSpPr>
        <p:spPr>
          <a:xfrm>
            <a:off x="4932894" y="1025951"/>
            <a:ext cx="1978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Employee = John Doe</a:t>
            </a:r>
          </a:p>
        </p:txBody>
      </p:sp>
      <p:pic>
        <p:nvPicPr>
          <p:cNvPr id="28" name="Graphic 27" descr="Close">
            <a:extLst>
              <a:ext uri="{FF2B5EF4-FFF2-40B4-BE49-F238E27FC236}">
                <a16:creationId xmlns:a16="http://schemas.microsoft.com/office/drawing/2014/main" id="{8888EC2C-3036-49B2-A502-4750B759C5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5094" y="3571588"/>
            <a:ext cx="346963" cy="3279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1975D0-DF3C-40E9-9A35-B3DFE688A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5100" y="4295900"/>
            <a:ext cx="6270024" cy="243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0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B78601-F128-4E33-BDAA-2281C279D03C}"/>
              </a:ext>
            </a:extLst>
          </p:cNvPr>
          <p:cNvSpPr/>
          <p:nvPr/>
        </p:nvSpPr>
        <p:spPr>
          <a:xfrm>
            <a:off x="980614" y="2636668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OAC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8848EF-0E2D-42BA-8E94-A66711E8F625}"/>
              </a:ext>
            </a:extLst>
          </p:cNvPr>
          <p:cNvSpPr/>
          <p:nvPr/>
        </p:nvSpPr>
        <p:spPr>
          <a:xfrm>
            <a:off x="980614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06CDAC-849E-4820-A479-8D4C136F9228}"/>
              </a:ext>
            </a:extLst>
          </p:cNvPr>
          <p:cNvSpPr/>
          <p:nvPr/>
        </p:nvSpPr>
        <p:spPr>
          <a:xfrm>
            <a:off x="5171982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Ping SSO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70CC8-864C-471C-B114-24AF8E15CC2E}"/>
              </a:ext>
            </a:extLst>
          </p:cNvPr>
          <p:cNvSpPr/>
          <p:nvPr/>
        </p:nvSpPr>
        <p:spPr>
          <a:xfrm>
            <a:off x="8868593" y="1803646"/>
            <a:ext cx="1509204" cy="77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HCM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C660A6F-3BF6-4F63-B0E3-E534384C76DA}"/>
              </a:ext>
            </a:extLst>
          </p:cNvPr>
          <p:cNvCxnSpPr>
            <a:cxnSpLocks/>
          </p:cNvCxnSpPr>
          <p:nvPr/>
        </p:nvCxnSpPr>
        <p:spPr>
          <a:xfrm>
            <a:off x="2605937" y="1961965"/>
            <a:ext cx="25660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DE5438-36C7-412D-A40F-6740251A0503}"/>
              </a:ext>
            </a:extLst>
          </p:cNvPr>
          <p:cNvCxnSpPr>
            <a:cxnSpLocks/>
          </p:cNvCxnSpPr>
          <p:nvPr/>
        </p:nvCxnSpPr>
        <p:spPr>
          <a:xfrm flipH="1" flipV="1">
            <a:off x="2568805" y="2397712"/>
            <a:ext cx="2475744" cy="9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B51E3C5-1BAF-43E9-9D8A-AFFAE3773B61}"/>
              </a:ext>
            </a:extLst>
          </p:cNvPr>
          <p:cNvSpPr txBox="1"/>
          <p:nvPr/>
        </p:nvSpPr>
        <p:spPr>
          <a:xfrm>
            <a:off x="704807" y="797787"/>
            <a:ext cx="322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OAC User Id = </a:t>
            </a:r>
            <a:r>
              <a:rPr lang="en-US" sz="1400" dirty="0">
                <a:hlinkClick r:id="rId2"/>
              </a:rPr>
              <a:t>jdoe@company.com</a:t>
            </a: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6DB736-EC41-4D8F-8DF6-D16288738E8C}"/>
              </a:ext>
            </a:extLst>
          </p:cNvPr>
          <p:cNvSpPr txBox="1"/>
          <p:nvPr/>
        </p:nvSpPr>
        <p:spPr>
          <a:xfrm>
            <a:off x="8371073" y="797787"/>
            <a:ext cx="2888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HCM User Id = jdoe@company.com</a:t>
            </a:r>
          </a:p>
          <a:p>
            <a:pPr algn="ctr"/>
            <a:r>
              <a:rPr lang="en-US" sz="1400" dirty="0"/>
              <a:t>Email = jdoe@company.com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313AEB-4A6A-4CC4-8BB3-9940C49E2374}"/>
              </a:ext>
            </a:extLst>
          </p:cNvPr>
          <p:cNvSpPr txBox="1"/>
          <p:nvPr/>
        </p:nvSpPr>
        <p:spPr>
          <a:xfrm>
            <a:off x="2444929" y="1501379"/>
            <a:ext cx="28880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Is User Id = jdoe@company.com valid?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6CEC4B-EB82-46E7-9307-837A5B26E392}"/>
              </a:ext>
            </a:extLst>
          </p:cNvPr>
          <p:cNvSpPr txBox="1"/>
          <p:nvPr/>
        </p:nvSpPr>
        <p:spPr>
          <a:xfrm>
            <a:off x="2523938" y="2446395"/>
            <a:ext cx="26576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User Id = </a:t>
            </a:r>
            <a:r>
              <a:rPr lang="en-US" sz="1200" dirty="0">
                <a:hlinkClick r:id="rId2"/>
              </a:rPr>
              <a:t>jdoe@company.com</a:t>
            </a:r>
            <a:r>
              <a:rPr lang="en-US" sz="1200" dirty="0"/>
              <a:t> is authenticated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CAA15A-94D8-4676-8787-4C9F01D44151}"/>
              </a:ext>
            </a:extLst>
          </p:cNvPr>
          <p:cNvSpPr txBox="1"/>
          <p:nvPr/>
        </p:nvSpPr>
        <p:spPr>
          <a:xfrm>
            <a:off x="2066966" y="3831078"/>
            <a:ext cx="7586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Connectivity does work when I use “Use Active User’s Credentials”</a:t>
            </a:r>
          </a:p>
        </p:txBody>
      </p:sp>
      <p:pic>
        <p:nvPicPr>
          <p:cNvPr id="47" name="Graphic 46" descr="Male profile">
            <a:extLst>
              <a:ext uri="{FF2B5EF4-FFF2-40B4-BE49-F238E27FC236}">
                <a16:creationId xmlns:a16="http://schemas.microsoft.com/office/drawing/2014/main" id="{36208395-6449-4F48-8242-877D45F85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9384" y="126611"/>
            <a:ext cx="914400" cy="914400"/>
          </a:xfrm>
          <a:prstGeom prst="rect">
            <a:avLst/>
          </a:prstGeom>
        </p:spPr>
      </p:pic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10FC54D3-560B-442F-B698-930ACF51ED7E}"/>
              </a:ext>
            </a:extLst>
          </p:cNvPr>
          <p:cNvCxnSpPr>
            <a:cxnSpLocks/>
            <a:stCxn id="10" idx="3"/>
            <a:endCxn id="4" idx="2"/>
          </p:cNvCxnSpPr>
          <p:nvPr/>
        </p:nvCxnSpPr>
        <p:spPr>
          <a:xfrm flipH="1">
            <a:off x="1735216" y="2189825"/>
            <a:ext cx="8642581" cy="1219200"/>
          </a:xfrm>
          <a:prstGeom prst="bentConnector4">
            <a:avLst>
              <a:gd name="adj1" fmla="val -2645"/>
              <a:gd name="adj2" fmla="val 11875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63DB5F85-7C72-4D08-B1FA-CDB56CF55AE5}"/>
              </a:ext>
            </a:extLst>
          </p:cNvPr>
          <p:cNvCxnSpPr>
            <a:cxnSpLocks/>
            <a:stCxn id="4" idx="3"/>
            <a:endCxn id="10" idx="2"/>
          </p:cNvCxnSpPr>
          <p:nvPr/>
        </p:nvCxnSpPr>
        <p:spPr>
          <a:xfrm flipV="1">
            <a:off x="2489818" y="2576003"/>
            <a:ext cx="7133377" cy="44684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09E9A2F-F542-4B86-81B4-76E836406C10}"/>
              </a:ext>
            </a:extLst>
          </p:cNvPr>
          <p:cNvSpPr txBox="1"/>
          <p:nvPr/>
        </p:nvSpPr>
        <p:spPr>
          <a:xfrm>
            <a:off x="4932894" y="1025951"/>
            <a:ext cx="1978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Employee =John Doe</a:t>
            </a:r>
          </a:p>
        </p:txBody>
      </p:sp>
      <p:pic>
        <p:nvPicPr>
          <p:cNvPr id="3" name="Graphic 2" descr="Checkmark">
            <a:extLst>
              <a:ext uri="{FF2B5EF4-FFF2-40B4-BE49-F238E27FC236}">
                <a16:creationId xmlns:a16="http://schemas.microsoft.com/office/drawing/2014/main" id="{5F74165F-0912-4842-8490-2557979651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7418" y="3397415"/>
            <a:ext cx="479088" cy="4790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EF3D90-E2BE-4C03-85F4-68359C0686E0}"/>
              </a:ext>
            </a:extLst>
          </p:cNvPr>
          <p:cNvSpPr txBox="1"/>
          <p:nvPr/>
        </p:nvSpPr>
        <p:spPr>
          <a:xfrm>
            <a:off x="940251" y="4423065"/>
            <a:ext cx="99636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 Around Implemented To Resolve The Connectivity Issue: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user was created in HCM against employee John Doe with user id </a:t>
            </a:r>
            <a:r>
              <a:rPr lang="en-US" dirty="0">
                <a:hlinkClick r:id="rId2"/>
              </a:rPr>
              <a:t>jdoe@company.com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this scenario employee </a:t>
            </a:r>
            <a:r>
              <a:rPr lang="en-US"/>
              <a:t>John Doe has </a:t>
            </a:r>
            <a:r>
              <a:rPr lang="en-US" dirty="0"/>
              <a:t>two user ids in HCM: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jdoe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jdoe@company.com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Question: Is there a way to make the HCM connector know that </a:t>
            </a:r>
            <a:r>
              <a:rPr lang="en-US" dirty="0">
                <a:hlinkClick r:id="rId2"/>
              </a:rPr>
              <a:t>jdoe@company.com</a:t>
            </a:r>
            <a:r>
              <a:rPr lang="en-US" dirty="0"/>
              <a:t> in OAC is same as </a:t>
            </a:r>
            <a:r>
              <a:rPr lang="en-US" dirty="0" err="1"/>
              <a:t>jdoe</a:t>
            </a:r>
            <a:r>
              <a:rPr lang="en-US" dirty="0"/>
              <a:t> in HCM?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0CF068-651E-48B6-98DB-668EEEAA4189}"/>
              </a:ext>
            </a:extLst>
          </p:cNvPr>
          <p:cNvSpPr txBox="1"/>
          <p:nvPr/>
        </p:nvSpPr>
        <p:spPr>
          <a:xfrm>
            <a:off x="4214273" y="2795648"/>
            <a:ext cx="4933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OAC Connection with Generic HCM user with Impersonator Role</a:t>
            </a:r>
          </a:p>
          <a:p>
            <a:pPr algn="ctr"/>
            <a:r>
              <a:rPr lang="en-US" sz="1200" dirty="0"/>
              <a:t>Connection passes current user jdoe@company.com</a:t>
            </a:r>
          </a:p>
        </p:txBody>
      </p:sp>
    </p:spTree>
    <p:extLst>
      <p:ext uri="{BB962C8B-B14F-4D97-AF65-F5344CB8AC3E}">
        <p14:creationId xmlns:p14="http://schemas.microsoft.com/office/powerpoint/2010/main" val="635424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369</Words>
  <Application>Microsoft Office PowerPoint</Application>
  <PresentationFormat>Widescreen</PresentationFormat>
  <Paragraphs>50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Purohit, Manav</dc:creator>
  <cp:lastModifiedBy>Purohit, Manav</cp:lastModifiedBy>
  <cp:revision>8</cp:revision>
  <dcterms:created xsi:type="dcterms:W3CDTF">2020-10-12T17:29:13Z</dcterms:created>
  <dcterms:modified xsi:type="dcterms:W3CDTF">2020-10-13T17:45:05Z</dcterms:modified>
</cp:coreProperties>
</file>