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4"/>
    <p:sldMasterId id="2147483684" r:id="rId5"/>
    <p:sldMasterId id="2147483681" r:id="rId6"/>
    <p:sldMasterId id="2147483699" r:id="rId7"/>
    <p:sldMasterId id="2147483648" r:id="rId8"/>
    <p:sldMasterId id="2147483809" r:id="rId9"/>
    <p:sldMasterId id="2147483812" r:id="rId10"/>
  </p:sldMasterIdLst>
  <p:notesMasterIdLst>
    <p:notesMasterId r:id="rId18"/>
  </p:notesMasterIdLst>
  <p:sldIdLst>
    <p:sldId id="256" r:id="rId11"/>
    <p:sldId id="528" r:id="rId12"/>
    <p:sldId id="549" r:id="rId13"/>
    <p:sldId id="564" r:id="rId14"/>
    <p:sldId id="558" r:id="rId15"/>
    <p:sldId id="560" r:id="rId16"/>
    <p:sldId id="563" r:id="rId17"/>
  </p:sldIdLst>
  <p:sldSz cx="12192000" cy="6858000"/>
  <p:notesSz cx="6858000" cy="9144000"/>
  <p:embeddedFontLst>
    <p:embeddedFont>
      <p:font typeface="Calibri" panose="020F0502020204030204" pitchFamily="34" charset="0"/>
      <p:regular r:id="rId19"/>
      <p:bold r:id="rId20"/>
      <p:italic r:id="rId21"/>
      <p:boldItalic r:id="rId22"/>
    </p:embeddedFont>
    <p:embeddedFont>
      <p:font typeface="Calibri Light" panose="020F0302020204030204" pitchFamily="34" charset="0"/>
      <p:regular r:id="rId23"/>
      <p:italic r:id="rId24"/>
    </p:embeddedFont>
    <p:embeddedFont>
      <p:font typeface="Century Gothic" panose="020B0502020202020204" pitchFamily="34" charset="0"/>
      <p:regular r:id="rId25"/>
      <p:bold r:id="rId26"/>
      <p:italic r:id="rId27"/>
      <p:boldItalic r:id="rId28"/>
    </p:embeddedFont>
    <p:embeddedFont>
      <p:font typeface="Open Sans" panose="020B0606030504020204" pitchFamily="34" charset="0"/>
      <p:regular r:id="rId29"/>
      <p:bold r:id="rId30"/>
      <p:italic r:id="rId31"/>
      <p:boldItalic r:id="rId32"/>
    </p:embeddedFont>
    <p:embeddedFont>
      <p:font typeface="Open Sans " panose="020B0604020202020204" charset="0"/>
      <p:regular r:id="rId33"/>
      <p:bold r:id="rId34"/>
      <p:italic r:id="rId35"/>
      <p:boldItalic r:id="rId36"/>
    </p:embeddedFont>
    <p:embeddedFont>
      <p:font typeface="Open Sans Extrabold" panose="020B0906030804020204" pitchFamily="34" charset="0"/>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Zimmerman" initials="KZ" lastIdx="2" clrIdx="0">
    <p:extLst>
      <p:ext uri="{19B8F6BF-5375-455C-9EA6-DF929625EA0E}">
        <p15:presenceInfo xmlns:p15="http://schemas.microsoft.com/office/powerpoint/2012/main" userId="S-1-12-1-1237256913-1163307220-1930713777-4010440292" providerId="AD"/>
      </p:ext>
    </p:extLst>
  </p:cmAuthor>
  <p:cmAuthor id="2" name="Laura Coscarelli" initials="LC" lastIdx="40" clrIdx="1">
    <p:extLst>
      <p:ext uri="{19B8F6BF-5375-455C-9EA6-DF929625EA0E}">
        <p15:presenceInfo xmlns:p15="http://schemas.microsoft.com/office/powerpoint/2012/main" userId="S::lcoscarelli@higherlogic.com::c05c5f92-c38c-4919-8ade-74096b9c9ecf" providerId="AD"/>
      </p:ext>
    </p:extLst>
  </p:cmAuthor>
  <p:cmAuthor id="3" name="Soren Swietlikowski" initials="SS" lastIdx="1" clrIdx="2">
    <p:extLst>
      <p:ext uri="{19B8F6BF-5375-455C-9EA6-DF929625EA0E}">
        <p15:presenceInfo xmlns:p15="http://schemas.microsoft.com/office/powerpoint/2012/main" userId="S::sswietlikowski@higherlogic.com::bcb0e2a9-fe19-4b30-9f6a-50b5a776c37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8C26"/>
    <a:srgbClr val="FFFFFF"/>
    <a:srgbClr val="F6852F"/>
    <a:srgbClr val="F56924"/>
    <a:srgbClr val="1A595F"/>
    <a:srgbClr val="1B5A60"/>
    <a:srgbClr val="6AA5A3"/>
    <a:srgbClr val="F45924"/>
    <a:srgbClr val="6F727D"/>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99CFCD-919B-D379-C9FF-FFB1049EA138}" v="1" dt="2020-12-15T05:29:31.386"/>
    <p1510:client id="{1D0A0170-41B2-4A45-95F4-92CD0230F3A0}" v="3" dt="2020-12-15T05:40:44.439"/>
    <p1510:client id="{28AECD84-ADB3-57B4-D081-AB59152E2FE5}" v="25" dt="2020-12-15T04:03:14.378"/>
    <p1510:client id="{2D37F4A9-7CF2-6B2E-503C-5D76F8F2B1A4}" v="457" dt="2020-12-15T01:39:36.927"/>
    <p1510:client id="{30918E1B-336D-C2D1-BC45-BDA937B8D8A4}" v="1" dt="2021-08-10T00:51:08.680"/>
    <p1510:client id="{3FDFA7EF-6EF1-23A5-B615-8CFC92BA4E30}" v="13" dt="2020-12-15T00:19:41.556"/>
    <p1510:client id="{69F190CB-C942-45EA-8933-2C26D20EDFD8}" v="22" dt="2020-12-15T04:49:47.559"/>
    <p1510:client id="{80749E74-7878-6862-2211-484A2102E1DF}" v="1" dt="2021-07-07T02:01:04.058"/>
    <p1510:client id="{930C69BA-9982-7F50-DAC5-DAAEA23D2924}" v="2" dt="2020-12-21T22:22:51.246"/>
    <p1510:client id="{B63EA5A0-4277-3F7D-7834-3D14EB034E3F}" v="3" dt="2020-12-29T02:52:56.030"/>
    <p1510:client id="{FFB761E9-41A6-DDC1-B426-4686CE91B23F}" v="74" dt="2021-06-18T00:03:32.591"/>
  </p1510:revLst>
</p1510:revInfo>
</file>

<file path=ppt/tableStyles.xml><?xml version="1.0" encoding="utf-8"?>
<a:tblStyleLst xmlns:a="http://schemas.openxmlformats.org/drawingml/2006/main" def="{7CBFA1BC-E33F-496D-8E23-8FF0C31D8568}">
  <a:tblStyle styleId="{7CBFA1BC-E33F-496D-8E23-8FF0C31D856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706" autoAdjust="0"/>
  </p:normalViewPr>
  <p:slideViewPr>
    <p:cSldViewPr snapToGrid="0">
      <p:cViewPr varScale="1">
        <p:scale>
          <a:sx n="99" d="100"/>
          <a:sy n="99" d="100"/>
        </p:scale>
        <p:origin x="99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font" Target="fonts/font21.fntdata"/><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Master" Target="slideMasters/slideMaster7.xml"/><Relationship Id="rId19" Type="http://schemas.openxmlformats.org/officeDocument/2006/relationships/font" Target="fonts/font1.fntdata"/><Relationship Id="rId31" Type="http://schemas.openxmlformats.org/officeDocument/2006/relationships/font" Target="fonts/font13.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20" Type="http://schemas.openxmlformats.org/officeDocument/2006/relationships/font" Target="fonts/font2.fntdata"/><Relationship Id="rId4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9A9D6A-362A-442F-B3F9-91365059C97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AU"/>
        </a:p>
      </dgm:t>
    </dgm:pt>
    <dgm:pt modelId="{7304DF84-B047-42D3-A373-C6F38EF1FEF8}">
      <dgm:prSet phldrT="[Text]" custT="1"/>
      <dgm:spPr>
        <a:solidFill>
          <a:schemeClr val="accent3">
            <a:lumMod val="75000"/>
          </a:schemeClr>
        </a:solidFill>
        <a:ln w="12700" cap="flat" cmpd="sng" algn="ctr">
          <a:solidFill>
            <a:prstClr val="white">
              <a:hueOff val="0"/>
              <a:satOff val="0"/>
              <a:lumOff val="0"/>
              <a:alphaOff val="0"/>
            </a:prstClr>
          </a:solidFill>
          <a:prstDash val="solid"/>
          <a:miter lim="800000"/>
        </a:ln>
        <a:effectLst/>
      </dgm:spPr>
      <dgm:t>
        <a:bodyPr spcFirstLastPara="0" vert="horz" wrap="square" lIns="129540" tIns="64770" rIns="129540" bIns="64770" numCol="1" spcCol="1270" anchor="ctr" anchorCtr="0"/>
        <a:lstStyle/>
        <a:p>
          <a:pPr marL="0" lvl="0" indent="0" algn="ctr" defTabSz="1511300">
            <a:lnSpc>
              <a:spcPct val="90000"/>
            </a:lnSpc>
            <a:spcBef>
              <a:spcPct val="0"/>
            </a:spcBef>
            <a:spcAft>
              <a:spcPct val="35000"/>
            </a:spcAft>
            <a:buNone/>
          </a:pPr>
          <a:r>
            <a:rPr lang="en-AU" sz="3400" kern="1200"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dgm:t>
    </dgm:pt>
    <dgm:pt modelId="{B6C65DFA-48A9-417A-941C-1EA10429061D}" type="parTrans" cxnId="{03A09694-F33B-469D-988A-A08893FC7344}">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4429AA49-9265-4464-8202-A975E5AC7A55}" type="sibTrans" cxnId="{03A09694-F33B-469D-988A-A08893FC7344}">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FAC13B11-31A4-4200-97F1-B2BBCDDC0A0E}">
      <dgm:prSet phldrT="[Text]" custT="1"/>
      <dgm:spPr/>
      <dgm:t>
        <a:bodyPr/>
        <a:lstStyle/>
        <a:p>
          <a:pPr>
            <a:buNone/>
          </a:pPr>
          <a:r>
            <a:rPr lang="en-AU" sz="1800" dirty="0">
              <a:solidFill>
                <a:srgbClr val="F78C26"/>
              </a:solidFill>
              <a:latin typeface="Open Sans" panose="020B0606030504020204" pitchFamily="34" charset="0"/>
              <a:ea typeface="Open Sans" panose="020B0606030504020204" pitchFamily="34" charset="0"/>
              <a:cs typeface="Open Sans" panose="020B0606030504020204" pitchFamily="34" charset="0"/>
            </a:rPr>
            <a:t>Single Sign On</a:t>
          </a:r>
        </a:p>
      </dgm:t>
    </dgm:pt>
    <dgm:pt modelId="{57DBF317-0A60-4B74-BE66-3B1C35E100E9}" type="parTrans" cxnId="{142D2F5D-7B66-448B-B107-76487D9B54D1}">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D2BCD1F6-A37A-4528-B5EC-A225ECCABB93}" type="sibTrans" cxnId="{142D2F5D-7B66-448B-B107-76487D9B54D1}">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424E92D4-45CC-4C7A-94B5-BB23AE3ADFB6}">
      <dgm:prSet phldrT="[Text]" custT="1"/>
      <dgm:spPr>
        <a:solidFill>
          <a:schemeClr val="accent4">
            <a:lumMod val="75000"/>
          </a:schemeClr>
        </a:solidFill>
      </dgm:spPr>
      <dgm:t>
        <a:bodyPr/>
        <a:lstStyle/>
        <a:p>
          <a:r>
            <a:rPr lang="en-AU" sz="3400"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dgm:t>
    </dgm:pt>
    <dgm:pt modelId="{B58FC810-0551-4CCF-ACA3-F085C99A9730}" type="sibTrans" cxnId="{4E85582B-1880-4FE8-8558-067848124199}">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B82A9B95-0D3B-4351-9135-560D8B87B8EB}" type="parTrans" cxnId="{4E85582B-1880-4FE8-8558-067848124199}">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585EE761-CDAF-443B-B3A0-DF1456A5EE3C}">
      <dgm:prSet phldrT="[Text]" custT="1"/>
      <dgm:spPr>
        <a:solidFill>
          <a:schemeClr val="accent5">
            <a:lumMod val="75000"/>
          </a:schemeClr>
        </a:solidFill>
      </dgm:spPr>
      <dgm:t>
        <a:bodyPr/>
        <a:lstStyle/>
        <a:p>
          <a:r>
            <a:rPr lang="en-US" sz="3400"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endParaRPr lang="en-AU" sz="3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dgm:t>
    </dgm:pt>
    <dgm:pt modelId="{9A1B7059-DD21-4A80-B27B-A6F53AD8428E}" type="parTrans" cxnId="{92408A65-C9FE-4FA9-ADEA-3A11A8CB6C1F}">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4F7B49D5-203D-400A-8091-8A2479435C78}" type="sibTrans" cxnId="{92408A65-C9FE-4FA9-ADEA-3A11A8CB6C1F}">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66DAE024-A862-452B-B33C-4023360D7C77}">
      <dgm:prSet phldrT="[Text]" custT="1"/>
      <dgm:spPr/>
      <dgm:t>
        <a:bodyPr/>
        <a:lstStyle/>
        <a:p>
          <a:pPr>
            <a:buNone/>
          </a:pPr>
          <a:r>
            <a:rPr lang="en-AU" sz="1800" dirty="0">
              <a:solidFill>
                <a:srgbClr val="F78C26"/>
              </a:solidFill>
              <a:latin typeface="Open Sans" panose="020B0606030504020204" pitchFamily="34" charset="0"/>
              <a:ea typeface="Open Sans" panose="020B0606030504020204" pitchFamily="34" charset="0"/>
              <a:cs typeface="Open Sans" panose="020B0606030504020204" pitchFamily="34" charset="0"/>
            </a:rPr>
            <a:t>Components of SSO</a:t>
          </a:r>
        </a:p>
      </dgm:t>
    </dgm:pt>
    <dgm:pt modelId="{8DCB6DC3-1692-44E9-AF93-DBD42449700E}" type="parTrans" cxnId="{309C7D59-8106-49C5-9971-E4E7E2910CA8}">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090D0170-4FBF-44C2-AF26-44D856EA3963}" type="sibTrans" cxnId="{309C7D59-8106-49C5-9971-E4E7E2910CA8}">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A873B3CE-E015-4D00-B0AF-D7C09084C45D}">
      <dgm:prSet phldrT="[Text]" custT="1"/>
      <dgm:spPr/>
      <dgm:t>
        <a:bodyPr/>
        <a:lstStyle/>
        <a:p>
          <a:pPr>
            <a:buNone/>
          </a:pPr>
          <a:r>
            <a:rPr lang="en-US" sz="1800" dirty="0">
              <a:solidFill>
                <a:srgbClr val="F78C26"/>
              </a:solidFill>
              <a:latin typeface="Open Sans" panose="020B0606030504020204" pitchFamily="34" charset="0"/>
              <a:ea typeface="Open Sans" panose="020B0606030504020204" pitchFamily="34" charset="0"/>
              <a:cs typeface="Open Sans" panose="020B0606030504020204" pitchFamily="34" charset="0"/>
            </a:rPr>
            <a:t>Extra stuff</a:t>
          </a:r>
          <a:endParaRPr lang="en-AU" sz="1800" dirty="0">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D91139E0-C1EE-47B1-840E-C1DAB3AF5BF3}" type="parTrans" cxnId="{1E5890BE-99EA-4CC7-87AB-1C3CD4357B93}">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B9FD8D99-9406-46CC-A4FB-006915F41F56}" type="sibTrans" cxnId="{1E5890BE-99EA-4CC7-87AB-1C3CD4357B93}">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2D02E51C-38D8-4A6B-AF45-891B5E5A0FA9}">
      <dgm:prSet phldrT="[Text]" custT="1"/>
      <dgm:spPr>
        <a:solidFill>
          <a:schemeClr val="accent2">
            <a:lumMod val="75000"/>
          </a:schemeClr>
        </a:solidFill>
        <a:ln w="12700" cap="flat" cmpd="sng" algn="ctr">
          <a:solidFill>
            <a:prstClr val="white">
              <a:hueOff val="0"/>
              <a:satOff val="0"/>
              <a:lumOff val="0"/>
              <a:alphaOff val="0"/>
            </a:prstClr>
          </a:solidFill>
          <a:prstDash val="solid"/>
          <a:miter lim="800000"/>
        </a:ln>
        <a:effectLst/>
      </dgm:spPr>
      <dgm:t>
        <a:bodyPr spcFirstLastPara="0" vert="horz" wrap="square" lIns="129540" tIns="64770" rIns="129540" bIns="64770" numCol="1" spcCol="1270" anchor="ctr" anchorCtr="0"/>
        <a:lstStyle/>
        <a:p>
          <a:pPr marL="0" lvl="0" indent="0" algn="ctr" defTabSz="1511300">
            <a:lnSpc>
              <a:spcPct val="90000"/>
            </a:lnSpc>
            <a:spcBef>
              <a:spcPct val="0"/>
            </a:spcBef>
            <a:spcAft>
              <a:spcPct val="35000"/>
            </a:spcAft>
            <a:buNone/>
          </a:pPr>
          <a:r>
            <a:rPr lang="en-AU" sz="3400" kern="1200"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dgm:t>
    </dgm:pt>
    <dgm:pt modelId="{2C8E340F-F2B2-486A-B024-99C3419A845A}" type="parTrans" cxnId="{90A5A238-5F9D-4EE5-97D5-6F41105ECA03}">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307BD039-74F8-4D4F-8A03-2BB8F2B96432}" type="sibTrans" cxnId="{90A5A238-5F9D-4EE5-97D5-6F41105ECA03}">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3C46E66C-4EE2-436D-A9B4-CB88503731AA}">
      <dgm:prSet phldrT="[Text]" custT="1"/>
      <dgm:spPr>
        <a:solidFill>
          <a:schemeClr val="accent1">
            <a:lumMod val="40000"/>
            <a:lumOff val="60000"/>
          </a:schemeClr>
        </a:solidFill>
      </dgm:spPr>
      <dgm:t>
        <a:bodyPr/>
        <a:lstStyle/>
        <a:p>
          <a:pPr>
            <a:buNone/>
          </a:pPr>
          <a:r>
            <a:rPr lang="en-US" sz="1800" dirty="0">
              <a:solidFill>
                <a:srgbClr val="F78C26"/>
              </a:solidFill>
              <a:latin typeface="Open Sans" panose="020B0606030504020204" pitchFamily="34" charset="0"/>
              <a:ea typeface="Open Sans" panose="020B0606030504020204" pitchFamily="34" charset="0"/>
              <a:cs typeface="Open Sans" panose="020B0606030504020204" pitchFamily="34" charset="0"/>
            </a:rPr>
            <a:t>What is SSO &amp; Benefits</a:t>
          </a:r>
          <a:endParaRPr lang="en-AU" sz="1800" dirty="0">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B51C5053-E444-445B-88FE-7203403807D8}" type="parTrans" cxnId="{79C12976-C779-4E36-8ED1-75A6C4C833FD}">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62A679E0-276F-491B-8C82-7045AC2B7379}" type="sibTrans" cxnId="{79C12976-C779-4E36-8ED1-75A6C4C833FD}">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0EA686C5-AFA6-4F0C-86BD-62CD4AEAF631}">
      <dgm:prSet phldrT="[Text]" custT="1"/>
      <dgm:spPr>
        <a:solidFill>
          <a:schemeClr val="accent6">
            <a:lumMod val="75000"/>
          </a:schemeClr>
        </a:solidFill>
      </dgm:spPr>
      <dgm:t>
        <a:bodyPr/>
        <a:lstStyle/>
        <a:p>
          <a:r>
            <a:rPr lang="en-US" sz="3400"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endParaRPr lang="en-AU" sz="3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dgm:t>
    </dgm:pt>
    <dgm:pt modelId="{B5A7D442-D942-42EB-B874-9B6E82ECDF4E}" type="parTrans" cxnId="{893AEC93-C337-406D-AAAE-A8B522F2F040}">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293A4F39-D57D-4595-8844-D485E8ACA364}" type="sibTrans" cxnId="{893AEC93-C337-406D-AAAE-A8B522F2F040}">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D2E1408B-9EE7-447B-9CEA-AC1EB9B27F2A}">
      <dgm:prSet phldrT="[Text]" custT="1"/>
      <dgm:spPr>
        <a:solidFill>
          <a:schemeClr val="accent3">
            <a:lumMod val="40000"/>
            <a:lumOff val="60000"/>
          </a:schemeClr>
        </a:solidFill>
      </dgm:spPr>
      <dgm:t>
        <a:bodyPr/>
        <a:lstStyle/>
        <a:p>
          <a:pPr>
            <a:buNone/>
          </a:pPr>
          <a:r>
            <a:rPr lang="en-US" sz="1800" kern="1200" dirty="0">
              <a:solidFill>
                <a:srgbClr val="F78C26"/>
              </a:solidFill>
              <a:latin typeface="Open Sans" panose="020B0606030504020204" pitchFamily="34" charset="0"/>
              <a:ea typeface="Open Sans" panose="020B0606030504020204" pitchFamily="34" charset="0"/>
              <a:cs typeface="Open Sans" panose="020B0606030504020204" pitchFamily="34" charset="0"/>
            </a:rPr>
            <a:t>What Models</a:t>
          </a:r>
          <a:endParaRPr lang="en-AU" sz="1800" kern="1200" dirty="0">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9EA1883F-A4CC-4134-97DF-770220862B01}" type="parTrans" cxnId="{C8246F46-F658-4D7D-B959-CDDE54B95D40}">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63D05FB2-37E6-4F81-AA1F-F9AA3DCAE3BF}" type="sibTrans" cxnId="{C8246F46-F658-4D7D-B959-CDDE54B95D40}">
      <dgm:prSet/>
      <dgm:spPr/>
      <dgm:t>
        <a:bodyPr/>
        <a:lstStyle/>
        <a:p>
          <a:endParaRPr lang="en-AU">
            <a:solidFill>
              <a:srgbClr val="F78C26"/>
            </a:solidFill>
            <a:latin typeface="Open Sans" panose="020B0606030504020204" pitchFamily="34" charset="0"/>
            <a:ea typeface="Open Sans" panose="020B0606030504020204" pitchFamily="34" charset="0"/>
            <a:cs typeface="Open Sans" panose="020B0606030504020204" pitchFamily="34" charset="0"/>
          </a:endParaRPr>
        </a:p>
      </dgm:t>
    </dgm:pt>
    <dgm:pt modelId="{B25C51B1-AF08-498F-86F4-057740207B6B}" type="pres">
      <dgm:prSet presAssocID="{489A9D6A-362A-442F-B3F9-91365059C97A}" presName="Name0" presStyleCnt="0">
        <dgm:presLayoutVars>
          <dgm:dir/>
          <dgm:animLvl val="lvl"/>
          <dgm:resizeHandles val="exact"/>
        </dgm:presLayoutVars>
      </dgm:prSet>
      <dgm:spPr/>
    </dgm:pt>
    <dgm:pt modelId="{8DAE07AD-7680-4493-BC47-63FF8F7DD496}" type="pres">
      <dgm:prSet presAssocID="{2D02E51C-38D8-4A6B-AF45-891B5E5A0FA9}" presName="linNode" presStyleCnt="0"/>
      <dgm:spPr/>
    </dgm:pt>
    <dgm:pt modelId="{B05C5EB0-482A-43A4-8746-67547EFC78F7}" type="pres">
      <dgm:prSet presAssocID="{2D02E51C-38D8-4A6B-AF45-891B5E5A0FA9}" presName="parentText" presStyleLbl="node1" presStyleIdx="0" presStyleCnt="5" custScaleX="30582" custScaleY="25558">
        <dgm:presLayoutVars>
          <dgm:chMax val="1"/>
          <dgm:bulletEnabled val="1"/>
        </dgm:presLayoutVars>
      </dgm:prSet>
      <dgm:spPr>
        <a:xfrm>
          <a:off x="578391" y="401"/>
          <a:ext cx="533729" cy="539296"/>
        </a:xfrm>
        <a:prstGeom prst="roundRect">
          <a:avLst/>
        </a:prstGeom>
      </dgm:spPr>
    </dgm:pt>
    <dgm:pt modelId="{8BB24716-522D-47AD-B2B2-F7E39C9951B6}" type="pres">
      <dgm:prSet presAssocID="{2D02E51C-38D8-4A6B-AF45-891B5E5A0FA9}" presName="descendantText" presStyleLbl="alignAccFollowNode1" presStyleIdx="0" presStyleCnt="5" custScaleY="37657">
        <dgm:presLayoutVars>
          <dgm:bulletEnabled val="1"/>
        </dgm:presLayoutVars>
      </dgm:prSet>
      <dgm:spPr/>
    </dgm:pt>
    <dgm:pt modelId="{D3ABDAFF-BE03-435D-AD26-974E6DE6564B}" type="pres">
      <dgm:prSet presAssocID="{307BD039-74F8-4D4F-8A03-2BB8F2B96432}" presName="sp" presStyleCnt="0"/>
      <dgm:spPr/>
    </dgm:pt>
    <dgm:pt modelId="{3B13CF53-04AA-4910-A5E1-B37E3338F239}" type="pres">
      <dgm:prSet presAssocID="{7304DF84-B047-42D3-A373-C6F38EF1FEF8}" presName="linNode" presStyleCnt="0"/>
      <dgm:spPr/>
    </dgm:pt>
    <dgm:pt modelId="{508E76B0-9636-4595-B137-533F0D7C7A51}" type="pres">
      <dgm:prSet presAssocID="{7304DF84-B047-42D3-A373-C6F38EF1FEF8}" presName="parentText" presStyleLbl="node1" presStyleIdx="1" presStyleCnt="5" custScaleX="30582" custScaleY="25558">
        <dgm:presLayoutVars>
          <dgm:chMax val="1"/>
          <dgm:bulletEnabled val="1"/>
        </dgm:presLayoutVars>
      </dgm:prSet>
      <dgm:spPr>
        <a:xfrm>
          <a:off x="578391" y="572646"/>
          <a:ext cx="550012" cy="658972"/>
        </a:xfrm>
        <a:prstGeom prst="roundRect">
          <a:avLst/>
        </a:prstGeom>
      </dgm:spPr>
    </dgm:pt>
    <dgm:pt modelId="{4B3FE68F-EAE7-40F3-ABD2-D629768E76E7}" type="pres">
      <dgm:prSet presAssocID="{7304DF84-B047-42D3-A373-C6F38EF1FEF8}" presName="descendantText" presStyleLbl="alignAccFollowNode1" presStyleIdx="1" presStyleCnt="5" custScaleY="34234" custLinFactNeighborX="-1343">
        <dgm:presLayoutVars>
          <dgm:bulletEnabled val="1"/>
        </dgm:presLayoutVars>
      </dgm:prSet>
      <dgm:spPr/>
    </dgm:pt>
    <dgm:pt modelId="{70A0500D-8FAA-4386-910E-2ED6144D0A64}" type="pres">
      <dgm:prSet presAssocID="{4429AA49-9265-4464-8202-A975E5AC7A55}" presName="sp" presStyleCnt="0"/>
      <dgm:spPr/>
    </dgm:pt>
    <dgm:pt modelId="{4F7069E0-48BA-4A77-A8A5-D210D8BF31BB}" type="pres">
      <dgm:prSet presAssocID="{424E92D4-45CC-4C7A-94B5-BB23AE3ADFB6}" presName="linNode" presStyleCnt="0"/>
      <dgm:spPr/>
    </dgm:pt>
    <dgm:pt modelId="{A235417F-9398-4FEE-B4CF-AEB8366BA4D1}" type="pres">
      <dgm:prSet presAssocID="{424E92D4-45CC-4C7A-94B5-BB23AE3ADFB6}" presName="parentText" presStyleLbl="node1" presStyleIdx="2" presStyleCnt="5" custScaleX="30582" custScaleY="25558">
        <dgm:presLayoutVars>
          <dgm:chMax val="1"/>
          <dgm:bulletEnabled val="1"/>
        </dgm:presLayoutVars>
      </dgm:prSet>
      <dgm:spPr/>
    </dgm:pt>
    <dgm:pt modelId="{BDFCBAA2-2D57-4665-9B93-6C640EA44D36}" type="pres">
      <dgm:prSet presAssocID="{424E92D4-45CC-4C7A-94B5-BB23AE3ADFB6}" presName="descendantText" presStyleLbl="alignAccFollowNode1" presStyleIdx="2" presStyleCnt="5" custScaleY="34234" custLinFactNeighborX="-1343">
        <dgm:presLayoutVars>
          <dgm:bulletEnabled val="1"/>
        </dgm:presLayoutVars>
      </dgm:prSet>
      <dgm:spPr/>
    </dgm:pt>
    <dgm:pt modelId="{E7AE5D04-F1E4-493D-AF22-84605DC3BDFA}" type="pres">
      <dgm:prSet presAssocID="{B58FC810-0551-4CCF-ACA3-F085C99A9730}" presName="sp" presStyleCnt="0"/>
      <dgm:spPr/>
    </dgm:pt>
    <dgm:pt modelId="{0EE1FF96-93E3-4B8E-A420-0950A11F657B}" type="pres">
      <dgm:prSet presAssocID="{585EE761-CDAF-443B-B3A0-DF1456A5EE3C}" presName="linNode" presStyleCnt="0"/>
      <dgm:spPr/>
    </dgm:pt>
    <dgm:pt modelId="{3A0C3D01-53F0-4366-AFBA-1BE04B2B5716}" type="pres">
      <dgm:prSet presAssocID="{585EE761-CDAF-443B-B3A0-DF1456A5EE3C}" presName="parentText" presStyleLbl="node1" presStyleIdx="3" presStyleCnt="5" custScaleX="30582" custScaleY="25558">
        <dgm:presLayoutVars>
          <dgm:chMax val="1"/>
          <dgm:bulletEnabled val="1"/>
        </dgm:presLayoutVars>
      </dgm:prSet>
      <dgm:spPr/>
    </dgm:pt>
    <dgm:pt modelId="{9D009444-777B-4F4C-A6A3-07CEE7CC5F10}" type="pres">
      <dgm:prSet presAssocID="{585EE761-CDAF-443B-B3A0-DF1456A5EE3C}" presName="descendantText" presStyleLbl="alignAccFollowNode1" presStyleIdx="3" presStyleCnt="5" custScaleY="34234">
        <dgm:presLayoutVars>
          <dgm:bulletEnabled val="1"/>
        </dgm:presLayoutVars>
      </dgm:prSet>
      <dgm:spPr/>
    </dgm:pt>
    <dgm:pt modelId="{876DD750-690C-4C2E-A545-04B803BFE5DC}" type="pres">
      <dgm:prSet presAssocID="{4F7B49D5-203D-400A-8091-8A2479435C78}" presName="sp" presStyleCnt="0"/>
      <dgm:spPr/>
    </dgm:pt>
    <dgm:pt modelId="{C456632E-6915-4051-B8A7-C6983D58C200}" type="pres">
      <dgm:prSet presAssocID="{0EA686C5-AFA6-4F0C-86BD-62CD4AEAF631}" presName="linNode" presStyleCnt="0"/>
      <dgm:spPr/>
    </dgm:pt>
    <dgm:pt modelId="{FEF3903C-F5BC-4A8C-AA81-98F729E7AE4C}" type="pres">
      <dgm:prSet presAssocID="{0EA686C5-AFA6-4F0C-86BD-62CD4AEAF631}" presName="parentText" presStyleLbl="node1" presStyleIdx="4" presStyleCnt="5" custFlipHor="1" custScaleX="30582" custScaleY="25558">
        <dgm:presLayoutVars>
          <dgm:chMax val="1"/>
          <dgm:bulletEnabled val="1"/>
        </dgm:presLayoutVars>
      </dgm:prSet>
      <dgm:spPr/>
    </dgm:pt>
    <dgm:pt modelId="{50417D7B-57B2-46C6-A124-3D580149DC74}" type="pres">
      <dgm:prSet presAssocID="{0EA686C5-AFA6-4F0C-86BD-62CD4AEAF631}" presName="descendantText" presStyleLbl="alignAccFollowNode1" presStyleIdx="4" presStyleCnt="5" custScaleY="34234">
        <dgm:presLayoutVars>
          <dgm:bulletEnabled val="1"/>
        </dgm:presLayoutVars>
      </dgm:prSet>
      <dgm:spPr/>
    </dgm:pt>
  </dgm:ptLst>
  <dgm:cxnLst>
    <dgm:cxn modelId="{85C8B617-34B9-427A-B6E0-E0217153B53B}" type="presOf" srcId="{2D02E51C-38D8-4A6B-AF45-891B5E5A0FA9}" destId="{B05C5EB0-482A-43A4-8746-67547EFC78F7}" srcOrd="0" destOrd="0" presId="urn:microsoft.com/office/officeart/2005/8/layout/vList5"/>
    <dgm:cxn modelId="{4E85582B-1880-4FE8-8558-067848124199}" srcId="{489A9D6A-362A-442F-B3F9-91365059C97A}" destId="{424E92D4-45CC-4C7A-94B5-BB23AE3ADFB6}" srcOrd="2" destOrd="0" parTransId="{B82A9B95-0D3B-4351-9135-560D8B87B8EB}" sibTransId="{B58FC810-0551-4CCF-ACA3-F085C99A9730}"/>
    <dgm:cxn modelId="{90A5A238-5F9D-4EE5-97D5-6F41105ECA03}" srcId="{489A9D6A-362A-442F-B3F9-91365059C97A}" destId="{2D02E51C-38D8-4A6B-AF45-891B5E5A0FA9}" srcOrd="0" destOrd="0" parTransId="{2C8E340F-F2B2-486A-B024-99C3419A845A}" sibTransId="{307BD039-74F8-4D4F-8A03-2BB8F2B96432}"/>
    <dgm:cxn modelId="{7DBDF93D-60F4-4BF5-9155-CA17ED2C1BB3}" type="presOf" srcId="{A873B3CE-E015-4D00-B0AF-D7C09084C45D}" destId="{50417D7B-57B2-46C6-A124-3D580149DC74}" srcOrd="0" destOrd="0" presId="urn:microsoft.com/office/officeart/2005/8/layout/vList5"/>
    <dgm:cxn modelId="{142D2F5D-7B66-448B-B107-76487D9B54D1}" srcId="{7304DF84-B047-42D3-A373-C6F38EF1FEF8}" destId="{FAC13B11-31A4-4200-97F1-B2BBCDDC0A0E}" srcOrd="0" destOrd="0" parTransId="{57DBF317-0A60-4B74-BE66-3B1C35E100E9}" sibTransId="{D2BCD1F6-A37A-4528-B5EC-A225ECCABB93}"/>
    <dgm:cxn modelId="{92408A65-C9FE-4FA9-ADEA-3A11A8CB6C1F}" srcId="{489A9D6A-362A-442F-B3F9-91365059C97A}" destId="{585EE761-CDAF-443B-B3A0-DF1456A5EE3C}" srcOrd="3" destOrd="0" parTransId="{9A1B7059-DD21-4A80-B27B-A6F53AD8428E}" sibTransId="{4F7B49D5-203D-400A-8091-8A2479435C78}"/>
    <dgm:cxn modelId="{C8246F46-F658-4D7D-B959-CDDE54B95D40}" srcId="{585EE761-CDAF-443B-B3A0-DF1456A5EE3C}" destId="{D2E1408B-9EE7-447B-9CEA-AC1EB9B27F2A}" srcOrd="0" destOrd="0" parTransId="{9EA1883F-A4CC-4134-97DF-770220862B01}" sibTransId="{63D05FB2-37E6-4F81-AA1F-F9AA3DCAE3BF}"/>
    <dgm:cxn modelId="{8EBCF54A-5825-45DD-9202-0A6C15A23BBB}" type="presOf" srcId="{585EE761-CDAF-443B-B3A0-DF1456A5EE3C}" destId="{3A0C3D01-53F0-4366-AFBA-1BE04B2B5716}" srcOrd="0" destOrd="0" presId="urn:microsoft.com/office/officeart/2005/8/layout/vList5"/>
    <dgm:cxn modelId="{4B3D4170-82E8-4D8F-8A28-DE6688E20400}" type="presOf" srcId="{66DAE024-A862-452B-B33C-4023360D7C77}" destId="{BDFCBAA2-2D57-4665-9B93-6C640EA44D36}" srcOrd="0" destOrd="0" presId="urn:microsoft.com/office/officeart/2005/8/layout/vList5"/>
    <dgm:cxn modelId="{A72B6C73-FB57-4668-8D3E-DA9DDA482D52}" type="presOf" srcId="{D2E1408B-9EE7-447B-9CEA-AC1EB9B27F2A}" destId="{9D009444-777B-4F4C-A6A3-07CEE7CC5F10}" srcOrd="0" destOrd="0" presId="urn:microsoft.com/office/officeart/2005/8/layout/vList5"/>
    <dgm:cxn modelId="{79C12976-C779-4E36-8ED1-75A6C4C833FD}" srcId="{2D02E51C-38D8-4A6B-AF45-891B5E5A0FA9}" destId="{3C46E66C-4EE2-436D-A9B4-CB88503731AA}" srcOrd="0" destOrd="0" parTransId="{B51C5053-E444-445B-88FE-7203403807D8}" sibTransId="{62A679E0-276F-491B-8C82-7045AC2B7379}"/>
    <dgm:cxn modelId="{309C7D59-8106-49C5-9971-E4E7E2910CA8}" srcId="{424E92D4-45CC-4C7A-94B5-BB23AE3ADFB6}" destId="{66DAE024-A862-452B-B33C-4023360D7C77}" srcOrd="0" destOrd="0" parTransId="{8DCB6DC3-1692-44E9-AF93-DBD42449700E}" sibTransId="{090D0170-4FBF-44C2-AF26-44D856EA3963}"/>
    <dgm:cxn modelId="{B0037A7B-91C7-4293-8A2E-2CEB348265D8}" type="presOf" srcId="{424E92D4-45CC-4C7A-94B5-BB23AE3ADFB6}" destId="{A235417F-9398-4FEE-B4CF-AEB8366BA4D1}" srcOrd="0" destOrd="0" presId="urn:microsoft.com/office/officeart/2005/8/layout/vList5"/>
    <dgm:cxn modelId="{FED89A85-ED86-4EB7-A732-0D0896279BC4}" type="presOf" srcId="{0EA686C5-AFA6-4F0C-86BD-62CD4AEAF631}" destId="{FEF3903C-F5BC-4A8C-AA81-98F729E7AE4C}" srcOrd="0" destOrd="0" presId="urn:microsoft.com/office/officeart/2005/8/layout/vList5"/>
    <dgm:cxn modelId="{893AEC93-C337-406D-AAAE-A8B522F2F040}" srcId="{489A9D6A-362A-442F-B3F9-91365059C97A}" destId="{0EA686C5-AFA6-4F0C-86BD-62CD4AEAF631}" srcOrd="4" destOrd="0" parTransId="{B5A7D442-D942-42EB-B874-9B6E82ECDF4E}" sibTransId="{293A4F39-D57D-4595-8844-D485E8ACA364}"/>
    <dgm:cxn modelId="{03A09694-F33B-469D-988A-A08893FC7344}" srcId="{489A9D6A-362A-442F-B3F9-91365059C97A}" destId="{7304DF84-B047-42D3-A373-C6F38EF1FEF8}" srcOrd="1" destOrd="0" parTransId="{B6C65DFA-48A9-417A-941C-1EA10429061D}" sibTransId="{4429AA49-9265-4464-8202-A975E5AC7A55}"/>
    <dgm:cxn modelId="{D0DF969E-D02F-403C-BCE0-74555E6CA0DC}" type="presOf" srcId="{FAC13B11-31A4-4200-97F1-B2BBCDDC0A0E}" destId="{4B3FE68F-EAE7-40F3-ABD2-D629768E76E7}" srcOrd="0" destOrd="0" presId="urn:microsoft.com/office/officeart/2005/8/layout/vList5"/>
    <dgm:cxn modelId="{DF30BCA5-DF81-49C3-864B-583FF3D0A8BB}" type="presOf" srcId="{489A9D6A-362A-442F-B3F9-91365059C97A}" destId="{B25C51B1-AF08-498F-86F4-057740207B6B}" srcOrd="0" destOrd="0" presId="urn:microsoft.com/office/officeart/2005/8/layout/vList5"/>
    <dgm:cxn modelId="{1E5890BE-99EA-4CC7-87AB-1C3CD4357B93}" srcId="{0EA686C5-AFA6-4F0C-86BD-62CD4AEAF631}" destId="{A873B3CE-E015-4D00-B0AF-D7C09084C45D}" srcOrd="0" destOrd="0" parTransId="{D91139E0-C1EE-47B1-840E-C1DAB3AF5BF3}" sibTransId="{B9FD8D99-9406-46CC-A4FB-006915F41F56}"/>
    <dgm:cxn modelId="{9AD79DBE-1868-412B-8635-C1F9D9B6D333}" type="presOf" srcId="{7304DF84-B047-42D3-A373-C6F38EF1FEF8}" destId="{508E76B0-9636-4595-B137-533F0D7C7A51}" srcOrd="0" destOrd="0" presId="urn:microsoft.com/office/officeart/2005/8/layout/vList5"/>
    <dgm:cxn modelId="{A06C4AE2-E72A-4F67-B7E6-018E1B385354}" type="presOf" srcId="{3C46E66C-4EE2-436D-A9B4-CB88503731AA}" destId="{8BB24716-522D-47AD-B2B2-F7E39C9951B6}" srcOrd="0" destOrd="0" presId="urn:microsoft.com/office/officeart/2005/8/layout/vList5"/>
    <dgm:cxn modelId="{EC7B8903-7CC8-41A2-82B3-658084DA5F96}" type="presParOf" srcId="{B25C51B1-AF08-498F-86F4-057740207B6B}" destId="{8DAE07AD-7680-4493-BC47-63FF8F7DD496}" srcOrd="0" destOrd="0" presId="urn:microsoft.com/office/officeart/2005/8/layout/vList5"/>
    <dgm:cxn modelId="{D56412F2-482C-4D55-ACA2-379885D22F83}" type="presParOf" srcId="{8DAE07AD-7680-4493-BC47-63FF8F7DD496}" destId="{B05C5EB0-482A-43A4-8746-67547EFC78F7}" srcOrd="0" destOrd="0" presId="urn:microsoft.com/office/officeart/2005/8/layout/vList5"/>
    <dgm:cxn modelId="{D0BFAD3F-EBCA-4652-824F-F28B46D7F8FD}" type="presParOf" srcId="{8DAE07AD-7680-4493-BC47-63FF8F7DD496}" destId="{8BB24716-522D-47AD-B2B2-F7E39C9951B6}" srcOrd="1" destOrd="0" presId="urn:microsoft.com/office/officeart/2005/8/layout/vList5"/>
    <dgm:cxn modelId="{C0CE10E8-AB3A-4E11-A312-EC9526175710}" type="presParOf" srcId="{B25C51B1-AF08-498F-86F4-057740207B6B}" destId="{D3ABDAFF-BE03-435D-AD26-974E6DE6564B}" srcOrd="1" destOrd="0" presId="urn:microsoft.com/office/officeart/2005/8/layout/vList5"/>
    <dgm:cxn modelId="{F8C0F776-6A54-4BCD-8824-78A73971CB0A}" type="presParOf" srcId="{B25C51B1-AF08-498F-86F4-057740207B6B}" destId="{3B13CF53-04AA-4910-A5E1-B37E3338F239}" srcOrd="2" destOrd="0" presId="urn:microsoft.com/office/officeart/2005/8/layout/vList5"/>
    <dgm:cxn modelId="{179373A4-DD94-4510-88F9-9453599D1CB8}" type="presParOf" srcId="{3B13CF53-04AA-4910-A5E1-B37E3338F239}" destId="{508E76B0-9636-4595-B137-533F0D7C7A51}" srcOrd="0" destOrd="0" presId="urn:microsoft.com/office/officeart/2005/8/layout/vList5"/>
    <dgm:cxn modelId="{12442BC7-E843-4F64-B57D-79A5DC14F08F}" type="presParOf" srcId="{3B13CF53-04AA-4910-A5E1-B37E3338F239}" destId="{4B3FE68F-EAE7-40F3-ABD2-D629768E76E7}" srcOrd="1" destOrd="0" presId="urn:microsoft.com/office/officeart/2005/8/layout/vList5"/>
    <dgm:cxn modelId="{E0B419EE-1837-4CAD-89BD-8696C2B4F6CD}" type="presParOf" srcId="{B25C51B1-AF08-498F-86F4-057740207B6B}" destId="{70A0500D-8FAA-4386-910E-2ED6144D0A64}" srcOrd="3" destOrd="0" presId="urn:microsoft.com/office/officeart/2005/8/layout/vList5"/>
    <dgm:cxn modelId="{E9234FAA-406C-4CD9-A5C4-D0D863853F9E}" type="presParOf" srcId="{B25C51B1-AF08-498F-86F4-057740207B6B}" destId="{4F7069E0-48BA-4A77-A8A5-D210D8BF31BB}" srcOrd="4" destOrd="0" presId="urn:microsoft.com/office/officeart/2005/8/layout/vList5"/>
    <dgm:cxn modelId="{E35C31B9-7B34-47CF-91E5-CB9713311082}" type="presParOf" srcId="{4F7069E0-48BA-4A77-A8A5-D210D8BF31BB}" destId="{A235417F-9398-4FEE-B4CF-AEB8366BA4D1}" srcOrd="0" destOrd="0" presId="urn:microsoft.com/office/officeart/2005/8/layout/vList5"/>
    <dgm:cxn modelId="{0533F248-8383-4785-A5E3-FB39C695DAED}" type="presParOf" srcId="{4F7069E0-48BA-4A77-A8A5-D210D8BF31BB}" destId="{BDFCBAA2-2D57-4665-9B93-6C640EA44D36}" srcOrd="1" destOrd="0" presId="urn:microsoft.com/office/officeart/2005/8/layout/vList5"/>
    <dgm:cxn modelId="{B0ABCB22-D497-4338-B24D-B14D1C8E9427}" type="presParOf" srcId="{B25C51B1-AF08-498F-86F4-057740207B6B}" destId="{E7AE5D04-F1E4-493D-AF22-84605DC3BDFA}" srcOrd="5" destOrd="0" presId="urn:microsoft.com/office/officeart/2005/8/layout/vList5"/>
    <dgm:cxn modelId="{040719E9-E05A-409B-95AB-85BE6345A69E}" type="presParOf" srcId="{B25C51B1-AF08-498F-86F4-057740207B6B}" destId="{0EE1FF96-93E3-4B8E-A420-0950A11F657B}" srcOrd="6" destOrd="0" presId="urn:microsoft.com/office/officeart/2005/8/layout/vList5"/>
    <dgm:cxn modelId="{89B4DE4A-A1F1-4055-87B0-70C7CB86EC2E}" type="presParOf" srcId="{0EE1FF96-93E3-4B8E-A420-0950A11F657B}" destId="{3A0C3D01-53F0-4366-AFBA-1BE04B2B5716}" srcOrd="0" destOrd="0" presId="urn:microsoft.com/office/officeart/2005/8/layout/vList5"/>
    <dgm:cxn modelId="{A10EDF77-BF1E-48CB-806E-413753D4E450}" type="presParOf" srcId="{0EE1FF96-93E3-4B8E-A420-0950A11F657B}" destId="{9D009444-777B-4F4C-A6A3-07CEE7CC5F10}" srcOrd="1" destOrd="0" presId="urn:microsoft.com/office/officeart/2005/8/layout/vList5"/>
    <dgm:cxn modelId="{196BC473-5294-4A33-B589-E8D04441047E}" type="presParOf" srcId="{B25C51B1-AF08-498F-86F4-057740207B6B}" destId="{876DD750-690C-4C2E-A545-04B803BFE5DC}" srcOrd="7" destOrd="0" presId="urn:microsoft.com/office/officeart/2005/8/layout/vList5"/>
    <dgm:cxn modelId="{BD8D2FE4-5198-48F4-99A5-0760BCD6E443}" type="presParOf" srcId="{B25C51B1-AF08-498F-86F4-057740207B6B}" destId="{C456632E-6915-4051-B8A7-C6983D58C200}" srcOrd="8" destOrd="0" presId="urn:microsoft.com/office/officeart/2005/8/layout/vList5"/>
    <dgm:cxn modelId="{807F5136-D1B2-43B6-90F7-78135B4CB77E}" type="presParOf" srcId="{C456632E-6915-4051-B8A7-C6983D58C200}" destId="{FEF3903C-F5BC-4A8C-AA81-98F729E7AE4C}" srcOrd="0" destOrd="0" presId="urn:microsoft.com/office/officeart/2005/8/layout/vList5"/>
    <dgm:cxn modelId="{26062164-567A-4C73-8D8F-DC8CC7CFD34D}" type="presParOf" srcId="{C456632E-6915-4051-B8A7-C6983D58C200}" destId="{50417D7B-57B2-46C6-A124-3D580149DC7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24716-522D-47AD-B2B2-F7E39C9951B6}">
      <dsp:nvSpPr>
        <dsp:cNvPr id="0" name=""/>
        <dsp:cNvSpPr/>
      </dsp:nvSpPr>
      <dsp:spPr>
        <a:xfrm rot="5400000">
          <a:off x="2356062" y="-1225470"/>
          <a:ext cx="623779" cy="3076293"/>
        </a:xfrm>
        <a:prstGeom prst="round2SameRect">
          <a:avLst/>
        </a:prstGeom>
        <a:solidFill>
          <a:schemeClr val="accent1">
            <a:lumMod val="40000"/>
            <a:lumOff val="6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dirty="0">
              <a:solidFill>
                <a:srgbClr val="F78C26"/>
              </a:solidFill>
              <a:latin typeface="Open Sans" panose="020B0606030504020204" pitchFamily="34" charset="0"/>
              <a:ea typeface="Open Sans" panose="020B0606030504020204" pitchFamily="34" charset="0"/>
              <a:cs typeface="Open Sans" panose="020B0606030504020204" pitchFamily="34" charset="0"/>
            </a:rPr>
            <a:t>What is SSO &amp; Benefits</a:t>
          </a:r>
          <a:endParaRPr lang="en-AU" sz="1800" kern="1200" dirty="0">
            <a:solidFill>
              <a:srgbClr val="F78C26"/>
            </a:solidFill>
            <a:latin typeface="Open Sans" panose="020B0606030504020204" pitchFamily="34" charset="0"/>
            <a:ea typeface="Open Sans" panose="020B0606030504020204" pitchFamily="34" charset="0"/>
            <a:cs typeface="Open Sans" panose="020B0606030504020204" pitchFamily="34" charset="0"/>
          </a:endParaRPr>
        </a:p>
      </dsp:txBody>
      <dsp:txXfrm rot="-5400000">
        <a:off x="1129805" y="31237"/>
        <a:ext cx="3045843" cy="562879"/>
      </dsp:txXfrm>
    </dsp:sp>
    <dsp:sp modelId="{B05C5EB0-482A-43A4-8746-67547EFC78F7}">
      <dsp:nvSpPr>
        <dsp:cNvPr id="0" name=""/>
        <dsp:cNvSpPr/>
      </dsp:nvSpPr>
      <dsp:spPr>
        <a:xfrm>
          <a:off x="600609" y="48074"/>
          <a:ext cx="529195" cy="529202"/>
        </a:xfrm>
        <a:prstGeom prst="roundRect">
          <a:avLst/>
        </a:prstGeom>
        <a:solidFill>
          <a:schemeClr val="accent2">
            <a:lumMod val="75000"/>
          </a:scheme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AU" sz="3400" kern="1200"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dsp:txBody>
      <dsp:txXfrm>
        <a:off x="626442" y="73907"/>
        <a:ext cx="477529" cy="477536"/>
      </dsp:txXfrm>
    </dsp:sp>
    <dsp:sp modelId="{4B3FE68F-EAE7-40F3-ABD2-D629768E76E7}">
      <dsp:nvSpPr>
        <dsp:cNvPr id="0" name=""/>
        <dsp:cNvSpPr/>
      </dsp:nvSpPr>
      <dsp:spPr>
        <a:xfrm rot="5400000">
          <a:off x="2361173" y="-526512"/>
          <a:ext cx="567077" cy="307629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AU" sz="1800" kern="1200" dirty="0">
              <a:solidFill>
                <a:srgbClr val="F78C26"/>
              </a:solidFill>
              <a:latin typeface="Open Sans" panose="020B0606030504020204" pitchFamily="34" charset="0"/>
              <a:ea typeface="Open Sans" panose="020B0606030504020204" pitchFamily="34" charset="0"/>
              <a:cs typeface="Open Sans" panose="020B0606030504020204" pitchFamily="34" charset="0"/>
            </a:rPr>
            <a:t>Single Sign On</a:t>
          </a:r>
        </a:p>
      </dsp:txBody>
      <dsp:txXfrm rot="-5400000">
        <a:off x="1106565" y="755778"/>
        <a:ext cx="3048611" cy="511713"/>
      </dsp:txXfrm>
    </dsp:sp>
    <dsp:sp modelId="{508E76B0-9636-4595-B137-533F0D7C7A51}">
      <dsp:nvSpPr>
        <dsp:cNvPr id="0" name=""/>
        <dsp:cNvSpPr/>
      </dsp:nvSpPr>
      <dsp:spPr>
        <a:xfrm>
          <a:off x="600609" y="747033"/>
          <a:ext cx="529195" cy="529202"/>
        </a:xfrm>
        <a:prstGeom prst="roundRect">
          <a:avLst/>
        </a:prstGeom>
        <a:solidFill>
          <a:schemeClr val="accent3">
            <a:lumMod val="75000"/>
          </a:scheme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AU" sz="3400" kern="1200"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dsp:txBody>
      <dsp:txXfrm>
        <a:off x="626442" y="772866"/>
        <a:ext cx="477529" cy="477536"/>
      </dsp:txXfrm>
    </dsp:sp>
    <dsp:sp modelId="{BDFCBAA2-2D57-4665-9B93-6C640EA44D36}">
      <dsp:nvSpPr>
        <dsp:cNvPr id="0" name=""/>
        <dsp:cNvSpPr/>
      </dsp:nvSpPr>
      <dsp:spPr>
        <a:xfrm rot="5400000">
          <a:off x="2361173" y="144095"/>
          <a:ext cx="567077" cy="307629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AU" sz="1800" kern="1200" dirty="0">
              <a:solidFill>
                <a:srgbClr val="F78C26"/>
              </a:solidFill>
              <a:latin typeface="Open Sans" panose="020B0606030504020204" pitchFamily="34" charset="0"/>
              <a:ea typeface="Open Sans" panose="020B0606030504020204" pitchFamily="34" charset="0"/>
              <a:cs typeface="Open Sans" panose="020B0606030504020204" pitchFamily="34" charset="0"/>
            </a:rPr>
            <a:t>Components of SSO</a:t>
          </a:r>
        </a:p>
      </dsp:txBody>
      <dsp:txXfrm rot="-5400000">
        <a:off x="1106565" y="1426385"/>
        <a:ext cx="3048611" cy="511713"/>
      </dsp:txXfrm>
    </dsp:sp>
    <dsp:sp modelId="{A235417F-9398-4FEE-B4CF-AEB8366BA4D1}">
      <dsp:nvSpPr>
        <dsp:cNvPr id="0" name=""/>
        <dsp:cNvSpPr/>
      </dsp:nvSpPr>
      <dsp:spPr>
        <a:xfrm>
          <a:off x="600609" y="1417640"/>
          <a:ext cx="529195" cy="529202"/>
        </a:xfrm>
        <a:prstGeom prst="round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AU" sz="3400" kern="1200"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dsp:txBody>
      <dsp:txXfrm>
        <a:off x="626442" y="1443473"/>
        <a:ext cx="477529" cy="477536"/>
      </dsp:txXfrm>
    </dsp:sp>
    <dsp:sp modelId="{9D009444-777B-4F4C-A6A3-07CEE7CC5F10}">
      <dsp:nvSpPr>
        <dsp:cNvPr id="0" name=""/>
        <dsp:cNvSpPr/>
      </dsp:nvSpPr>
      <dsp:spPr>
        <a:xfrm rot="5400000">
          <a:off x="2384413" y="814702"/>
          <a:ext cx="567077" cy="3076293"/>
        </a:xfrm>
        <a:prstGeom prst="round2SameRect">
          <a:avLst/>
        </a:prstGeom>
        <a:solidFill>
          <a:schemeClr val="accent3">
            <a:lumMod val="40000"/>
            <a:lumOff val="6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dirty="0">
              <a:solidFill>
                <a:srgbClr val="F78C26"/>
              </a:solidFill>
              <a:latin typeface="Open Sans" panose="020B0606030504020204" pitchFamily="34" charset="0"/>
              <a:ea typeface="Open Sans" panose="020B0606030504020204" pitchFamily="34" charset="0"/>
              <a:cs typeface="Open Sans" panose="020B0606030504020204" pitchFamily="34" charset="0"/>
            </a:rPr>
            <a:t>What Models</a:t>
          </a:r>
          <a:endParaRPr lang="en-AU" sz="1800" kern="1200" dirty="0">
            <a:solidFill>
              <a:srgbClr val="F78C26"/>
            </a:solidFill>
            <a:latin typeface="Open Sans" panose="020B0606030504020204" pitchFamily="34" charset="0"/>
            <a:ea typeface="Open Sans" panose="020B0606030504020204" pitchFamily="34" charset="0"/>
            <a:cs typeface="Open Sans" panose="020B0606030504020204" pitchFamily="34" charset="0"/>
          </a:endParaRPr>
        </a:p>
      </dsp:txBody>
      <dsp:txXfrm rot="-5400000">
        <a:off x="1129805" y="2096992"/>
        <a:ext cx="3048611" cy="511713"/>
      </dsp:txXfrm>
    </dsp:sp>
    <dsp:sp modelId="{3A0C3D01-53F0-4366-AFBA-1BE04B2B5716}">
      <dsp:nvSpPr>
        <dsp:cNvPr id="0" name=""/>
        <dsp:cNvSpPr/>
      </dsp:nvSpPr>
      <dsp:spPr>
        <a:xfrm>
          <a:off x="600609" y="2088248"/>
          <a:ext cx="529195" cy="529202"/>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endParaRPr lang="en-AU" sz="3400" kern="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dsp:txBody>
      <dsp:txXfrm>
        <a:off x="626442" y="2114081"/>
        <a:ext cx="477529" cy="477536"/>
      </dsp:txXfrm>
    </dsp:sp>
    <dsp:sp modelId="{50417D7B-57B2-46C6-A124-3D580149DC74}">
      <dsp:nvSpPr>
        <dsp:cNvPr id="0" name=""/>
        <dsp:cNvSpPr/>
      </dsp:nvSpPr>
      <dsp:spPr>
        <a:xfrm rot="5400000">
          <a:off x="2384413" y="1485310"/>
          <a:ext cx="567077" cy="307629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dirty="0">
              <a:solidFill>
                <a:srgbClr val="F78C26"/>
              </a:solidFill>
              <a:latin typeface="Open Sans" panose="020B0606030504020204" pitchFamily="34" charset="0"/>
              <a:ea typeface="Open Sans" panose="020B0606030504020204" pitchFamily="34" charset="0"/>
              <a:cs typeface="Open Sans" panose="020B0606030504020204" pitchFamily="34" charset="0"/>
            </a:rPr>
            <a:t>Extra stuff</a:t>
          </a:r>
          <a:endParaRPr lang="en-AU" sz="1800" kern="1200" dirty="0">
            <a:solidFill>
              <a:srgbClr val="F78C26"/>
            </a:solidFill>
            <a:latin typeface="Open Sans" panose="020B0606030504020204" pitchFamily="34" charset="0"/>
            <a:ea typeface="Open Sans" panose="020B0606030504020204" pitchFamily="34" charset="0"/>
            <a:cs typeface="Open Sans" panose="020B0606030504020204" pitchFamily="34" charset="0"/>
          </a:endParaRPr>
        </a:p>
      </dsp:txBody>
      <dsp:txXfrm rot="-5400000">
        <a:off x="1129805" y="2767600"/>
        <a:ext cx="3048611" cy="511713"/>
      </dsp:txXfrm>
    </dsp:sp>
    <dsp:sp modelId="{FEF3903C-F5BC-4A8C-AA81-98F729E7AE4C}">
      <dsp:nvSpPr>
        <dsp:cNvPr id="0" name=""/>
        <dsp:cNvSpPr/>
      </dsp:nvSpPr>
      <dsp:spPr>
        <a:xfrm flipH="1">
          <a:off x="600609" y="2758856"/>
          <a:ext cx="529195" cy="529202"/>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endParaRPr lang="en-AU" sz="3400" kern="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dsp:txBody>
      <dsp:txXfrm>
        <a:off x="626442" y="2784689"/>
        <a:ext cx="477529" cy="47753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56a47ac632_2_5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1" name="Google Shape;651;g56a47ac632_2_56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52" name="Google Shape;652;g56a47ac632_2_56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58750" indent="0">
              <a:buNone/>
            </a:pP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F79645-AE45-4298-B803-95CE1353E7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4163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58750" indent="0">
              <a:buNone/>
            </a:pP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F79645-AE45-4298-B803-95CE1353E7FE}"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4285018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58750" inden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F79645-AE45-4298-B803-95CE1353E7FE}"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316259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58750" indent="0">
              <a:buNone/>
            </a:pP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F79645-AE45-4298-B803-95CE1353E7FE}"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961953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58750" indent="0">
              <a:buNone/>
            </a:pP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F79645-AE45-4298-B803-95CE1353E7FE}"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184065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58750" indent="0">
              <a:buNone/>
            </a:pP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F79645-AE45-4298-B803-95CE1353E7FE}"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794591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5.xml"/><Relationship Id="rId4"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5.xml"/><Relationship Id="rId4" Type="http://schemas.openxmlformats.org/officeDocument/2006/relationships/image" Target="../media/image1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userDrawn="1">
  <p:cSld name="TITLE">
    <p:spTree>
      <p:nvGrpSpPr>
        <p:cNvPr id="1" name="Shape 53"/>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Shape 47">
            <a:extLst>
              <a:ext uri="{FF2B5EF4-FFF2-40B4-BE49-F238E27FC236}">
                <a16:creationId xmlns:a16="http://schemas.microsoft.com/office/drawing/2014/main" id="{D1D3B344-478D-4D97-812D-9F8D62F8A171}"/>
              </a:ext>
            </a:extLst>
          </p:cNvPr>
          <p:cNvSpPr/>
          <p:nvPr userDrawn="1"/>
        </p:nvSpPr>
        <p:spPr>
          <a:xfrm>
            <a:off x="0" y="1298528"/>
            <a:ext cx="12192000" cy="4558669"/>
          </a:xfrm>
          <a:prstGeom prst="rect">
            <a:avLst/>
          </a:prstGeom>
          <a:solidFill>
            <a:srgbClr val="DFDFE1">
              <a:alpha val="25000"/>
            </a:srgbClr>
          </a:solidFill>
          <a:ln>
            <a:noFill/>
          </a:ln>
        </p:spPr>
        <p:txBody>
          <a:bodyPr lIns="480060" tIns="342900" rIns="68569"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nSpc>
                <a:spcPct val="80000"/>
              </a:lnSpc>
              <a:spcBef>
                <a:spcPts val="750"/>
              </a:spcBef>
              <a:buClr>
                <a:schemeClr val="lt1"/>
              </a:buClr>
              <a:buSzPct val="25000"/>
            </a:pPr>
            <a:endParaRPr lang="en-US" b="1">
              <a:solidFill>
                <a:schemeClr val="lt1"/>
              </a:solidFill>
              <a:latin typeface="Open Sans" panose="020B0606030504020204" pitchFamily="34" charset="0"/>
              <a:ea typeface="Open Sans" panose="020B0606030504020204" pitchFamily="34" charset="0"/>
              <a:cs typeface="Open Sans" panose="020B0606030504020204" pitchFamily="34" charset="0"/>
              <a:sym typeface="Calibri"/>
            </a:endParaRPr>
          </a:p>
        </p:txBody>
      </p:sp>
    </p:spTree>
    <p:extLst>
      <p:ext uri="{BB962C8B-B14F-4D97-AF65-F5344CB8AC3E}">
        <p14:creationId xmlns:p14="http://schemas.microsoft.com/office/powerpoint/2010/main" val="1625694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357ECD7-E4A9-4D0E-ACFA-CCFC386ADFF4}"/>
              </a:ext>
            </a:extLst>
          </p:cNvPr>
          <p:cNvSpPr>
            <a:spLocks noGrp="1"/>
          </p:cNvSpPr>
          <p:nvPr>
            <p:ph type="title"/>
          </p:nvPr>
        </p:nvSpPr>
        <p:spPr>
          <a:xfrm>
            <a:off x="228600" y="585216"/>
            <a:ext cx="10515600" cy="484631"/>
          </a:xfrm>
          <a:prstGeom prst="rect">
            <a:avLst/>
          </a:prstGeom>
        </p:spPr>
        <p:txBody>
          <a:bodyPr anchor="t">
            <a:normAutofit/>
          </a:bodyPr>
          <a:lstStyle>
            <a:lvl1pPr algn="l">
              <a:defRPr sz="2800" b="1">
                <a:solidFill>
                  <a:srgbClr val="ED7421"/>
                </a:solidFill>
                <a:latin typeface="Open Sans" charset="0"/>
                <a:ea typeface="Open Sans" charset="0"/>
                <a:cs typeface="Open Sans" charset="0"/>
              </a:defRPr>
            </a:lvl1pPr>
          </a:lstStyle>
          <a:p>
            <a:r>
              <a:rPr lang="en-US"/>
              <a:t>Click to edit Master title style</a:t>
            </a:r>
          </a:p>
        </p:txBody>
      </p:sp>
      <p:sp>
        <p:nvSpPr>
          <p:cNvPr id="4" name="Text Placeholder 9">
            <a:extLst>
              <a:ext uri="{FF2B5EF4-FFF2-40B4-BE49-F238E27FC236}">
                <a16:creationId xmlns:a16="http://schemas.microsoft.com/office/drawing/2014/main" id="{429F7161-8332-4CBB-AFC8-C8632C5E16CF}"/>
              </a:ext>
            </a:extLst>
          </p:cNvPr>
          <p:cNvSpPr>
            <a:spLocks noGrp="1"/>
          </p:cNvSpPr>
          <p:nvPr>
            <p:ph type="body" sz="quarter" idx="10"/>
          </p:nvPr>
        </p:nvSpPr>
        <p:spPr>
          <a:xfrm>
            <a:off x="711200" y="1524000"/>
            <a:ext cx="10907713" cy="3824288"/>
          </a:xfrm>
        </p:spPr>
        <p:txBody>
          <a:bodyPr/>
          <a:lstStyle>
            <a:lvl1pPr marL="0" indent="0">
              <a:buNone/>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en-US"/>
              <a:t>Edit Master text styles</a:t>
            </a:r>
          </a:p>
          <a:p>
            <a:pPr lvl="1"/>
            <a:r>
              <a:rPr lang="en-US"/>
              <a:t>Second level</a:t>
            </a:r>
          </a:p>
        </p:txBody>
      </p:sp>
      <p:sp>
        <p:nvSpPr>
          <p:cNvPr id="5" name="Shape 47">
            <a:extLst>
              <a:ext uri="{FF2B5EF4-FFF2-40B4-BE49-F238E27FC236}">
                <a16:creationId xmlns:a16="http://schemas.microsoft.com/office/drawing/2014/main" id="{6FCFBCFD-6EA8-40AC-9E60-624345FDD2E0}"/>
              </a:ext>
            </a:extLst>
          </p:cNvPr>
          <p:cNvSpPr/>
          <p:nvPr userDrawn="1"/>
        </p:nvSpPr>
        <p:spPr>
          <a:xfrm>
            <a:off x="0" y="1142999"/>
            <a:ext cx="12192000" cy="4571999"/>
          </a:xfrm>
          <a:prstGeom prst="rect">
            <a:avLst/>
          </a:prstGeom>
          <a:solidFill>
            <a:schemeClr val="bg1">
              <a:lumMod val="95000"/>
            </a:schemeClr>
          </a:solidFill>
          <a:ln>
            <a:noFill/>
          </a:ln>
        </p:spPr>
        <p:txBody>
          <a:bodyPr lIns="480060" tIns="342900" rIns="68569" bIns="34275" anchor="t" anchorCtr="0">
            <a:noAutofit/>
          </a:bodyPr>
          <a:lstStyle/>
          <a:p>
            <a:pPr>
              <a:lnSpc>
                <a:spcPct val="80000"/>
              </a:lnSpc>
              <a:spcBef>
                <a:spcPts val="750"/>
              </a:spcBef>
              <a:buClr>
                <a:schemeClr val="lt1"/>
              </a:buClr>
              <a:buSzPct val="25000"/>
            </a:pPr>
            <a:endParaRPr lang="en-US" b="1">
              <a:solidFill>
                <a:schemeClr val="lt1"/>
              </a:solidFill>
              <a:latin typeface="Open Sans" panose="020B0606030504020204" pitchFamily="34" charset="0"/>
              <a:ea typeface="Open Sans" panose="020B0606030504020204" pitchFamily="34" charset="0"/>
              <a:cs typeface="Open Sans" panose="020B0606030504020204" pitchFamily="34" charset="0"/>
              <a:sym typeface="Calibri"/>
            </a:endParaRPr>
          </a:p>
        </p:txBody>
      </p:sp>
    </p:spTree>
    <p:extLst>
      <p:ext uri="{BB962C8B-B14F-4D97-AF65-F5344CB8AC3E}">
        <p14:creationId xmlns:p14="http://schemas.microsoft.com/office/powerpoint/2010/main" val="162569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14F9417-6632-44B7-BB94-B3F1A865D043}"/>
              </a:ext>
            </a:extLst>
          </p:cNvPr>
          <p:cNvCxnSpPr>
            <a:cxnSpLocks/>
          </p:cNvCxnSpPr>
          <p:nvPr userDrawn="1"/>
        </p:nvCxnSpPr>
        <p:spPr>
          <a:xfrm>
            <a:off x="0" y="5714677"/>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0B21B2D-38FE-40C4-840A-913294C85C4B}"/>
              </a:ext>
            </a:extLst>
          </p:cNvPr>
          <p:cNvCxnSpPr>
            <a:cxnSpLocks/>
          </p:cNvCxnSpPr>
          <p:nvPr userDrawn="1"/>
        </p:nvCxnSpPr>
        <p:spPr>
          <a:xfrm>
            <a:off x="-3" y="1136603"/>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2548D173-F87D-4CEB-92B7-67C4A2F4EDF1}"/>
              </a:ext>
            </a:extLst>
          </p:cNvPr>
          <p:cNvSpPr>
            <a:spLocks noGrp="1"/>
          </p:cNvSpPr>
          <p:nvPr>
            <p:ph type="title" hasCustomPrompt="1"/>
          </p:nvPr>
        </p:nvSpPr>
        <p:spPr>
          <a:xfrm>
            <a:off x="228600" y="585216"/>
            <a:ext cx="11800002" cy="446725"/>
          </a:xfrm>
          <a:prstGeom prst="rect">
            <a:avLst/>
          </a:prstGeom>
        </p:spPr>
        <p:txBody>
          <a:bodyPr/>
          <a:lstStyle>
            <a:lvl1pPr>
              <a:defRPr sz="3600" b="1">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t>Headline</a:t>
            </a:r>
            <a:endParaRPr lang="en-US"/>
          </a:p>
        </p:txBody>
      </p:sp>
      <p:sp>
        <p:nvSpPr>
          <p:cNvPr id="9" name="Text Placeholder 2">
            <a:extLst>
              <a:ext uri="{FF2B5EF4-FFF2-40B4-BE49-F238E27FC236}">
                <a16:creationId xmlns:a16="http://schemas.microsoft.com/office/drawing/2014/main" id="{70402F28-D175-4A23-B212-087CCC5DC033}"/>
              </a:ext>
            </a:extLst>
          </p:cNvPr>
          <p:cNvSpPr txBox="1">
            <a:spLocks/>
          </p:cNvSpPr>
          <p:nvPr/>
        </p:nvSpPr>
        <p:spPr>
          <a:xfrm>
            <a:off x="9699787" y="6306273"/>
            <a:ext cx="2092288" cy="270991"/>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6" name="Group 15">
            <a:extLst>
              <a:ext uri="{FF2B5EF4-FFF2-40B4-BE49-F238E27FC236}">
                <a16:creationId xmlns:a16="http://schemas.microsoft.com/office/drawing/2014/main" id="{19EBC5F0-C0AC-4EDD-A0E4-59152F63D994}"/>
              </a:ext>
            </a:extLst>
          </p:cNvPr>
          <p:cNvGrpSpPr/>
          <p:nvPr userDrawn="1"/>
        </p:nvGrpSpPr>
        <p:grpSpPr>
          <a:xfrm>
            <a:off x="3617152" y="6183043"/>
            <a:ext cx="8010742" cy="406291"/>
            <a:chOff x="3521616" y="6183043"/>
            <a:chExt cx="6214224" cy="406291"/>
          </a:xfrm>
        </p:grpSpPr>
        <p:sp>
          <p:nvSpPr>
            <p:cNvPr id="7" name="Text Placeholder 2">
              <a:extLst>
                <a:ext uri="{FF2B5EF4-FFF2-40B4-BE49-F238E27FC236}">
                  <a16:creationId xmlns:a16="http://schemas.microsoft.com/office/drawing/2014/main" id="{A61E2416-DCEF-45F6-A348-4DC86B8AFD9B}"/>
                </a:ext>
              </a:extLst>
            </p:cNvPr>
            <p:cNvSpPr txBox="1">
              <a:spLocks/>
            </p:cNvSpPr>
            <p:nvPr/>
          </p:nvSpPr>
          <p:spPr>
            <a:xfrm>
              <a:off x="5586069" y="6299439"/>
              <a:ext cx="2114819" cy="105618"/>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b="1">
                <a:solidFill>
                  <a:srgbClr val="F5692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 Placeholder 2">
              <a:extLst>
                <a:ext uri="{FF2B5EF4-FFF2-40B4-BE49-F238E27FC236}">
                  <a16:creationId xmlns:a16="http://schemas.microsoft.com/office/drawing/2014/main" id="{EDBDEB56-B354-4964-A213-394DE8627FD8}"/>
                </a:ext>
              </a:extLst>
            </p:cNvPr>
            <p:cNvSpPr txBox="1">
              <a:spLocks/>
            </p:cNvSpPr>
            <p:nvPr/>
          </p:nvSpPr>
          <p:spPr>
            <a:xfrm>
              <a:off x="7642833" y="6299439"/>
              <a:ext cx="2092287"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Grow</a:t>
              </a:r>
            </a:p>
          </p:txBody>
        </p:sp>
        <p:sp>
          <p:nvSpPr>
            <p:cNvPr id="10" name="Text Placeholder 2">
              <a:extLst>
                <a:ext uri="{FF2B5EF4-FFF2-40B4-BE49-F238E27FC236}">
                  <a16:creationId xmlns:a16="http://schemas.microsoft.com/office/drawing/2014/main" id="{E7CA4244-9D55-4B5A-9B12-4D1ED2F7B035}"/>
                </a:ext>
              </a:extLst>
            </p:cNvPr>
            <p:cNvSpPr txBox="1">
              <a:spLocks/>
            </p:cNvSpPr>
            <p:nvPr/>
          </p:nvSpPr>
          <p:spPr>
            <a:xfrm>
              <a:off x="3521616" y="629943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b="1">
                  <a:solidFill>
                    <a:srgbClr val="F56924"/>
                  </a:solidFill>
                  <a:latin typeface="Open Sans Extrabold" panose="020B0906030804020204" pitchFamily="34" charset="0"/>
                  <a:ea typeface="Open Sans Extrabold" panose="020B0906030804020204" pitchFamily="34" charset="0"/>
                  <a:cs typeface="Open Sans Extrabold" panose="020B0906030804020204" pitchFamily="34" charset="0"/>
                </a:rPr>
                <a:t>DISCOVER</a:t>
              </a:r>
            </a:p>
          </p:txBody>
        </p:sp>
        <p:sp>
          <p:nvSpPr>
            <p:cNvPr id="11" name="Rectangle 10">
              <a:extLst>
                <a:ext uri="{FF2B5EF4-FFF2-40B4-BE49-F238E27FC236}">
                  <a16:creationId xmlns:a16="http://schemas.microsoft.com/office/drawing/2014/main" id="{F44CCB44-D0A9-4029-97D9-F3480D91874F}"/>
                </a:ext>
              </a:extLst>
            </p:cNvPr>
            <p:cNvSpPr/>
            <p:nvPr/>
          </p:nvSpPr>
          <p:spPr>
            <a:xfrm>
              <a:off x="3600632" y="6183043"/>
              <a:ext cx="2023036" cy="105618"/>
            </a:xfrm>
            <a:prstGeom prst="rect">
              <a:avLst/>
            </a:prstGeom>
            <a:solidFill>
              <a:srgbClr val="F569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81CB7A6-9381-46C0-A311-7B8B687A84EE}"/>
                </a:ext>
              </a:extLst>
            </p:cNvPr>
            <p:cNvSpPr/>
            <p:nvPr/>
          </p:nvSpPr>
          <p:spPr>
            <a:xfrm>
              <a:off x="5656718"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CCD8129-5BDD-4684-B3A6-D0AB70109AD9}"/>
                </a:ext>
              </a:extLst>
            </p:cNvPr>
            <p:cNvSpPr/>
            <p:nvPr/>
          </p:nvSpPr>
          <p:spPr>
            <a:xfrm>
              <a:off x="7712804"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
              <a:extLst>
                <a:ext uri="{FF2B5EF4-FFF2-40B4-BE49-F238E27FC236}">
                  <a16:creationId xmlns:a16="http://schemas.microsoft.com/office/drawing/2014/main" id="{A97D022B-2C29-42DA-88FD-EAEFAAAB88D0}"/>
                </a:ext>
              </a:extLst>
            </p:cNvPr>
            <p:cNvSpPr txBox="1">
              <a:spLocks/>
            </p:cNvSpPr>
            <p:nvPr/>
          </p:nvSpPr>
          <p:spPr>
            <a:xfrm>
              <a:off x="5585878" y="631150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a:solidFill>
                    <a:srgbClr val="A6A6A6"/>
                  </a:solidFill>
                  <a:latin typeface="Open Sans" panose="020B0606030504020204" pitchFamily="34" charset="0"/>
                  <a:ea typeface="Open Sans" panose="020B0606030504020204" pitchFamily="34" charset="0"/>
                  <a:cs typeface="Open Sans" panose="020B0606030504020204" pitchFamily="34" charset="0"/>
                </a:rPr>
                <a:t>Plan</a:t>
              </a:r>
            </a:p>
          </p:txBody>
        </p:sp>
      </p:grpSp>
    </p:spTree>
    <p:extLst>
      <p:ext uri="{BB962C8B-B14F-4D97-AF65-F5344CB8AC3E}">
        <p14:creationId xmlns:p14="http://schemas.microsoft.com/office/powerpoint/2010/main" val="2023668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464A0E6-A595-4697-987F-F76393613F6A}"/>
              </a:ext>
            </a:extLst>
          </p:cNvPr>
          <p:cNvCxnSpPr>
            <a:cxnSpLocks/>
          </p:cNvCxnSpPr>
          <p:nvPr userDrawn="1"/>
        </p:nvCxnSpPr>
        <p:spPr>
          <a:xfrm>
            <a:off x="0" y="5714677"/>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6468A2-A8F6-4BF0-B5C6-E16EE7E7A768}"/>
              </a:ext>
            </a:extLst>
          </p:cNvPr>
          <p:cNvCxnSpPr>
            <a:cxnSpLocks/>
          </p:cNvCxnSpPr>
          <p:nvPr userDrawn="1"/>
        </p:nvCxnSpPr>
        <p:spPr>
          <a:xfrm>
            <a:off x="-3" y="1136603"/>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E8B3168A-704F-4DBB-9878-44637B14DF4A}"/>
              </a:ext>
            </a:extLst>
          </p:cNvPr>
          <p:cNvSpPr>
            <a:spLocks noGrp="1"/>
          </p:cNvSpPr>
          <p:nvPr>
            <p:ph type="title" hasCustomPrompt="1"/>
          </p:nvPr>
        </p:nvSpPr>
        <p:spPr>
          <a:xfrm>
            <a:off x="228600" y="585216"/>
            <a:ext cx="11800002" cy="446725"/>
          </a:xfrm>
          <a:prstGeom prst="rect">
            <a:avLst/>
          </a:prstGeom>
        </p:spPr>
        <p:txBody>
          <a:bodyPr/>
          <a:lstStyle>
            <a:lvl1pPr>
              <a:defRPr sz="3600" b="1">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t>Headline</a:t>
            </a:r>
            <a:b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br>
            <a:endParaRPr lang="en-US"/>
          </a:p>
        </p:txBody>
      </p:sp>
      <p:sp>
        <p:nvSpPr>
          <p:cNvPr id="16" name="Text Placeholder 2">
            <a:extLst>
              <a:ext uri="{FF2B5EF4-FFF2-40B4-BE49-F238E27FC236}">
                <a16:creationId xmlns:a16="http://schemas.microsoft.com/office/drawing/2014/main" id="{2865CB9D-720B-4617-BFC1-8C5BA1E4EF6D}"/>
              </a:ext>
            </a:extLst>
          </p:cNvPr>
          <p:cNvSpPr txBox="1">
            <a:spLocks/>
          </p:cNvSpPr>
          <p:nvPr userDrawn="1"/>
        </p:nvSpPr>
        <p:spPr>
          <a:xfrm>
            <a:off x="9699787" y="6306273"/>
            <a:ext cx="2092288" cy="270991"/>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7" name="Group 16">
            <a:extLst>
              <a:ext uri="{FF2B5EF4-FFF2-40B4-BE49-F238E27FC236}">
                <a16:creationId xmlns:a16="http://schemas.microsoft.com/office/drawing/2014/main" id="{F2A90665-9989-4B43-B508-79F6C00350B3}"/>
              </a:ext>
            </a:extLst>
          </p:cNvPr>
          <p:cNvGrpSpPr/>
          <p:nvPr userDrawn="1"/>
        </p:nvGrpSpPr>
        <p:grpSpPr>
          <a:xfrm>
            <a:off x="3617152" y="6183043"/>
            <a:ext cx="8010742" cy="406291"/>
            <a:chOff x="3521616" y="6183043"/>
            <a:chExt cx="6214224" cy="406291"/>
          </a:xfrm>
        </p:grpSpPr>
        <p:sp>
          <p:nvSpPr>
            <p:cNvPr id="18" name="Text Placeholder 2">
              <a:extLst>
                <a:ext uri="{FF2B5EF4-FFF2-40B4-BE49-F238E27FC236}">
                  <a16:creationId xmlns:a16="http://schemas.microsoft.com/office/drawing/2014/main" id="{D15B7834-6ADA-4D67-B931-9FB2F1A3C6DB}"/>
                </a:ext>
              </a:extLst>
            </p:cNvPr>
            <p:cNvSpPr txBox="1">
              <a:spLocks/>
            </p:cNvSpPr>
            <p:nvPr/>
          </p:nvSpPr>
          <p:spPr>
            <a:xfrm>
              <a:off x="5586069" y="6299439"/>
              <a:ext cx="2114819" cy="105618"/>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b="1">
                <a:solidFill>
                  <a:srgbClr val="F5692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Text Placeholder 2">
              <a:extLst>
                <a:ext uri="{FF2B5EF4-FFF2-40B4-BE49-F238E27FC236}">
                  <a16:creationId xmlns:a16="http://schemas.microsoft.com/office/drawing/2014/main" id="{01E9637B-B918-4615-A13E-361085150D3F}"/>
                </a:ext>
              </a:extLst>
            </p:cNvPr>
            <p:cNvSpPr txBox="1">
              <a:spLocks/>
            </p:cNvSpPr>
            <p:nvPr/>
          </p:nvSpPr>
          <p:spPr>
            <a:xfrm>
              <a:off x="7642833" y="6299439"/>
              <a:ext cx="2092287"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Grow</a:t>
              </a:r>
            </a:p>
          </p:txBody>
        </p:sp>
        <p:sp>
          <p:nvSpPr>
            <p:cNvPr id="20" name="Text Placeholder 2">
              <a:extLst>
                <a:ext uri="{FF2B5EF4-FFF2-40B4-BE49-F238E27FC236}">
                  <a16:creationId xmlns:a16="http://schemas.microsoft.com/office/drawing/2014/main" id="{B82C6414-26A1-49B0-8DEA-CC920C84C119}"/>
                </a:ext>
              </a:extLst>
            </p:cNvPr>
            <p:cNvSpPr txBox="1">
              <a:spLocks/>
            </p:cNvSpPr>
            <p:nvPr/>
          </p:nvSpPr>
          <p:spPr>
            <a:xfrm>
              <a:off x="3521616" y="629943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b="0">
                  <a:solidFill>
                    <a:schemeClr val="bg1">
                      <a:lumMod val="65000"/>
                    </a:schemeClr>
                  </a:solidFill>
                  <a:latin typeface="Open Sans "/>
                  <a:ea typeface="Open Sans Extrabold" panose="020B0906030804020204" pitchFamily="34" charset="0"/>
                  <a:cs typeface="Open Sans Extrabold" panose="020B0906030804020204" pitchFamily="34" charset="0"/>
                </a:rPr>
                <a:t>Discover</a:t>
              </a:r>
            </a:p>
          </p:txBody>
        </p:sp>
        <p:sp>
          <p:nvSpPr>
            <p:cNvPr id="21" name="Rectangle 20">
              <a:extLst>
                <a:ext uri="{FF2B5EF4-FFF2-40B4-BE49-F238E27FC236}">
                  <a16:creationId xmlns:a16="http://schemas.microsoft.com/office/drawing/2014/main" id="{60D5D020-8D33-4DD3-A2F1-4E1A6A1EF5C5}"/>
                </a:ext>
              </a:extLst>
            </p:cNvPr>
            <p:cNvSpPr/>
            <p:nvPr/>
          </p:nvSpPr>
          <p:spPr>
            <a:xfrm>
              <a:off x="3600632"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FDF22E6-A76E-4021-ADEE-0A8F7E5D6339}"/>
                </a:ext>
              </a:extLst>
            </p:cNvPr>
            <p:cNvSpPr/>
            <p:nvPr/>
          </p:nvSpPr>
          <p:spPr>
            <a:xfrm>
              <a:off x="5656718" y="6183043"/>
              <a:ext cx="2023036" cy="105618"/>
            </a:xfrm>
            <a:prstGeom prst="rect">
              <a:avLst/>
            </a:prstGeom>
            <a:solidFill>
              <a:srgbClr val="F569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52A0BD3-0F2A-4949-9904-1F2591A0CEAA}"/>
                </a:ext>
              </a:extLst>
            </p:cNvPr>
            <p:cNvSpPr/>
            <p:nvPr/>
          </p:nvSpPr>
          <p:spPr>
            <a:xfrm>
              <a:off x="7712804"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
              <a:extLst>
                <a:ext uri="{FF2B5EF4-FFF2-40B4-BE49-F238E27FC236}">
                  <a16:creationId xmlns:a16="http://schemas.microsoft.com/office/drawing/2014/main" id="{C30C71B2-A06B-4B5F-9164-252E298C941C}"/>
                </a:ext>
              </a:extLst>
            </p:cNvPr>
            <p:cNvSpPr txBox="1">
              <a:spLocks/>
            </p:cNvSpPr>
            <p:nvPr/>
          </p:nvSpPr>
          <p:spPr>
            <a:xfrm>
              <a:off x="5585878" y="631150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b="1">
                  <a:solidFill>
                    <a:srgbClr val="F56924"/>
                  </a:solidFill>
                  <a:latin typeface="Open Sans Extrabold" panose="020B0906030804020204" pitchFamily="34" charset="0"/>
                  <a:ea typeface="Open Sans Extrabold" panose="020B0906030804020204" pitchFamily="34" charset="0"/>
                  <a:cs typeface="Open Sans Extrabold" panose="020B0906030804020204" pitchFamily="34" charset="0"/>
                </a:rPr>
                <a:t>PLAN</a:t>
              </a:r>
            </a:p>
          </p:txBody>
        </p:sp>
      </p:grpSp>
    </p:spTree>
    <p:extLst>
      <p:ext uri="{BB962C8B-B14F-4D97-AF65-F5344CB8AC3E}">
        <p14:creationId xmlns:p14="http://schemas.microsoft.com/office/powerpoint/2010/main" val="10921107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3C94CBA-DDBA-46B0-8D73-ABB99B712358}"/>
              </a:ext>
            </a:extLst>
          </p:cNvPr>
          <p:cNvSpPr>
            <a:spLocks noGrp="1"/>
          </p:cNvSpPr>
          <p:nvPr>
            <p:ph type="title" hasCustomPrompt="1"/>
          </p:nvPr>
        </p:nvSpPr>
        <p:spPr>
          <a:xfrm>
            <a:off x="228600" y="585216"/>
            <a:ext cx="11800002" cy="446725"/>
          </a:xfrm>
          <a:prstGeom prst="rect">
            <a:avLst/>
          </a:prstGeom>
        </p:spPr>
        <p:txBody>
          <a:bodyPr/>
          <a:lstStyle>
            <a:lvl1pPr>
              <a:defRPr sz="3600" b="1">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t>Headline</a:t>
            </a:r>
            <a:endParaRPr lang="en-US"/>
          </a:p>
        </p:txBody>
      </p:sp>
      <p:sp>
        <p:nvSpPr>
          <p:cNvPr id="14" name="Text Placeholder 2">
            <a:extLst>
              <a:ext uri="{FF2B5EF4-FFF2-40B4-BE49-F238E27FC236}">
                <a16:creationId xmlns:a16="http://schemas.microsoft.com/office/drawing/2014/main" id="{12C3DDFD-06D0-453A-9F78-B98DDDD2B8C4}"/>
              </a:ext>
            </a:extLst>
          </p:cNvPr>
          <p:cNvSpPr txBox="1">
            <a:spLocks/>
          </p:cNvSpPr>
          <p:nvPr userDrawn="1"/>
        </p:nvSpPr>
        <p:spPr>
          <a:xfrm>
            <a:off x="9699787" y="6306273"/>
            <a:ext cx="2092288" cy="270991"/>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5" name="Group 14">
            <a:extLst>
              <a:ext uri="{FF2B5EF4-FFF2-40B4-BE49-F238E27FC236}">
                <a16:creationId xmlns:a16="http://schemas.microsoft.com/office/drawing/2014/main" id="{4B926FB6-8870-4EE2-A18F-82949E45DDC2}"/>
              </a:ext>
            </a:extLst>
          </p:cNvPr>
          <p:cNvGrpSpPr/>
          <p:nvPr userDrawn="1"/>
        </p:nvGrpSpPr>
        <p:grpSpPr>
          <a:xfrm>
            <a:off x="3617152" y="6183043"/>
            <a:ext cx="8010742" cy="406291"/>
            <a:chOff x="3521616" y="6183043"/>
            <a:chExt cx="6214224" cy="406291"/>
          </a:xfrm>
        </p:grpSpPr>
        <p:sp>
          <p:nvSpPr>
            <p:cNvPr id="16" name="Text Placeholder 2">
              <a:extLst>
                <a:ext uri="{FF2B5EF4-FFF2-40B4-BE49-F238E27FC236}">
                  <a16:creationId xmlns:a16="http://schemas.microsoft.com/office/drawing/2014/main" id="{8BE18F8A-5B14-4D08-84A2-965911FDFF14}"/>
                </a:ext>
              </a:extLst>
            </p:cNvPr>
            <p:cNvSpPr txBox="1">
              <a:spLocks/>
            </p:cNvSpPr>
            <p:nvPr/>
          </p:nvSpPr>
          <p:spPr>
            <a:xfrm>
              <a:off x="5586069" y="6299439"/>
              <a:ext cx="2114819" cy="105618"/>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b="1">
                <a:solidFill>
                  <a:srgbClr val="F5692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 Placeholder 2">
              <a:extLst>
                <a:ext uri="{FF2B5EF4-FFF2-40B4-BE49-F238E27FC236}">
                  <a16:creationId xmlns:a16="http://schemas.microsoft.com/office/drawing/2014/main" id="{97CAD045-25C6-45E7-8AE4-194AC9EB2C35}"/>
                </a:ext>
              </a:extLst>
            </p:cNvPr>
            <p:cNvSpPr txBox="1">
              <a:spLocks/>
            </p:cNvSpPr>
            <p:nvPr/>
          </p:nvSpPr>
          <p:spPr>
            <a:xfrm>
              <a:off x="7642833" y="6299439"/>
              <a:ext cx="2092287"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Grow</a:t>
              </a:r>
            </a:p>
          </p:txBody>
        </p:sp>
        <p:sp>
          <p:nvSpPr>
            <p:cNvPr id="18" name="Text Placeholder 2">
              <a:extLst>
                <a:ext uri="{FF2B5EF4-FFF2-40B4-BE49-F238E27FC236}">
                  <a16:creationId xmlns:a16="http://schemas.microsoft.com/office/drawing/2014/main" id="{C2EA974D-9127-4934-AD3F-B91BEECA599E}"/>
                </a:ext>
              </a:extLst>
            </p:cNvPr>
            <p:cNvSpPr txBox="1">
              <a:spLocks/>
            </p:cNvSpPr>
            <p:nvPr/>
          </p:nvSpPr>
          <p:spPr>
            <a:xfrm>
              <a:off x="3521616" y="629943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b="0">
                  <a:solidFill>
                    <a:schemeClr val="bg1">
                      <a:lumMod val="65000"/>
                    </a:schemeClr>
                  </a:solidFill>
                  <a:latin typeface="Open Sans "/>
                  <a:ea typeface="Open Sans Extrabold" panose="020B0906030804020204" pitchFamily="34" charset="0"/>
                  <a:cs typeface="Open Sans Extrabold" panose="020B0906030804020204" pitchFamily="34" charset="0"/>
                </a:rPr>
                <a:t>Discover</a:t>
              </a:r>
            </a:p>
          </p:txBody>
        </p:sp>
        <p:sp>
          <p:nvSpPr>
            <p:cNvPr id="19" name="Rectangle 18">
              <a:extLst>
                <a:ext uri="{FF2B5EF4-FFF2-40B4-BE49-F238E27FC236}">
                  <a16:creationId xmlns:a16="http://schemas.microsoft.com/office/drawing/2014/main" id="{916094FF-0105-4797-9C51-9E576B879D84}"/>
                </a:ext>
              </a:extLst>
            </p:cNvPr>
            <p:cNvSpPr/>
            <p:nvPr/>
          </p:nvSpPr>
          <p:spPr>
            <a:xfrm>
              <a:off x="3600632"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D2059C4-E9E5-456A-991A-BFB5572DA229}"/>
                </a:ext>
              </a:extLst>
            </p:cNvPr>
            <p:cNvSpPr/>
            <p:nvPr/>
          </p:nvSpPr>
          <p:spPr>
            <a:xfrm>
              <a:off x="5656718" y="6183043"/>
              <a:ext cx="2023036" cy="105618"/>
            </a:xfrm>
            <a:prstGeom prst="rect">
              <a:avLst/>
            </a:prstGeom>
            <a:solidFill>
              <a:srgbClr val="F569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1361BB3-DD94-4C1A-857A-06E3B5518156}"/>
                </a:ext>
              </a:extLst>
            </p:cNvPr>
            <p:cNvSpPr/>
            <p:nvPr/>
          </p:nvSpPr>
          <p:spPr>
            <a:xfrm>
              <a:off x="7712804"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
              <a:extLst>
                <a:ext uri="{FF2B5EF4-FFF2-40B4-BE49-F238E27FC236}">
                  <a16:creationId xmlns:a16="http://schemas.microsoft.com/office/drawing/2014/main" id="{980FF85F-2E4C-4D53-B65A-AA4704E9D25A}"/>
                </a:ext>
              </a:extLst>
            </p:cNvPr>
            <p:cNvSpPr txBox="1">
              <a:spLocks/>
            </p:cNvSpPr>
            <p:nvPr/>
          </p:nvSpPr>
          <p:spPr>
            <a:xfrm>
              <a:off x="5585878" y="631150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b="1">
                  <a:solidFill>
                    <a:srgbClr val="F56924"/>
                  </a:solidFill>
                  <a:latin typeface="Open Sans Extrabold" panose="020B0906030804020204" pitchFamily="34" charset="0"/>
                  <a:ea typeface="Open Sans Extrabold" panose="020B0906030804020204" pitchFamily="34" charset="0"/>
                  <a:cs typeface="Open Sans Extrabold" panose="020B0906030804020204" pitchFamily="34" charset="0"/>
                </a:rPr>
                <a:t>PLAN</a:t>
              </a:r>
            </a:p>
          </p:txBody>
        </p:sp>
      </p:grpSp>
    </p:spTree>
    <p:extLst>
      <p:ext uri="{BB962C8B-B14F-4D97-AF65-F5344CB8AC3E}">
        <p14:creationId xmlns:p14="http://schemas.microsoft.com/office/powerpoint/2010/main" val="3934305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yp_Grey">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ECF22FE-73DD-4A73-B006-613060EE0AE8}"/>
              </a:ext>
            </a:extLst>
          </p:cNvPr>
          <p:cNvCxnSpPr>
            <a:cxnSpLocks/>
          </p:cNvCxnSpPr>
          <p:nvPr userDrawn="1"/>
        </p:nvCxnSpPr>
        <p:spPr>
          <a:xfrm>
            <a:off x="0" y="5714677"/>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8C0C664-A3B4-4F61-9A20-845BB7CB33FE}"/>
              </a:ext>
            </a:extLst>
          </p:cNvPr>
          <p:cNvCxnSpPr>
            <a:cxnSpLocks/>
          </p:cNvCxnSpPr>
          <p:nvPr userDrawn="1"/>
        </p:nvCxnSpPr>
        <p:spPr>
          <a:xfrm>
            <a:off x="-3" y="1136603"/>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5E531428-4AAD-4F36-B3D2-FA91DE3BFAD1}"/>
              </a:ext>
            </a:extLst>
          </p:cNvPr>
          <p:cNvSpPr>
            <a:spLocks noGrp="1"/>
          </p:cNvSpPr>
          <p:nvPr>
            <p:ph type="title"/>
          </p:nvPr>
        </p:nvSpPr>
        <p:spPr>
          <a:xfrm>
            <a:off x="228600" y="585216"/>
            <a:ext cx="10515600" cy="484631"/>
          </a:xfrm>
          <a:prstGeom prst="rect">
            <a:avLst/>
          </a:prstGeom>
        </p:spPr>
        <p:txBody>
          <a:bodyPr anchor="t">
            <a:normAutofit/>
          </a:bodyPr>
          <a:lstStyle>
            <a:lvl1pPr algn="l">
              <a:defRPr sz="2800" b="1">
                <a:solidFill>
                  <a:srgbClr val="6F727C"/>
                </a:solidFill>
                <a:latin typeface="Open Sans" charset="0"/>
                <a:ea typeface="Open Sans" charset="0"/>
                <a:cs typeface="Open Sans" charset="0"/>
              </a:defRPr>
            </a:lvl1pPr>
          </a:lstStyle>
          <a:p>
            <a:r>
              <a:rPr lang="en-US"/>
              <a:t>Click to edit Master title style</a:t>
            </a:r>
          </a:p>
        </p:txBody>
      </p:sp>
    </p:spTree>
    <p:extLst>
      <p:ext uri="{BB962C8B-B14F-4D97-AF65-F5344CB8AC3E}">
        <p14:creationId xmlns:p14="http://schemas.microsoft.com/office/powerpoint/2010/main" val="18273577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14292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52DF0FA9-9A9E-4902-ABE5-074378251A11}"/>
              </a:ext>
            </a:extLst>
          </p:cNvPr>
          <p:cNvSpPr txBox="1">
            <a:spLocks/>
          </p:cNvSpPr>
          <p:nvPr userDrawn="1"/>
        </p:nvSpPr>
        <p:spPr>
          <a:xfrm>
            <a:off x="-242590" y="-517523"/>
            <a:ext cx="15077521" cy="1035046"/>
          </a:xfrm>
          <a:prstGeom prst="rect">
            <a:avLst/>
          </a:prstGeom>
        </p:spPr>
        <p:txBody>
          <a:bodyPr anchor="t">
            <a:noAutofit/>
          </a:bodyPr>
          <a:lstStyle>
            <a:lvl1pPr algn="l" defTabSz="914400" rtl="0" eaLnBrk="1" latinLnBrk="0" hangingPunct="1">
              <a:lnSpc>
                <a:spcPct val="90000"/>
              </a:lnSpc>
              <a:spcBef>
                <a:spcPct val="0"/>
              </a:spcBef>
              <a:buNone/>
              <a:defRPr sz="2800" b="1" kern="1200">
                <a:solidFill>
                  <a:srgbClr val="6F727C"/>
                </a:solidFill>
                <a:latin typeface="Open Sans" charset="0"/>
                <a:ea typeface="Open Sans" charset="0"/>
                <a:cs typeface="Open Sans" charset="0"/>
              </a:defRPr>
            </a:lvl1pPr>
          </a:lstStyle>
          <a:p>
            <a:r>
              <a:rPr lang="en-US" sz="20000">
                <a:solidFill>
                  <a:schemeClr val="bg1">
                    <a:lumMod val="9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AGENDA</a:t>
            </a:r>
            <a:r>
              <a:rPr lang="en-US" sz="20000">
                <a:solidFill>
                  <a:schemeClr val="bg1">
                    <a:lumMod val="95000"/>
                    <a:alpha val="8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N</a:t>
            </a:r>
          </a:p>
        </p:txBody>
      </p:sp>
    </p:spTree>
    <p:extLst>
      <p:ext uri="{BB962C8B-B14F-4D97-AF65-F5344CB8AC3E}">
        <p14:creationId xmlns:p14="http://schemas.microsoft.com/office/powerpoint/2010/main" val="34585435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D60EAE7-420E-4E69-BA53-674B68F266A5}"/>
              </a:ext>
            </a:extLst>
          </p:cNvPr>
          <p:cNvSpPr>
            <a:spLocks noGrp="1"/>
          </p:cNvSpPr>
          <p:nvPr>
            <p:ph type="title" hasCustomPrompt="1"/>
          </p:nvPr>
        </p:nvSpPr>
        <p:spPr>
          <a:xfrm>
            <a:off x="228600" y="685800"/>
            <a:ext cx="10515600" cy="446725"/>
          </a:xfrm>
          <a:prstGeom prst="rect">
            <a:avLst/>
          </a:prstGeom>
        </p:spPr>
        <p:txBody>
          <a:bodyPr/>
          <a:lstStyle>
            <a:lvl1pPr>
              <a:defRPr sz="3600" b="1">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t>Headline</a:t>
            </a:r>
            <a:endParaRPr lang="en-US"/>
          </a:p>
        </p:txBody>
      </p:sp>
    </p:spTree>
    <p:extLst>
      <p:ext uri="{BB962C8B-B14F-4D97-AF65-F5344CB8AC3E}">
        <p14:creationId xmlns:p14="http://schemas.microsoft.com/office/powerpoint/2010/main" val="25308216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0821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589387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9A964410-DD00-4046-BB6F-2ACB3AB0B66B}"/>
              </a:ext>
            </a:extLst>
          </p:cNvPr>
          <p:cNvCxnSpPr>
            <a:cxnSpLocks/>
          </p:cNvCxnSpPr>
          <p:nvPr userDrawn="1"/>
        </p:nvCxnSpPr>
        <p:spPr>
          <a:xfrm>
            <a:off x="0" y="5714677"/>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4C7A98C-85A7-4704-9F94-1E49E968BF7C}"/>
              </a:ext>
            </a:extLst>
          </p:cNvPr>
          <p:cNvCxnSpPr>
            <a:cxnSpLocks/>
          </p:cNvCxnSpPr>
          <p:nvPr userDrawn="1"/>
        </p:nvCxnSpPr>
        <p:spPr>
          <a:xfrm>
            <a:off x="-3" y="1136603"/>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1C78FE58-74FA-401A-80DC-1A00ADC71D54}"/>
              </a:ext>
            </a:extLst>
          </p:cNvPr>
          <p:cNvSpPr>
            <a:spLocks noGrp="1"/>
          </p:cNvSpPr>
          <p:nvPr>
            <p:ph type="title" hasCustomPrompt="1"/>
          </p:nvPr>
        </p:nvSpPr>
        <p:spPr>
          <a:xfrm>
            <a:off x="228600" y="685800"/>
            <a:ext cx="11800002" cy="446725"/>
          </a:xfrm>
          <a:prstGeom prst="rect">
            <a:avLst/>
          </a:prstGeom>
        </p:spPr>
        <p:txBody>
          <a:bodyPr/>
          <a:lstStyle>
            <a:lvl1pPr>
              <a:defRPr sz="3600" b="1">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t>Headline</a:t>
            </a:r>
            <a:endParaRPr lang="en-US"/>
          </a:p>
        </p:txBody>
      </p:sp>
    </p:spTree>
    <p:extLst>
      <p:ext uri="{BB962C8B-B14F-4D97-AF65-F5344CB8AC3E}">
        <p14:creationId xmlns:p14="http://schemas.microsoft.com/office/powerpoint/2010/main" val="10879659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6BA4D1-6923-43A1-891D-9CA238E5CFB6}"/>
              </a:ext>
            </a:extLst>
          </p:cNvPr>
          <p:cNvSpPr/>
          <p:nvPr userDrawn="1"/>
        </p:nvSpPr>
        <p:spPr>
          <a:xfrm>
            <a:off x="0" y="1142999"/>
            <a:ext cx="12192000" cy="4571999"/>
          </a:xfrm>
          <a:prstGeom prst="rect">
            <a:avLst/>
          </a:prstGeom>
          <a:gradFill>
            <a:gsLst>
              <a:gs pos="100000">
                <a:srgbClr val="F44123"/>
              </a:gs>
              <a:gs pos="52000">
                <a:srgbClr val="F58026"/>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3F4863EF-23AE-41F3-B1F8-B87D06BE4903}"/>
              </a:ext>
            </a:extLst>
          </p:cNvPr>
          <p:cNvSpPr>
            <a:spLocks noGrp="1"/>
          </p:cNvSpPr>
          <p:nvPr>
            <p:ph type="title"/>
          </p:nvPr>
        </p:nvSpPr>
        <p:spPr>
          <a:xfrm>
            <a:off x="228600" y="685800"/>
            <a:ext cx="10515600" cy="484631"/>
          </a:xfrm>
          <a:prstGeom prst="rect">
            <a:avLst/>
          </a:prstGeom>
        </p:spPr>
        <p:txBody>
          <a:bodyPr anchor="t">
            <a:normAutofit/>
          </a:bodyPr>
          <a:lstStyle>
            <a:lvl1pPr algn="l">
              <a:defRPr sz="2800" b="1">
                <a:solidFill>
                  <a:srgbClr val="ED7421"/>
                </a:solidFill>
                <a:latin typeface="Open Sans" charset="0"/>
                <a:ea typeface="Open Sans" charset="0"/>
                <a:cs typeface="Open Sans" charset="0"/>
              </a:defRPr>
            </a:lvl1pPr>
          </a:lstStyle>
          <a:p>
            <a:r>
              <a:rPr lang="en-US"/>
              <a:t>Click to edit Master title style</a:t>
            </a:r>
          </a:p>
        </p:txBody>
      </p:sp>
      <p:sp>
        <p:nvSpPr>
          <p:cNvPr id="5" name="Text Placeholder 9">
            <a:extLst>
              <a:ext uri="{FF2B5EF4-FFF2-40B4-BE49-F238E27FC236}">
                <a16:creationId xmlns:a16="http://schemas.microsoft.com/office/drawing/2014/main" id="{A0CD9371-7A28-4652-816A-5F06D338CCE9}"/>
              </a:ext>
            </a:extLst>
          </p:cNvPr>
          <p:cNvSpPr>
            <a:spLocks noGrp="1"/>
          </p:cNvSpPr>
          <p:nvPr>
            <p:ph type="body" sz="quarter" idx="10"/>
          </p:nvPr>
        </p:nvSpPr>
        <p:spPr>
          <a:xfrm>
            <a:off x="711200" y="1524000"/>
            <a:ext cx="10907713" cy="3824288"/>
          </a:xfrm>
        </p:spPr>
        <p:txBody>
          <a:bodyPr/>
          <a:lstStyle>
            <a:lvl1pPr marL="0" indent="0">
              <a:buNone/>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26430473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357ECD7-E4A9-4D0E-ACFA-CCFC386ADFF4}"/>
              </a:ext>
            </a:extLst>
          </p:cNvPr>
          <p:cNvSpPr>
            <a:spLocks noGrp="1"/>
          </p:cNvSpPr>
          <p:nvPr>
            <p:ph type="title"/>
          </p:nvPr>
        </p:nvSpPr>
        <p:spPr>
          <a:xfrm>
            <a:off x="228600" y="685800"/>
            <a:ext cx="10515600" cy="484631"/>
          </a:xfrm>
          <a:prstGeom prst="rect">
            <a:avLst/>
          </a:prstGeom>
        </p:spPr>
        <p:txBody>
          <a:bodyPr anchor="t">
            <a:normAutofit/>
          </a:bodyPr>
          <a:lstStyle>
            <a:lvl1pPr algn="l">
              <a:defRPr sz="2800" b="1">
                <a:solidFill>
                  <a:srgbClr val="ED7421"/>
                </a:solidFill>
                <a:latin typeface="Open Sans" charset="0"/>
                <a:ea typeface="Open Sans" charset="0"/>
                <a:cs typeface="Open Sans" charset="0"/>
              </a:defRPr>
            </a:lvl1pPr>
          </a:lstStyle>
          <a:p>
            <a:r>
              <a:rPr lang="en-US"/>
              <a:t>Click to edit Master title style</a:t>
            </a:r>
          </a:p>
        </p:txBody>
      </p:sp>
      <p:sp>
        <p:nvSpPr>
          <p:cNvPr id="4" name="Text Placeholder 9">
            <a:extLst>
              <a:ext uri="{FF2B5EF4-FFF2-40B4-BE49-F238E27FC236}">
                <a16:creationId xmlns:a16="http://schemas.microsoft.com/office/drawing/2014/main" id="{429F7161-8332-4CBB-AFC8-C8632C5E16CF}"/>
              </a:ext>
            </a:extLst>
          </p:cNvPr>
          <p:cNvSpPr>
            <a:spLocks noGrp="1"/>
          </p:cNvSpPr>
          <p:nvPr>
            <p:ph type="body" sz="quarter" idx="10"/>
          </p:nvPr>
        </p:nvSpPr>
        <p:spPr>
          <a:xfrm>
            <a:off x="711200" y="1524000"/>
            <a:ext cx="10907713" cy="3824288"/>
          </a:xfrm>
        </p:spPr>
        <p:txBody>
          <a:bodyPr/>
          <a:lstStyle>
            <a:lvl1pPr marL="0" indent="0">
              <a:buNone/>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en-US"/>
              <a:t>Edit Master text styles</a:t>
            </a:r>
          </a:p>
          <a:p>
            <a:pPr lvl="1"/>
            <a:r>
              <a:rPr lang="en-US"/>
              <a:t>Second level</a:t>
            </a:r>
          </a:p>
        </p:txBody>
      </p:sp>
      <p:sp>
        <p:nvSpPr>
          <p:cNvPr id="5" name="Shape 47">
            <a:extLst>
              <a:ext uri="{FF2B5EF4-FFF2-40B4-BE49-F238E27FC236}">
                <a16:creationId xmlns:a16="http://schemas.microsoft.com/office/drawing/2014/main" id="{6FCFBCFD-6EA8-40AC-9E60-624345FDD2E0}"/>
              </a:ext>
            </a:extLst>
          </p:cNvPr>
          <p:cNvSpPr/>
          <p:nvPr userDrawn="1"/>
        </p:nvSpPr>
        <p:spPr>
          <a:xfrm>
            <a:off x="0" y="1142999"/>
            <a:ext cx="12192000" cy="4571999"/>
          </a:xfrm>
          <a:prstGeom prst="rect">
            <a:avLst/>
          </a:prstGeom>
          <a:solidFill>
            <a:schemeClr val="bg1">
              <a:lumMod val="95000"/>
            </a:schemeClr>
          </a:solidFill>
          <a:ln>
            <a:noFill/>
          </a:ln>
        </p:spPr>
        <p:txBody>
          <a:bodyPr lIns="480060" tIns="342900" rIns="68569" bIns="34275" anchor="t" anchorCtr="0">
            <a:noAutofit/>
          </a:bodyPr>
          <a:lstStyle/>
          <a:p>
            <a:pPr>
              <a:lnSpc>
                <a:spcPct val="80000"/>
              </a:lnSpc>
              <a:spcBef>
                <a:spcPts val="750"/>
              </a:spcBef>
              <a:buClr>
                <a:schemeClr val="lt1"/>
              </a:buClr>
              <a:buSzPct val="25000"/>
            </a:pPr>
            <a:endParaRPr lang="en-US" b="1">
              <a:solidFill>
                <a:schemeClr val="lt1"/>
              </a:solidFill>
              <a:latin typeface="Open Sans" panose="020B0606030504020204" pitchFamily="34" charset="0"/>
              <a:ea typeface="Open Sans" panose="020B0606030504020204" pitchFamily="34" charset="0"/>
              <a:cs typeface="Open Sans" panose="020B0606030504020204" pitchFamily="34" charset="0"/>
              <a:sym typeface="Calibri"/>
            </a:endParaRPr>
          </a:p>
        </p:txBody>
      </p:sp>
    </p:spTree>
    <p:extLst>
      <p:ext uri="{BB962C8B-B14F-4D97-AF65-F5344CB8AC3E}">
        <p14:creationId xmlns:p14="http://schemas.microsoft.com/office/powerpoint/2010/main" val="16256947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14F9417-6632-44B7-BB94-B3F1A865D043}"/>
              </a:ext>
            </a:extLst>
          </p:cNvPr>
          <p:cNvCxnSpPr>
            <a:cxnSpLocks/>
          </p:cNvCxnSpPr>
          <p:nvPr userDrawn="1"/>
        </p:nvCxnSpPr>
        <p:spPr>
          <a:xfrm>
            <a:off x="0" y="5714677"/>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0B21B2D-38FE-40C4-840A-913294C85C4B}"/>
              </a:ext>
            </a:extLst>
          </p:cNvPr>
          <p:cNvCxnSpPr>
            <a:cxnSpLocks/>
          </p:cNvCxnSpPr>
          <p:nvPr userDrawn="1"/>
        </p:nvCxnSpPr>
        <p:spPr>
          <a:xfrm>
            <a:off x="-3" y="1136603"/>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2548D173-F87D-4CEB-92B7-67C4A2F4EDF1}"/>
              </a:ext>
            </a:extLst>
          </p:cNvPr>
          <p:cNvSpPr>
            <a:spLocks noGrp="1"/>
          </p:cNvSpPr>
          <p:nvPr>
            <p:ph type="title" hasCustomPrompt="1"/>
          </p:nvPr>
        </p:nvSpPr>
        <p:spPr>
          <a:xfrm>
            <a:off x="228600" y="585216"/>
            <a:ext cx="11800002" cy="446725"/>
          </a:xfrm>
          <a:prstGeom prst="rect">
            <a:avLst/>
          </a:prstGeom>
        </p:spPr>
        <p:txBody>
          <a:bodyPr/>
          <a:lstStyle>
            <a:lvl1pPr>
              <a:defRPr sz="3600" b="1">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t>Headline</a:t>
            </a:r>
            <a:endParaRPr lang="en-US"/>
          </a:p>
        </p:txBody>
      </p:sp>
      <p:sp>
        <p:nvSpPr>
          <p:cNvPr id="9" name="Text Placeholder 2">
            <a:extLst>
              <a:ext uri="{FF2B5EF4-FFF2-40B4-BE49-F238E27FC236}">
                <a16:creationId xmlns:a16="http://schemas.microsoft.com/office/drawing/2014/main" id="{70402F28-D175-4A23-B212-087CCC5DC033}"/>
              </a:ext>
            </a:extLst>
          </p:cNvPr>
          <p:cNvSpPr txBox="1">
            <a:spLocks/>
          </p:cNvSpPr>
          <p:nvPr/>
        </p:nvSpPr>
        <p:spPr>
          <a:xfrm>
            <a:off x="9699787" y="6306273"/>
            <a:ext cx="2092288" cy="270991"/>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6" name="Group 15">
            <a:extLst>
              <a:ext uri="{FF2B5EF4-FFF2-40B4-BE49-F238E27FC236}">
                <a16:creationId xmlns:a16="http://schemas.microsoft.com/office/drawing/2014/main" id="{19EBC5F0-C0AC-4EDD-A0E4-59152F63D994}"/>
              </a:ext>
            </a:extLst>
          </p:cNvPr>
          <p:cNvGrpSpPr/>
          <p:nvPr userDrawn="1"/>
        </p:nvGrpSpPr>
        <p:grpSpPr>
          <a:xfrm>
            <a:off x="3617152" y="6183043"/>
            <a:ext cx="8010742" cy="406291"/>
            <a:chOff x="3521616" y="6183043"/>
            <a:chExt cx="6214224" cy="406291"/>
          </a:xfrm>
        </p:grpSpPr>
        <p:sp>
          <p:nvSpPr>
            <p:cNvPr id="7" name="Text Placeholder 2">
              <a:extLst>
                <a:ext uri="{FF2B5EF4-FFF2-40B4-BE49-F238E27FC236}">
                  <a16:creationId xmlns:a16="http://schemas.microsoft.com/office/drawing/2014/main" id="{A61E2416-DCEF-45F6-A348-4DC86B8AFD9B}"/>
                </a:ext>
              </a:extLst>
            </p:cNvPr>
            <p:cNvSpPr txBox="1">
              <a:spLocks/>
            </p:cNvSpPr>
            <p:nvPr/>
          </p:nvSpPr>
          <p:spPr>
            <a:xfrm>
              <a:off x="5586069" y="6299439"/>
              <a:ext cx="2114819" cy="105618"/>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b="1">
                <a:solidFill>
                  <a:srgbClr val="F5692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 Placeholder 2">
              <a:extLst>
                <a:ext uri="{FF2B5EF4-FFF2-40B4-BE49-F238E27FC236}">
                  <a16:creationId xmlns:a16="http://schemas.microsoft.com/office/drawing/2014/main" id="{EDBDEB56-B354-4964-A213-394DE8627FD8}"/>
                </a:ext>
              </a:extLst>
            </p:cNvPr>
            <p:cNvSpPr txBox="1">
              <a:spLocks/>
            </p:cNvSpPr>
            <p:nvPr/>
          </p:nvSpPr>
          <p:spPr>
            <a:xfrm>
              <a:off x="7642833" y="6299439"/>
              <a:ext cx="2092287"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Grow</a:t>
              </a:r>
            </a:p>
          </p:txBody>
        </p:sp>
        <p:sp>
          <p:nvSpPr>
            <p:cNvPr id="10" name="Text Placeholder 2">
              <a:extLst>
                <a:ext uri="{FF2B5EF4-FFF2-40B4-BE49-F238E27FC236}">
                  <a16:creationId xmlns:a16="http://schemas.microsoft.com/office/drawing/2014/main" id="{E7CA4244-9D55-4B5A-9B12-4D1ED2F7B035}"/>
                </a:ext>
              </a:extLst>
            </p:cNvPr>
            <p:cNvSpPr txBox="1">
              <a:spLocks/>
            </p:cNvSpPr>
            <p:nvPr/>
          </p:nvSpPr>
          <p:spPr>
            <a:xfrm>
              <a:off x="3521616" y="629943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b="1">
                  <a:solidFill>
                    <a:srgbClr val="F56924"/>
                  </a:solidFill>
                  <a:latin typeface="Open Sans Extrabold" panose="020B0906030804020204" pitchFamily="34" charset="0"/>
                  <a:ea typeface="Open Sans Extrabold" panose="020B0906030804020204" pitchFamily="34" charset="0"/>
                  <a:cs typeface="Open Sans Extrabold" panose="020B0906030804020204" pitchFamily="34" charset="0"/>
                </a:rPr>
                <a:t>DISCOVER</a:t>
              </a:r>
            </a:p>
          </p:txBody>
        </p:sp>
        <p:sp>
          <p:nvSpPr>
            <p:cNvPr id="11" name="Rectangle 10">
              <a:extLst>
                <a:ext uri="{FF2B5EF4-FFF2-40B4-BE49-F238E27FC236}">
                  <a16:creationId xmlns:a16="http://schemas.microsoft.com/office/drawing/2014/main" id="{F44CCB44-D0A9-4029-97D9-F3480D91874F}"/>
                </a:ext>
              </a:extLst>
            </p:cNvPr>
            <p:cNvSpPr/>
            <p:nvPr/>
          </p:nvSpPr>
          <p:spPr>
            <a:xfrm>
              <a:off x="3600632" y="6183043"/>
              <a:ext cx="2023036" cy="105618"/>
            </a:xfrm>
            <a:prstGeom prst="rect">
              <a:avLst/>
            </a:prstGeom>
            <a:solidFill>
              <a:srgbClr val="F569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81CB7A6-9381-46C0-A311-7B8B687A84EE}"/>
                </a:ext>
              </a:extLst>
            </p:cNvPr>
            <p:cNvSpPr/>
            <p:nvPr/>
          </p:nvSpPr>
          <p:spPr>
            <a:xfrm>
              <a:off x="5656718"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CCD8129-5BDD-4684-B3A6-D0AB70109AD9}"/>
                </a:ext>
              </a:extLst>
            </p:cNvPr>
            <p:cNvSpPr/>
            <p:nvPr/>
          </p:nvSpPr>
          <p:spPr>
            <a:xfrm>
              <a:off x="7712804"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
              <a:extLst>
                <a:ext uri="{FF2B5EF4-FFF2-40B4-BE49-F238E27FC236}">
                  <a16:creationId xmlns:a16="http://schemas.microsoft.com/office/drawing/2014/main" id="{A97D022B-2C29-42DA-88FD-EAEFAAAB88D0}"/>
                </a:ext>
              </a:extLst>
            </p:cNvPr>
            <p:cNvSpPr txBox="1">
              <a:spLocks/>
            </p:cNvSpPr>
            <p:nvPr/>
          </p:nvSpPr>
          <p:spPr>
            <a:xfrm>
              <a:off x="5585878" y="631150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a:solidFill>
                    <a:srgbClr val="A6A6A6"/>
                  </a:solidFill>
                  <a:latin typeface="Open Sans" panose="020B0606030504020204" pitchFamily="34" charset="0"/>
                  <a:ea typeface="Open Sans" panose="020B0606030504020204" pitchFamily="34" charset="0"/>
                  <a:cs typeface="Open Sans" panose="020B0606030504020204" pitchFamily="34" charset="0"/>
                </a:rPr>
                <a:t>Plan</a:t>
              </a:r>
            </a:p>
          </p:txBody>
        </p:sp>
      </p:grpSp>
    </p:spTree>
    <p:extLst>
      <p:ext uri="{BB962C8B-B14F-4D97-AF65-F5344CB8AC3E}">
        <p14:creationId xmlns:p14="http://schemas.microsoft.com/office/powerpoint/2010/main" val="20236686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464A0E6-A595-4697-987F-F76393613F6A}"/>
              </a:ext>
            </a:extLst>
          </p:cNvPr>
          <p:cNvCxnSpPr>
            <a:cxnSpLocks/>
          </p:cNvCxnSpPr>
          <p:nvPr userDrawn="1"/>
        </p:nvCxnSpPr>
        <p:spPr>
          <a:xfrm>
            <a:off x="0" y="5714677"/>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6468A2-A8F6-4BF0-B5C6-E16EE7E7A768}"/>
              </a:ext>
            </a:extLst>
          </p:cNvPr>
          <p:cNvCxnSpPr>
            <a:cxnSpLocks/>
          </p:cNvCxnSpPr>
          <p:nvPr userDrawn="1"/>
        </p:nvCxnSpPr>
        <p:spPr>
          <a:xfrm>
            <a:off x="-3" y="1136603"/>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E8B3168A-704F-4DBB-9878-44637B14DF4A}"/>
              </a:ext>
            </a:extLst>
          </p:cNvPr>
          <p:cNvSpPr>
            <a:spLocks noGrp="1"/>
          </p:cNvSpPr>
          <p:nvPr>
            <p:ph type="title" hasCustomPrompt="1"/>
          </p:nvPr>
        </p:nvSpPr>
        <p:spPr>
          <a:xfrm>
            <a:off x="228600" y="585216"/>
            <a:ext cx="11800002" cy="446725"/>
          </a:xfrm>
          <a:prstGeom prst="rect">
            <a:avLst/>
          </a:prstGeom>
        </p:spPr>
        <p:txBody>
          <a:bodyPr/>
          <a:lstStyle>
            <a:lvl1pPr>
              <a:defRPr sz="3600" b="1">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t>Headline</a:t>
            </a:r>
            <a:b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br>
            <a:endParaRPr lang="en-US"/>
          </a:p>
        </p:txBody>
      </p:sp>
      <p:sp>
        <p:nvSpPr>
          <p:cNvPr id="16" name="Text Placeholder 2">
            <a:extLst>
              <a:ext uri="{FF2B5EF4-FFF2-40B4-BE49-F238E27FC236}">
                <a16:creationId xmlns:a16="http://schemas.microsoft.com/office/drawing/2014/main" id="{2865CB9D-720B-4617-BFC1-8C5BA1E4EF6D}"/>
              </a:ext>
            </a:extLst>
          </p:cNvPr>
          <p:cNvSpPr txBox="1">
            <a:spLocks/>
          </p:cNvSpPr>
          <p:nvPr userDrawn="1"/>
        </p:nvSpPr>
        <p:spPr>
          <a:xfrm>
            <a:off x="9699787" y="6306273"/>
            <a:ext cx="2092288" cy="270991"/>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7" name="Group 16">
            <a:extLst>
              <a:ext uri="{FF2B5EF4-FFF2-40B4-BE49-F238E27FC236}">
                <a16:creationId xmlns:a16="http://schemas.microsoft.com/office/drawing/2014/main" id="{F2A90665-9989-4B43-B508-79F6C00350B3}"/>
              </a:ext>
            </a:extLst>
          </p:cNvPr>
          <p:cNvGrpSpPr/>
          <p:nvPr userDrawn="1"/>
        </p:nvGrpSpPr>
        <p:grpSpPr>
          <a:xfrm>
            <a:off x="3617152" y="6183043"/>
            <a:ext cx="8010742" cy="406291"/>
            <a:chOff x="3521616" y="6183043"/>
            <a:chExt cx="6214224" cy="406291"/>
          </a:xfrm>
        </p:grpSpPr>
        <p:sp>
          <p:nvSpPr>
            <p:cNvPr id="18" name="Text Placeholder 2">
              <a:extLst>
                <a:ext uri="{FF2B5EF4-FFF2-40B4-BE49-F238E27FC236}">
                  <a16:creationId xmlns:a16="http://schemas.microsoft.com/office/drawing/2014/main" id="{D15B7834-6ADA-4D67-B931-9FB2F1A3C6DB}"/>
                </a:ext>
              </a:extLst>
            </p:cNvPr>
            <p:cNvSpPr txBox="1">
              <a:spLocks/>
            </p:cNvSpPr>
            <p:nvPr/>
          </p:nvSpPr>
          <p:spPr>
            <a:xfrm>
              <a:off x="5586069" y="6299439"/>
              <a:ext cx="2114819" cy="105618"/>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b="1">
                <a:solidFill>
                  <a:srgbClr val="F5692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Text Placeholder 2">
              <a:extLst>
                <a:ext uri="{FF2B5EF4-FFF2-40B4-BE49-F238E27FC236}">
                  <a16:creationId xmlns:a16="http://schemas.microsoft.com/office/drawing/2014/main" id="{01E9637B-B918-4615-A13E-361085150D3F}"/>
                </a:ext>
              </a:extLst>
            </p:cNvPr>
            <p:cNvSpPr txBox="1">
              <a:spLocks/>
            </p:cNvSpPr>
            <p:nvPr/>
          </p:nvSpPr>
          <p:spPr>
            <a:xfrm>
              <a:off x="7642833" y="6299439"/>
              <a:ext cx="2092287"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Grow</a:t>
              </a:r>
            </a:p>
          </p:txBody>
        </p:sp>
        <p:sp>
          <p:nvSpPr>
            <p:cNvPr id="20" name="Text Placeholder 2">
              <a:extLst>
                <a:ext uri="{FF2B5EF4-FFF2-40B4-BE49-F238E27FC236}">
                  <a16:creationId xmlns:a16="http://schemas.microsoft.com/office/drawing/2014/main" id="{B82C6414-26A1-49B0-8DEA-CC920C84C119}"/>
                </a:ext>
              </a:extLst>
            </p:cNvPr>
            <p:cNvSpPr txBox="1">
              <a:spLocks/>
            </p:cNvSpPr>
            <p:nvPr/>
          </p:nvSpPr>
          <p:spPr>
            <a:xfrm>
              <a:off x="3521616" y="629943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b="0">
                  <a:solidFill>
                    <a:schemeClr val="bg1">
                      <a:lumMod val="65000"/>
                    </a:schemeClr>
                  </a:solidFill>
                  <a:latin typeface="Open Sans "/>
                  <a:ea typeface="Open Sans Extrabold" panose="020B0906030804020204" pitchFamily="34" charset="0"/>
                  <a:cs typeface="Open Sans Extrabold" panose="020B0906030804020204" pitchFamily="34" charset="0"/>
                </a:rPr>
                <a:t>Discover</a:t>
              </a:r>
            </a:p>
          </p:txBody>
        </p:sp>
        <p:sp>
          <p:nvSpPr>
            <p:cNvPr id="21" name="Rectangle 20">
              <a:extLst>
                <a:ext uri="{FF2B5EF4-FFF2-40B4-BE49-F238E27FC236}">
                  <a16:creationId xmlns:a16="http://schemas.microsoft.com/office/drawing/2014/main" id="{60D5D020-8D33-4DD3-A2F1-4E1A6A1EF5C5}"/>
                </a:ext>
              </a:extLst>
            </p:cNvPr>
            <p:cNvSpPr/>
            <p:nvPr/>
          </p:nvSpPr>
          <p:spPr>
            <a:xfrm>
              <a:off x="3600632"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FDF22E6-A76E-4021-ADEE-0A8F7E5D6339}"/>
                </a:ext>
              </a:extLst>
            </p:cNvPr>
            <p:cNvSpPr/>
            <p:nvPr/>
          </p:nvSpPr>
          <p:spPr>
            <a:xfrm>
              <a:off x="5656718" y="6183043"/>
              <a:ext cx="2023036" cy="105618"/>
            </a:xfrm>
            <a:prstGeom prst="rect">
              <a:avLst/>
            </a:prstGeom>
            <a:solidFill>
              <a:srgbClr val="F569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52A0BD3-0F2A-4949-9904-1F2591A0CEAA}"/>
                </a:ext>
              </a:extLst>
            </p:cNvPr>
            <p:cNvSpPr/>
            <p:nvPr/>
          </p:nvSpPr>
          <p:spPr>
            <a:xfrm>
              <a:off x="7712804"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
              <a:extLst>
                <a:ext uri="{FF2B5EF4-FFF2-40B4-BE49-F238E27FC236}">
                  <a16:creationId xmlns:a16="http://schemas.microsoft.com/office/drawing/2014/main" id="{C30C71B2-A06B-4B5F-9164-252E298C941C}"/>
                </a:ext>
              </a:extLst>
            </p:cNvPr>
            <p:cNvSpPr txBox="1">
              <a:spLocks/>
            </p:cNvSpPr>
            <p:nvPr/>
          </p:nvSpPr>
          <p:spPr>
            <a:xfrm>
              <a:off x="5585878" y="631150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b="1">
                  <a:solidFill>
                    <a:srgbClr val="F56924"/>
                  </a:solidFill>
                  <a:latin typeface="Open Sans Extrabold" panose="020B0906030804020204" pitchFamily="34" charset="0"/>
                  <a:ea typeface="Open Sans Extrabold" panose="020B0906030804020204" pitchFamily="34" charset="0"/>
                  <a:cs typeface="Open Sans Extrabold" panose="020B0906030804020204" pitchFamily="34" charset="0"/>
                </a:rPr>
                <a:t>PLAN</a:t>
              </a:r>
            </a:p>
          </p:txBody>
        </p:sp>
      </p:grpSp>
    </p:spTree>
    <p:extLst>
      <p:ext uri="{BB962C8B-B14F-4D97-AF65-F5344CB8AC3E}">
        <p14:creationId xmlns:p14="http://schemas.microsoft.com/office/powerpoint/2010/main" val="10921107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3C94CBA-DDBA-46B0-8D73-ABB99B712358}"/>
              </a:ext>
            </a:extLst>
          </p:cNvPr>
          <p:cNvSpPr>
            <a:spLocks noGrp="1"/>
          </p:cNvSpPr>
          <p:nvPr>
            <p:ph type="title" hasCustomPrompt="1"/>
          </p:nvPr>
        </p:nvSpPr>
        <p:spPr>
          <a:xfrm>
            <a:off x="228600" y="585216"/>
            <a:ext cx="11800002" cy="446725"/>
          </a:xfrm>
          <a:prstGeom prst="rect">
            <a:avLst/>
          </a:prstGeom>
        </p:spPr>
        <p:txBody>
          <a:bodyPr/>
          <a:lstStyle>
            <a:lvl1pPr>
              <a:defRPr sz="3600" b="1">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t>Headline</a:t>
            </a:r>
            <a:endParaRPr lang="en-US"/>
          </a:p>
        </p:txBody>
      </p:sp>
      <p:sp>
        <p:nvSpPr>
          <p:cNvPr id="14" name="Text Placeholder 2">
            <a:extLst>
              <a:ext uri="{FF2B5EF4-FFF2-40B4-BE49-F238E27FC236}">
                <a16:creationId xmlns:a16="http://schemas.microsoft.com/office/drawing/2014/main" id="{12C3DDFD-06D0-453A-9F78-B98DDDD2B8C4}"/>
              </a:ext>
            </a:extLst>
          </p:cNvPr>
          <p:cNvSpPr txBox="1">
            <a:spLocks/>
          </p:cNvSpPr>
          <p:nvPr userDrawn="1"/>
        </p:nvSpPr>
        <p:spPr>
          <a:xfrm>
            <a:off x="9699787" y="6306273"/>
            <a:ext cx="2092288" cy="270991"/>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5" name="Group 14">
            <a:extLst>
              <a:ext uri="{FF2B5EF4-FFF2-40B4-BE49-F238E27FC236}">
                <a16:creationId xmlns:a16="http://schemas.microsoft.com/office/drawing/2014/main" id="{4B926FB6-8870-4EE2-A18F-82949E45DDC2}"/>
              </a:ext>
            </a:extLst>
          </p:cNvPr>
          <p:cNvGrpSpPr/>
          <p:nvPr userDrawn="1"/>
        </p:nvGrpSpPr>
        <p:grpSpPr>
          <a:xfrm>
            <a:off x="3617152" y="6183043"/>
            <a:ext cx="8010742" cy="406291"/>
            <a:chOff x="3521616" y="6183043"/>
            <a:chExt cx="6214224" cy="406291"/>
          </a:xfrm>
        </p:grpSpPr>
        <p:sp>
          <p:nvSpPr>
            <p:cNvPr id="16" name="Text Placeholder 2">
              <a:extLst>
                <a:ext uri="{FF2B5EF4-FFF2-40B4-BE49-F238E27FC236}">
                  <a16:creationId xmlns:a16="http://schemas.microsoft.com/office/drawing/2014/main" id="{8BE18F8A-5B14-4D08-84A2-965911FDFF14}"/>
                </a:ext>
              </a:extLst>
            </p:cNvPr>
            <p:cNvSpPr txBox="1">
              <a:spLocks/>
            </p:cNvSpPr>
            <p:nvPr/>
          </p:nvSpPr>
          <p:spPr>
            <a:xfrm>
              <a:off x="5586069" y="6299439"/>
              <a:ext cx="2114819" cy="105618"/>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b="1">
                <a:solidFill>
                  <a:srgbClr val="F5692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 Placeholder 2">
              <a:extLst>
                <a:ext uri="{FF2B5EF4-FFF2-40B4-BE49-F238E27FC236}">
                  <a16:creationId xmlns:a16="http://schemas.microsoft.com/office/drawing/2014/main" id="{97CAD045-25C6-45E7-8AE4-194AC9EB2C35}"/>
                </a:ext>
              </a:extLst>
            </p:cNvPr>
            <p:cNvSpPr txBox="1">
              <a:spLocks/>
            </p:cNvSpPr>
            <p:nvPr/>
          </p:nvSpPr>
          <p:spPr>
            <a:xfrm>
              <a:off x="7642833" y="6299439"/>
              <a:ext cx="2092287"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Grow</a:t>
              </a:r>
            </a:p>
          </p:txBody>
        </p:sp>
        <p:sp>
          <p:nvSpPr>
            <p:cNvPr id="18" name="Text Placeholder 2">
              <a:extLst>
                <a:ext uri="{FF2B5EF4-FFF2-40B4-BE49-F238E27FC236}">
                  <a16:creationId xmlns:a16="http://schemas.microsoft.com/office/drawing/2014/main" id="{C2EA974D-9127-4934-AD3F-B91BEECA599E}"/>
                </a:ext>
              </a:extLst>
            </p:cNvPr>
            <p:cNvSpPr txBox="1">
              <a:spLocks/>
            </p:cNvSpPr>
            <p:nvPr/>
          </p:nvSpPr>
          <p:spPr>
            <a:xfrm>
              <a:off x="3521616" y="629943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b="0">
                  <a:solidFill>
                    <a:schemeClr val="bg1">
                      <a:lumMod val="65000"/>
                    </a:schemeClr>
                  </a:solidFill>
                  <a:latin typeface="Open Sans "/>
                  <a:ea typeface="Open Sans Extrabold" panose="020B0906030804020204" pitchFamily="34" charset="0"/>
                  <a:cs typeface="Open Sans Extrabold" panose="020B0906030804020204" pitchFamily="34" charset="0"/>
                </a:rPr>
                <a:t>Discover</a:t>
              </a:r>
            </a:p>
          </p:txBody>
        </p:sp>
        <p:sp>
          <p:nvSpPr>
            <p:cNvPr id="19" name="Rectangle 18">
              <a:extLst>
                <a:ext uri="{FF2B5EF4-FFF2-40B4-BE49-F238E27FC236}">
                  <a16:creationId xmlns:a16="http://schemas.microsoft.com/office/drawing/2014/main" id="{916094FF-0105-4797-9C51-9E576B879D84}"/>
                </a:ext>
              </a:extLst>
            </p:cNvPr>
            <p:cNvSpPr/>
            <p:nvPr/>
          </p:nvSpPr>
          <p:spPr>
            <a:xfrm>
              <a:off x="3600632"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D2059C4-E9E5-456A-991A-BFB5572DA229}"/>
                </a:ext>
              </a:extLst>
            </p:cNvPr>
            <p:cNvSpPr/>
            <p:nvPr/>
          </p:nvSpPr>
          <p:spPr>
            <a:xfrm>
              <a:off x="5656718" y="6183043"/>
              <a:ext cx="2023036" cy="105618"/>
            </a:xfrm>
            <a:prstGeom prst="rect">
              <a:avLst/>
            </a:prstGeom>
            <a:solidFill>
              <a:srgbClr val="F569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1361BB3-DD94-4C1A-857A-06E3B5518156}"/>
                </a:ext>
              </a:extLst>
            </p:cNvPr>
            <p:cNvSpPr/>
            <p:nvPr/>
          </p:nvSpPr>
          <p:spPr>
            <a:xfrm>
              <a:off x="7712804"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
              <a:extLst>
                <a:ext uri="{FF2B5EF4-FFF2-40B4-BE49-F238E27FC236}">
                  <a16:creationId xmlns:a16="http://schemas.microsoft.com/office/drawing/2014/main" id="{980FF85F-2E4C-4D53-B65A-AA4704E9D25A}"/>
                </a:ext>
              </a:extLst>
            </p:cNvPr>
            <p:cNvSpPr txBox="1">
              <a:spLocks/>
            </p:cNvSpPr>
            <p:nvPr/>
          </p:nvSpPr>
          <p:spPr>
            <a:xfrm>
              <a:off x="5585878" y="631150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b="1">
                  <a:solidFill>
                    <a:srgbClr val="F56924"/>
                  </a:solidFill>
                  <a:latin typeface="Open Sans Extrabold" panose="020B0906030804020204" pitchFamily="34" charset="0"/>
                  <a:ea typeface="Open Sans Extrabold" panose="020B0906030804020204" pitchFamily="34" charset="0"/>
                  <a:cs typeface="Open Sans Extrabold" panose="020B0906030804020204" pitchFamily="34" charset="0"/>
                </a:rPr>
                <a:t>PLAN</a:t>
              </a:r>
            </a:p>
          </p:txBody>
        </p:sp>
      </p:grpSp>
    </p:spTree>
    <p:extLst>
      <p:ext uri="{BB962C8B-B14F-4D97-AF65-F5344CB8AC3E}">
        <p14:creationId xmlns:p14="http://schemas.microsoft.com/office/powerpoint/2010/main" val="39343053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yp_Grey">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ECF22FE-73DD-4A73-B006-613060EE0AE8}"/>
              </a:ext>
            </a:extLst>
          </p:cNvPr>
          <p:cNvCxnSpPr>
            <a:cxnSpLocks/>
          </p:cNvCxnSpPr>
          <p:nvPr userDrawn="1"/>
        </p:nvCxnSpPr>
        <p:spPr>
          <a:xfrm>
            <a:off x="0" y="5714677"/>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8C0C664-A3B4-4F61-9A20-845BB7CB33FE}"/>
              </a:ext>
            </a:extLst>
          </p:cNvPr>
          <p:cNvCxnSpPr>
            <a:cxnSpLocks/>
          </p:cNvCxnSpPr>
          <p:nvPr userDrawn="1"/>
        </p:nvCxnSpPr>
        <p:spPr>
          <a:xfrm>
            <a:off x="-3" y="1136603"/>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5E531428-4AAD-4F36-B3D2-FA91DE3BFAD1}"/>
              </a:ext>
            </a:extLst>
          </p:cNvPr>
          <p:cNvSpPr>
            <a:spLocks noGrp="1"/>
          </p:cNvSpPr>
          <p:nvPr>
            <p:ph type="title"/>
          </p:nvPr>
        </p:nvSpPr>
        <p:spPr>
          <a:xfrm>
            <a:off x="228600" y="585216"/>
            <a:ext cx="10515600" cy="484631"/>
          </a:xfrm>
          <a:prstGeom prst="rect">
            <a:avLst/>
          </a:prstGeom>
        </p:spPr>
        <p:txBody>
          <a:bodyPr anchor="t">
            <a:normAutofit/>
          </a:bodyPr>
          <a:lstStyle>
            <a:lvl1pPr algn="l">
              <a:defRPr sz="2800" b="1">
                <a:solidFill>
                  <a:srgbClr val="6F727C"/>
                </a:solidFill>
                <a:latin typeface="Open Sans" charset="0"/>
                <a:ea typeface="Open Sans" charset="0"/>
                <a:cs typeface="Open Sans" charset="0"/>
              </a:defRPr>
            </a:lvl1pPr>
          </a:lstStyle>
          <a:p>
            <a:r>
              <a:rPr lang="en-US"/>
              <a:t>Click to edit Master title style</a:t>
            </a:r>
          </a:p>
        </p:txBody>
      </p:sp>
    </p:spTree>
    <p:extLst>
      <p:ext uri="{BB962C8B-B14F-4D97-AF65-F5344CB8AC3E}">
        <p14:creationId xmlns:p14="http://schemas.microsoft.com/office/powerpoint/2010/main" val="18273577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73"/>
        <p:cNvGrpSpPr/>
        <p:nvPr/>
      </p:nvGrpSpPr>
      <p:grpSpPr>
        <a:xfrm>
          <a:off x="0" y="0"/>
          <a:ext cx="0" cy="0"/>
          <a:chOff x="0" y="0"/>
          <a:chExt cx="0" cy="0"/>
        </a:xfrm>
      </p:grpSpPr>
      <p:sp>
        <p:nvSpPr>
          <p:cNvPr id="1374" name="Google Shape;1374;p71"/>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75" name="Google Shape;1375;p71"/>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376" name="Google Shape;1376;p7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6655163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ntact Slide">
  <p:cSld name="Contact Slide">
    <p:spTree>
      <p:nvGrpSpPr>
        <p:cNvPr id="1" name="Shape 670"/>
        <p:cNvGrpSpPr/>
        <p:nvPr/>
      </p:nvGrpSpPr>
      <p:grpSpPr>
        <a:xfrm>
          <a:off x="0" y="0"/>
          <a:ext cx="0" cy="0"/>
          <a:chOff x="0" y="0"/>
          <a:chExt cx="0" cy="0"/>
        </a:xfrm>
      </p:grpSpPr>
      <p:sp>
        <p:nvSpPr>
          <p:cNvPr id="671" name="Google Shape;671;p33"/>
          <p:cNvSpPr txBox="1">
            <a:spLocks noGrp="1"/>
          </p:cNvSpPr>
          <p:nvPr>
            <p:ph type="ctrTitle"/>
          </p:nvPr>
        </p:nvSpPr>
        <p:spPr>
          <a:xfrm>
            <a:off x="606504" y="2715703"/>
            <a:ext cx="9144000" cy="807860"/>
          </a:xfrm>
          <a:prstGeom prst="rect">
            <a:avLst/>
          </a:prstGeom>
          <a:noFill/>
          <a:ln>
            <a:noFill/>
          </a:ln>
        </p:spPr>
        <p:txBody>
          <a:bodyPr spcFirstLastPara="1" wrap="square" lIns="68575" tIns="34275" rIns="68575" bIns="34275" anchor="b" anchorCtr="0">
            <a:noAutofit/>
          </a:bodyPr>
          <a:lstStyle>
            <a:lvl1pPr marR="0" lvl="0" algn="l" rtl="0">
              <a:lnSpc>
                <a:spcPct val="90000"/>
              </a:lnSpc>
              <a:spcBef>
                <a:spcPts val="0"/>
              </a:spcBef>
              <a:spcAft>
                <a:spcPts val="0"/>
              </a:spcAft>
              <a:buClr>
                <a:schemeClr val="lt1"/>
              </a:buClr>
              <a:buSzPts val="2700"/>
              <a:buFont typeface="Open Sans"/>
              <a:buNone/>
              <a:defRPr sz="3600" b="1" i="0" u="none" strike="noStrike" cap="none">
                <a:solidFill>
                  <a:schemeClr val="lt1"/>
                </a:solidFill>
                <a:latin typeface="Open Sans"/>
                <a:ea typeface="Open Sans"/>
                <a:cs typeface="Open Sans"/>
                <a:sym typeface="Open Sans"/>
              </a:defRPr>
            </a:lvl1pPr>
            <a:lvl2pPr lvl="1">
              <a:spcBef>
                <a:spcPts val="0"/>
              </a:spcBef>
              <a:spcAft>
                <a:spcPts val="0"/>
              </a:spcAft>
              <a:buSzPts val="1100"/>
              <a:buNone/>
              <a:defRPr sz="1867"/>
            </a:lvl2pPr>
            <a:lvl3pPr lvl="2">
              <a:spcBef>
                <a:spcPts val="0"/>
              </a:spcBef>
              <a:spcAft>
                <a:spcPts val="0"/>
              </a:spcAft>
              <a:buSzPts val="1100"/>
              <a:buNone/>
              <a:defRPr sz="1867"/>
            </a:lvl3pPr>
            <a:lvl4pPr lvl="3">
              <a:spcBef>
                <a:spcPts val="0"/>
              </a:spcBef>
              <a:spcAft>
                <a:spcPts val="0"/>
              </a:spcAft>
              <a:buSzPts val="1100"/>
              <a:buNone/>
              <a:defRPr sz="1867"/>
            </a:lvl4pPr>
            <a:lvl5pPr lvl="4">
              <a:spcBef>
                <a:spcPts val="0"/>
              </a:spcBef>
              <a:spcAft>
                <a:spcPts val="0"/>
              </a:spcAft>
              <a:buSzPts val="1100"/>
              <a:buNone/>
              <a:defRPr sz="1867"/>
            </a:lvl5pPr>
            <a:lvl6pPr lvl="5">
              <a:spcBef>
                <a:spcPts val="0"/>
              </a:spcBef>
              <a:spcAft>
                <a:spcPts val="0"/>
              </a:spcAft>
              <a:buSzPts val="1100"/>
              <a:buNone/>
              <a:defRPr sz="1867"/>
            </a:lvl6pPr>
            <a:lvl7pPr lvl="6">
              <a:spcBef>
                <a:spcPts val="0"/>
              </a:spcBef>
              <a:spcAft>
                <a:spcPts val="0"/>
              </a:spcAft>
              <a:buSzPts val="1100"/>
              <a:buNone/>
              <a:defRPr sz="1867"/>
            </a:lvl7pPr>
            <a:lvl8pPr lvl="7">
              <a:spcBef>
                <a:spcPts val="0"/>
              </a:spcBef>
              <a:spcAft>
                <a:spcPts val="0"/>
              </a:spcAft>
              <a:buSzPts val="1100"/>
              <a:buNone/>
              <a:defRPr sz="1867"/>
            </a:lvl8pPr>
            <a:lvl9pPr lvl="8">
              <a:spcBef>
                <a:spcPts val="0"/>
              </a:spcBef>
              <a:spcAft>
                <a:spcPts val="0"/>
              </a:spcAft>
              <a:buSzPts val="1100"/>
              <a:buNone/>
              <a:defRPr sz="1867"/>
            </a:lvl9pPr>
          </a:lstStyle>
          <a:p>
            <a:endParaRPr/>
          </a:p>
        </p:txBody>
      </p:sp>
      <p:sp>
        <p:nvSpPr>
          <p:cNvPr id="672" name="Google Shape;672;p33"/>
          <p:cNvSpPr txBox="1">
            <a:spLocks noGrp="1"/>
          </p:cNvSpPr>
          <p:nvPr>
            <p:ph type="subTitle" idx="1"/>
          </p:nvPr>
        </p:nvSpPr>
        <p:spPr>
          <a:xfrm>
            <a:off x="606504" y="3642653"/>
            <a:ext cx="9144000" cy="118244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1067"/>
              </a:spcBef>
              <a:spcAft>
                <a:spcPts val="0"/>
              </a:spcAft>
              <a:buClr>
                <a:schemeClr val="lt1"/>
              </a:buClr>
              <a:buSzPts val="1500"/>
              <a:buFont typeface="Arial"/>
              <a:buNone/>
              <a:defRPr sz="2000" b="0" i="0" u="none" strike="noStrike" cap="none">
                <a:solidFill>
                  <a:schemeClr val="lt1"/>
                </a:solidFill>
                <a:latin typeface="Open Sans"/>
                <a:ea typeface="Open Sans"/>
                <a:cs typeface="Open Sans"/>
                <a:sym typeface="Open Sans"/>
              </a:defRPr>
            </a:lvl1pPr>
            <a:lvl2pPr marR="0" lvl="1" algn="ctr"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33"/>
              </a:spcBef>
              <a:spcAft>
                <a:spcPts val="0"/>
              </a:spcAft>
              <a:buClr>
                <a:schemeClr val="dk1"/>
              </a:buClr>
              <a:buSzPts val="1400"/>
              <a:buFont typeface="Arial"/>
              <a:buNone/>
              <a:defRPr sz="1867" b="0" i="0" u="none" strike="noStrike" cap="none">
                <a:solidFill>
                  <a:schemeClr val="dk1"/>
                </a:solidFill>
                <a:latin typeface="Calibri"/>
                <a:ea typeface="Calibri"/>
                <a:cs typeface="Calibri"/>
                <a:sym typeface="Calibri"/>
              </a:defRPr>
            </a:lvl3pPr>
            <a:lvl4pPr marR="0" lvl="3"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4588445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A57C90B-147D-417D-99D8-5615845F6A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55DF5DE-5B21-40D6-A74E-64D471BD7C11}"/>
              </a:ext>
            </a:extLst>
          </p:cNvPr>
          <p:cNvSpPr>
            <a:spLocks noGrp="1"/>
          </p:cNvSpPr>
          <p:nvPr>
            <p:ph type="ctrTitle"/>
          </p:nvPr>
        </p:nvSpPr>
        <p:spPr>
          <a:xfrm>
            <a:off x="516294" y="562526"/>
            <a:ext cx="9144000" cy="2387600"/>
          </a:xfrm>
        </p:spPr>
        <p:txBody>
          <a:bodyPr anchor="t">
            <a:normAutofit/>
          </a:bodyPr>
          <a:lstStyle>
            <a:lvl1pPr algn="l">
              <a:defRPr sz="36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pic>
        <p:nvPicPr>
          <p:cNvPr id="5" name="Picture 4" descr="A picture containing drawing, light&#10;&#10;Description automatically generated">
            <a:extLst>
              <a:ext uri="{FF2B5EF4-FFF2-40B4-BE49-F238E27FC236}">
                <a16:creationId xmlns:a16="http://schemas.microsoft.com/office/drawing/2014/main" id="{03898142-30E8-414B-8863-6817C69D0748}"/>
              </a:ext>
            </a:extLst>
          </p:cNvPr>
          <p:cNvPicPr>
            <a:picLocks noChangeAspect="1"/>
          </p:cNvPicPr>
          <p:nvPr userDrawn="1"/>
        </p:nvPicPr>
        <p:blipFill>
          <a:blip r:embed="rId3"/>
          <a:stretch>
            <a:fillRect/>
          </a:stretch>
        </p:blipFill>
        <p:spPr>
          <a:xfrm>
            <a:off x="411480" y="6054254"/>
            <a:ext cx="2812765" cy="423673"/>
          </a:xfrm>
          <a:prstGeom prst="rect">
            <a:avLst/>
          </a:prstGeom>
        </p:spPr>
      </p:pic>
    </p:spTree>
    <p:extLst>
      <p:ext uri="{BB962C8B-B14F-4D97-AF65-F5344CB8AC3E}">
        <p14:creationId xmlns:p14="http://schemas.microsoft.com/office/powerpoint/2010/main" val="3675632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21"/>
        <p:cNvGrpSpPr/>
        <p:nvPr/>
      </p:nvGrpSpPr>
      <p:grpSpPr>
        <a:xfrm>
          <a:off x="0" y="0"/>
          <a:ext cx="0" cy="0"/>
          <a:chOff x="0" y="0"/>
          <a:chExt cx="0" cy="0"/>
        </a:xfrm>
      </p:grpSpPr>
      <p:sp>
        <p:nvSpPr>
          <p:cNvPr id="622" name="Google Shape;622;p24"/>
          <p:cNvSpPr txBox="1">
            <a:spLocks noGrp="1"/>
          </p:cNvSpPr>
          <p:nvPr>
            <p:ph type="title"/>
          </p:nvPr>
        </p:nvSpPr>
        <p:spPr>
          <a:xfrm>
            <a:off x="838200" y="395604"/>
            <a:ext cx="10515600" cy="6268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rgbClr val="ED7421"/>
              </a:buClr>
              <a:buSzPts val="2700"/>
              <a:buFont typeface="Arial"/>
              <a:buNone/>
              <a:defRPr sz="3600" b="1" i="0" u="none" strike="noStrike" cap="none">
                <a:solidFill>
                  <a:srgbClr val="ED7421"/>
                </a:solidFill>
                <a:latin typeface="Arial"/>
                <a:ea typeface="Arial"/>
                <a:cs typeface="Arial"/>
                <a:sym typeface="Arial"/>
              </a:defRPr>
            </a:lvl1pPr>
            <a:lvl2pPr lvl="1" rtl="0">
              <a:spcBef>
                <a:spcPts val="0"/>
              </a:spcBef>
              <a:spcAft>
                <a:spcPts val="0"/>
              </a:spcAft>
              <a:buSzPts val="1100"/>
              <a:buNone/>
              <a:defRPr sz="1867"/>
            </a:lvl2pPr>
            <a:lvl3pPr lvl="2" rtl="0">
              <a:spcBef>
                <a:spcPts val="0"/>
              </a:spcBef>
              <a:spcAft>
                <a:spcPts val="0"/>
              </a:spcAft>
              <a:buSzPts val="1100"/>
              <a:buNone/>
              <a:defRPr sz="1867"/>
            </a:lvl3pPr>
            <a:lvl4pPr lvl="3" rtl="0">
              <a:spcBef>
                <a:spcPts val="0"/>
              </a:spcBef>
              <a:spcAft>
                <a:spcPts val="0"/>
              </a:spcAft>
              <a:buSzPts val="1100"/>
              <a:buNone/>
              <a:defRPr sz="1867"/>
            </a:lvl4pPr>
            <a:lvl5pPr lvl="4" rtl="0">
              <a:spcBef>
                <a:spcPts val="0"/>
              </a:spcBef>
              <a:spcAft>
                <a:spcPts val="0"/>
              </a:spcAft>
              <a:buSzPts val="1100"/>
              <a:buNone/>
              <a:defRPr sz="1867"/>
            </a:lvl5pPr>
            <a:lvl6pPr lvl="5" rtl="0">
              <a:spcBef>
                <a:spcPts val="0"/>
              </a:spcBef>
              <a:spcAft>
                <a:spcPts val="0"/>
              </a:spcAft>
              <a:buSzPts val="1100"/>
              <a:buNone/>
              <a:defRPr sz="1867"/>
            </a:lvl6pPr>
            <a:lvl7pPr lvl="6" rtl="0">
              <a:spcBef>
                <a:spcPts val="0"/>
              </a:spcBef>
              <a:spcAft>
                <a:spcPts val="0"/>
              </a:spcAft>
              <a:buSzPts val="1100"/>
              <a:buNone/>
              <a:defRPr sz="1867"/>
            </a:lvl7pPr>
            <a:lvl8pPr lvl="7" rtl="0">
              <a:spcBef>
                <a:spcPts val="0"/>
              </a:spcBef>
              <a:spcAft>
                <a:spcPts val="0"/>
              </a:spcAft>
              <a:buSzPts val="1100"/>
              <a:buNone/>
              <a:defRPr sz="1867"/>
            </a:lvl8pPr>
            <a:lvl9pPr lvl="8" rtl="0">
              <a:spcBef>
                <a:spcPts val="0"/>
              </a:spcBef>
              <a:spcAft>
                <a:spcPts val="0"/>
              </a:spcAft>
              <a:buSzPts val="1100"/>
              <a:buNone/>
              <a:defRPr sz="1867"/>
            </a:lvl9pPr>
          </a:lstStyle>
          <a:p>
            <a:endParaRPr/>
          </a:p>
        </p:txBody>
      </p:sp>
      <p:sp>
        <p:nvSpPr>
          <p:cNvPr id="623" name="Google Shape;623;p24"/>
          <p:cNvSpPr txBox="1">
            <a:spLocks noGrp="1"/>
          </p:cNvSpPr>
          <p:nvPr>
            <p:ph type="body" idx="1"/>
          </p:nvPr>
        </p:nvSpPr>
        <p:spPr>
          <a:xfrm>
            <a:off x="838200" y="1160771"/>
            <a:ext cx="10515600" cy="4652000"/>
          </a:xfrm>
          <a:prstGeom prst="rect">
            <a:avLst/>
          </a:prstGeom>
          <a:noFill/>
          <a:ln>
            <a:noFill/>
          </a:ln>
        </p:spPr>
        <p:txBody>
          <a:bodyPr spcFirstLastPara="1" wrap="square" lIns="68575" tIns="34275" rIns="68575" bIns="34275" anchor="t" anchorCtr="0">
            <a:noAutofit/>
          </a:bodyPr>
          <a:lstStyle>
            <a:lvl1pPr marL="609585" marR="0" lvl="0" indent="-482588" algn="l" rtl="0">
              <a:lnSpc>
                <a:spcPct val="90000"/>
              </a:lnSpc>
              <a:spcBef>
                <a:spcPts val="1067"/>
              </a:spcBef>
              <a:spcAft>
                <a:spcPts val="0"/>
              </a:spcAft>
              <a:buClr>
                <a:srgbClr val="ED7421"/>
              </a:buClr>
              <a:buSzPts val="2100"/>
              <a:buFont typeface="Arial"/>
              <a:buChar char="•"/>
              <a:defRPr sz="2800" b="0" i="0" u="none" strike="noStrike" cap="none">
                <a:solidFill>
                  <a:srgbClr val="262627"/>
                </a:solidFill>
                <a:latin typeface="Arial"/>
                <a:ea typeface="Arial"/>
                <a:cs typeface="Arial"/>
                <a:sym typeface="Arial"/>
              </a:defRPr>
            </a:lvl1pPr>
            <a:lvl2pPr marL="1219170" marR="0" lvl="1" indent="-457189" algn="l" rtl="0">
              <a:lnSpc>
                <a:spcPct val="90000"/>
              </a:lnSpc>
              <a:spcBef>
                <a:spcPts val="533"/>
              </a:spcBef>
              <a:spcAft>
                <a:spcPts val="0"/>
              </a:spcAft>
              <a:buClr>
                <a:srgbClr val="ED7421"/>
              </a:buClr>
              <a:buSzPts val="1800"/>
              <a:buFont typeface="Arial"/>
              <a:buChar char="•"/>
              <a:defRPr sz="2400" b="0" i="0" u="none" strike="noStrike" cap="none">
                <a:solidFill>
                  <a:srgbClr val="262627"/>
                </a:solidFill>
                <a:latin typeface="Arial"/>
                <a:ea typeface="Arial"/>
                <a:cs typeface="Arial"/>
                <a:sym typeface="Arial"/>
              </a:defRPr>
            </a:lvl2pPr>
            <a:lvl3pPr marL="1828754" marR="0" lvl="2" indent="-431789" algn="l" rtl="0">
              <a:lnSpc>
                <a:spcPct val="90000"/>
              </a:lnSpc>
              <a:spcBef>
                <a:spcPts val="533"/>
              </a:spcBef>
              <a:spcAft>
                <a:spcPts val="0"/>
              </a:spcAft>
              <a:buClr>
                <a:srgbClr val="ED7421"/>
              </a:buClr>
              <a:buSzPts val="1500"/>
              <a:buFont typeface="Arial"/>
              <a:buChar char="•"/>
              <a:defRPr sz="2000" b="0" i="0" u="none" strike="noStrike" cap="none">
                <a:solidFill>
                  <a:srgbClr val="262627"/>
                </a:solidFill>
                <a:latin typeface="Arial"/>
                <a:ea typeface="Arial"/>
                <a:cs typeface="Arial"/>
                <a:sym typeface="Arial"/>
              </a:defRPr>
            </a:lvl3pPr>
            <a:lvl4pPr marL="2438339" marR="0" lvl="3" indent="-423323" algn="l" rtl="0">
              <a:lnSpc>
                <a:spcPct val="90000"/>
              </a:lnSpc>
              <a:spcBef>
                <a:spcPts val="533"/>
              </a:spcBef>
              <a:spcAft>
                <a:spcPts val="0"/>
              </a:spcAft>
              <a:buClr>
                <a:srgbClr val="ED7421"/>
              </a:buClr>
              <a:buSzPts val="1400"/>
              <a:buFont typeface="Arial"/>
              <a:buChar char="•"/>
              <a:defRPr sz="1867" b="0" i="0" u="none" strike="noStrike" cap="none">
                <a:solidFill>
                  <a:srgbClr val="262627"/>
                </a:solidFill>
                <a:latin typeface="Arial"/>
                <a:ea typeface="Arial"/>
                <a:cs typeface="Arial"/>
                <a:sym typeface="Arial"/>
              </a:defRPr>
            </a:lvl4pPr>
            <a:lvl5pPr marL="3047924" marR="0" lvl="4" indent="-423323" algn="l" rtl="0">
              <a:lnSpc>
                <a:spcPct val="90000"/>
              </a:lnSpc>
              <a:spcBef>
                <a:spcPts val="533"/>
              </a:spcBef>
              <a:spcAft>
                <a:spcPts val="0"/>
              </a:spcAft>
              <a:buClr>
                <a:srgbClr val="ED7421"/>
              </a:buClr>
              <a:buSzPts val="1400"/>
              <a:buFont typeface="Arial"/>
              <a:buChar char="•"/>
              <a:defRPr sz="1867" b="0" i="0" u="none" strike="noStrike" cap="none">
                <a:solidFill>
                  <a:srgbClr val="262627"/>
                </a:solidFill>
                <a:latin typeface="Arial"/>
                <a:ea typeface="Arial"/>
                <a:cs typeface="Arial"/>
                <a:sym typeface="Arial"/>
              </a:defRPr>
            </a:lvl5pPr>
            <a:lvl6pPr marL="3657509" marR="0" lvl="5" indent="-423323"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6pPr>
            <a:lvl7pPr marL="4267093" marR="0" lvl="6" indent="-423323"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7pPr>
            <a:lvl8pPr marL="4876678" marR="0" lvl="7" indent="-423323"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8pPr>
            <a:lvl9pPr marL="5486263" marR="0" lvl="8" indent="-423323"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18207638"/>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D552A3-A564-4FCE-A8E8-0BBCF52C95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AF2B343-1049-4221-9F85-097F6DCB0DCB}"/>
              </a:ext>
            </a:extLst>
          </p:cNvPr>
          <p:cNvSpPr>
            <a:spLocks noGrp="1"/>
          </p:cNvSpPr>
          <p:nvPr>
            <p:ph type="title"/>
          </p:nvPr>
        </p:nvSpPr>
        <p:spPr/>
        <p:txBody>
          <a:bodyPr>
            <a:normAutofit/>
          </a:bodyPr>
          <a:lstStyle>
            <a:lvl1pPr>
              <a:defRPr sz="3600">
                <a:solidFill>
                  <a:srgbClr val="F54F2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459797AB-A47E-48CB-AD87-3607E92EFC1F}"/>
              </a:ext>
            </a:extLst>
          </p:cNvPr>
          <p:cNvSpPr>
            <a:spLocks noGrp="1"/>
          </p:cNvSpPr>
          <p:nvPr>
            <p:ph idx="1"/>
          </p:nvPr>
        </p:nvSpPr>
        <p:spPr>
          <a:xfrm>
            <a:off x="838200" y="1825625"/>
            <a:ext cx="8754687" cy="4351338"/>
          </a:xfrm>
        </p:spPr>
        <p:txBody>
          <a:bodyPr/>
          <a:lstStyle>
            <a:lvl1pPr>
              <a:defRPr>
                <a:solidFill>
                  <a:srgbClr val="F54F21"/>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F54F21"/>
                </a:solidFill>
                <a:latin typeface="Open Sans" panose="020B0606030504020204" pitchFamily="34" charset="0"/>
                <a:ea typeface="Open Sans" panose="020B0606030504020204" pitchFamily="34" charset="0"/>
                <a:cs typeface="Open Sans" panose="020B0606030504020204" pitchFamily="34" charset="0"/>
              </a:defRPr>
            </a:lvl2pPr>
            <a:lvl3pPr>
              <a:defRPr>
                <a:solidFill>
                  <a:srgbClr val="F54F21"/>
                </a:solidFill>
                <a:latin typeface="Open Sans" panose="020B0606030504020204" pitchFamily="34" charset="0"/>
                <a:ea typeface="Open Sans" panose="020B0606030504020204" pitchFamily="34" charset="0"/>
                <a:cs typeface="Open Sans" panose="020B0606030504020204" pitchFamily="34" charset="0"/>
              </a:defRPr>
            </a:lvl3pPr>
            <a:lvl4pPr>
              <a:defRPr>
                <a:solidFill>
                  <a:srgbClr val="F54F21"/>
                </a:solidFill>
                <a:latin typeface="Open Sans" panose="020B0606030504020204" pitchFamily="34" charset="0"/>
                <a:ea typeface="Open Sans" panose="020B0606030504020204" pitchFamily="34" charset="0"/>
                <a:cs typeface="Open Sans" panose="020B0606030504020204" pitchFamily="34" charset="0"/>
              </a:defRPr>
            </a:lvl4pPr>
            <a:lvl5pPr>
              <a:defRPr>
                <a:solidFill>
                  <a:srgbClr val="F54F2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picture containing drawing&#10;&#10;Description automatically generated">
            <a:extLst>
              <a:ext uri="{FF2B5EF4-FFF2-40B4-BE49-F238E27FC236}">
                <a16:creationId xmlns:a16="http://schemas.microsoft.com/office/drawing/2014/main" id="{D3738703-82FA-3944-88AD-4159F173F103}"/>
              </a:ext>
            </a:extLst>
          </p:cNvPr>
          <p:cNvPicPr>
            <a:picLocks noChangeAspect="1"/>
          </p:cNvPicPr>
          <p:nvPr userDrawn="1"/>
        </p:nvPicPr>
        <p:blipFill>
          <a:blip r:embed="rId3"/>
          <a:stretch>
            <a:fillRect/>
          </a:stretch>
        </p:blipFill>
        <p:spPr>
          <a:xfrm>
            <a:off x="371723" y="6093809"/>
            <a:ext cx="2812765" cy="423672"/>
          </a:xfrm>
          <a:prstGeom prst="rect">
            <a:avLst/>
          </a:prstGeom>
        </p:spPr>
      </p:pic>
    </p:spTree>
    <p:extLst>
      <p:ext uri="{BB962C8B-B14F-4D97-AF65-F5344CB8AC3E}">
        <p14:creationId xmlns:p14="http://schemas.microsoft.com/office/powerpoint/2010/main" val="16058275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C375618-AA65-4BAB-BA25-C1413CC582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1B7F482D-95B4-944B-9BB2-9106775016DF}"/>
              </a:ext>
            </a:extLst>
          </p:cNvPr>
          <p:cNvPicPr>
            <a:picLocks noChangeAspect="1"/>
          </p:cNvPicPr>
          <p:nvPr userDrawn="1"/>
        </p:nvPicPr>
        <p:blipFill>
          <a:blip r:embed="rId3"/>
          <a:stretch>
            <a:fillRect/>
          </a:stretch>
        </p:blipFill>
        <p:spPr>
          <a:xfrm>
            <a:off x="371723" y="6093809"/>
            <a:ext cx="2812765" cy="423672"/>
          </a:xfrm>
          <a:prstGeom prst="rect">
            <a:avLst/>
          </a:prstGeom>
        </p:spPr>
      </p:pic>
    </p:spTree>
    <p:extLst>
      <p:ext uri="{BB962C8B-B14F-4D97-AF65-F5344CB8AC3E}">
        <p14:creationId xmlns:p14="http://schemas.microsoft.com/office/powerpoint/2010/main" val="28987033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1E5D49-ED36-47A0-B74F-B4DF741A2A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534832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7A72FD-80C8-4253-B4B8-3751419783BA}"/>
              </a:ext>
            </a:extLst>
          </p:cNvPr>
          <p:cNvSpPr>
            <a:spLocks noGrp="1"/>
          </p:cNvSpPr>
          <p:nvPr>
            <p:ph type="dt" sz="half" idx="10"/>
          </p:nvPr>
        </p:nvSpPr>
        <p:spPr/>
        <p:txBody>
          <a:bodyPr/>
          <a:lstStyle/>
          <a:p>
            <a:fld id="{0457CC74-CDDA-4B45-98CA-D6A27A7711C7}" type="datetimeFigureOut">
              <a:rPr lang="en-US" smtClean="0"/>
              <a:t>8/27/2021</a:t>
            </a:fld>
            <a:endParaRPr lang="en-US"/>
          </a:p>
        </p:txBody>
      </p:sp>
      <p:sp>
        <p:nvSpPr>
          <p:cNvPr id="3" name="Footer Placeholder 2">
            <a:extLst>
              <a:ext uri="{FF2B5EF4-FFF2-40B4-BE49-F238E27FC236}">
                <a16:creationId xmlns:a16="http://schemas.microsoft.com/office/drawing/2014/main" id="{0F7F3433-0F6B-4126-A2B8-3D3B26298D0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D46A0F3-A116-4B68-9A79-F4570D29AAD3}"/>
              </a:ext>
            </a:extLst>
          </p:cNvPr>
          <p:cNvSpPr>
            <a:spLocks noGrp="1"/>
          </p:cNvSpPr>
          <p:nvPr>
            <p:ph type="sldNum" sz="quarter" idx="12"/>
          </p:nvPr>
        </p:nvSpPr>
        <p:spPr/>
        <p:txBody>
          <a:bodyPr/>
          <a:lstStyle/>
          <a:p>
            <a:fld id="{F86ABC9D-BC42-4263-8CC0-6B518B68C62E}" type="slidenum">
              <a:rPr lang="en-US" smtClean="0"/>
              <a:t>‹#›</a:t>
            </a:fld>
            <a:endParaRPr lang="en-US"/>
          </a:p>
        </p:txBody>
      </p:sp>
    </p:spTree>
    <p:extLst>
      <p:ext uri="{BB962C8B-B14F-4D97-AF65-F5344CB8AC3E}">
        <p14:creationId xmlns:p14="http://schemas.microsoft.com/office/powerpoint/2010/main" val="15200161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1143000"/>
          </a:xfrm>
        </p:spPr>
        <p:txBody>
          <a:bodyPr>
            <a:normAutofit/>
          </a:bodyPr>
          <a:lstStyle>
            <a:lvl1pPr algn="l">
              <a:defRPr sz="2400">
                <a:solidFill>
                  <a:schemeClr val="accent6">
                    <a:lumMod val="75000"/>
                  </a:schemeClr>
                </a:solidFill>
              </a:defRPr>
            </a:lvl1p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69C9E9-60DC-473D-AEE0-B40C4E958DAC}" type="slidenum">
              <a:rPr lang="en-US" smtClean="0"/>
              <a:t>‹#›</a:t>
            </a:fld>
            <a:endParaRPr lang="en-US"/>
          </a:p>
        </p:txBody>
      </p:sp>
      <p:cxnSp>
        <p:nvCxnSpPr>
          <p:cNvPr id="9" name="Straight Connector 8"/>
          <p:cNvCxnSpPr/>
          <p:nvPr userDrawn="1"/>
        </p:nvCxnSpPr>
        <p:spPr>
          <a:xfrm>
            <a:off x="711200" y="933451"/>
            <a:ext cx="109728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54026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Single Line Header + Bounding Box">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96C085D-04A9-2C4C-9F2F-811158E01680}"/>
              </a:ext>
            </a:extLst>
          </p:cNvPr>
          <p:cNvPicPr>
            <a:picLocks noChangeAspect="1"/>
          </p:cNvPicPr>
          <p:nvPr userDrawn="1"/>
        </p:nvPicPr>
        <p:blipFill rotWithShape="1">
          <a:blip r:embed="rId2"/>
          <a:srcRect b="29297"/>
          <a:stretch/>
        </p:blipFill>
        <p:spPr>
          <a:xfrm>
            <a:off x="0" y="0"/>
            <a:ext cx="12192000" cy="1121733"/>
          </a:xfrm>
          <a:prstGeom prst="rect">
            <a:avLst/>
          </a:prstGeom>
        </p:spPr>
      </p:pic>
      <p:sp>
        <p:nvSpPr>
          <p:cNvPr id="13" name="Rectangle 12">
            <a:extLst>
              <a:ext uri="{FF2B5EF4-FFF2-40B4-BE49-F238E27FC236}">
                <a16:creationId xmlns:a16="http://schemas.microsoft.com/office/drawing/2014/main" id="{40C81675-523F-BE45-88A7-753FABE73048}"/>
              </a:ext>
            </a:extLst>
          </p:cNvPr>
          <p:cNvSpPr/>
          <p:nvPr userDrawn="1"/>
        </p:nvSpPr>
        <p:spPr bwMode="auto">
          <a:xfrm>
            <a:off x="0" y="0"/>
            <a:ext cx="12192000" cy="1121735"/>
          </a:xfrm>
          <a:prstGeom prst="rect">
            <a:avLst/>
          </a:prstGeom>
          <a:solidFill>
            <a:schemeClr val="bg1">
              <a:alpha val="90000"/>
            </a:schemeClr>
          </a:solidFill>
          <a:ln>
            <a:noFill/>
          </a:ln>
        </p:spPr>
        <p:txBody>
          <a:bodyPr lIns="0" tIns="0" rIns="0" bIns="0" rtlCol="0" anchor="ctr"/>
          <a:lstStyle/>
          <a:p>
            <a:pPr algn="ctr"/>
            <a:endParaRPr lang="en-US" sz="1100">
              <a:solidFill>
                <a:schemeClr val="tx1">
                  <a:lumMod val="75000"/>
                  <a:lumOff val="25000"/>
                </a:schemeClr>
              </a:solidFill>
              <a:latin typeface="Century Gothic" charset="0"/>
              <a:ea typeface="Century Gothic" charset="0"/>
              <a:cs typeface="Century Gothic" charset="0"/>
            </a:endParaRPr>
          </a:p>
        </p:txBody>
      </p:sp>
      <p:pic>
        <p:nvPicPr>
          <p:cNvPr id="16" name="Picture 15">
            <a:extLst>
              <a:ext uri="{FF2B5EF4-FFF2-40B4-BE49-F238E27FC236}">
                <a16:creationId xmlns:a16="http://schemas.microsoft.com/office/drawing/2014/main" id="{CEF7777E-84D4-BC4B-9788-4CEE73D11F2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3510" y="279052"/>
            <a:ext cx="404783" cy="549349"/>
          </a:xfrm>
          <a:prstGeom prst="rect">
            <a:avLst/>
          </a:prstGeom>
        </p:spPr>
      </p:pic>
      <p:pic>
        <p:nvPicPr>
          <p:cNvPr id="18" name="Picture 17">
            <a:extLst>
              <a:ext uri="{FF2B5EF4-FFF2-40B4-BE49-F238E27FC236}">
                <a16:creationId xmlns:a16="http://schemas.microsoft.com/office/drawing/2014/main" id="{85BF6D03-56DA-2945-9524-76D0F983EF2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rot="10800000">
            <a:off x="1" y="0"/>
            <a:ext cx="1117535" cy="1121732"/>
          </a:xfrm>
          <a:prstGeom prst="rect">
            <a:avLst/>
          </a:prstGeom>
          <a:effectLst>
            <a:outerShdw blurRad="50800" dist="38100" dir="5400000" algn="t" rotWithShape="0">
              <a:prstClr val="black">
                <a:alpha val="5000"/>
              </a:prstClr>
            </a:outerShdw>
          </a:effectLst>
        </p:spPr>
      </p:pic>
      <p:pic>
        <p:nvPicPr>
          <p:cNvPr id="19" name="Picture 18">
            <a:extLst>
              <a:ext uri="{FF2B5EF4-FFF2-40B4-BE49-F238E27FC236}">
                <a16:creationId xmlns:a16="http://schemas.microsoft.com/office/drawing/2014/main" id="{6D6556A0-2AF6-1841-A001-B7894C8199F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1977" y="286191"/>
            <a:ext cx="404783" cy="549349"/>
          </a:xfrm>
          <a:prstGeom prst="rect">
            <a:avLst/>
          </a:prstGeom>
        </p:spPr>
      </p:pic>
      <p:cxnSp>
        <p:nvCxnSpPr>
          <p:cNvPr id="20" name="Straight Connector 19">
            <a:extLst>
              <a:ext uri="{FF2B5EF4-FFF2-40B4-BE49-F238E27FC236}">
                <a16:creationId xmlns:a16="http://schemas.microsoft.com/office/drawing/2014/main" id="{2666965D-9BBF-9641-8788-11BE4C77C9A3}"/>
              </a:ext>
            </a:extLst>
          </p:cNvPr>
          <p:cNvCxnSpPr/>
          <p:nvPr userDrawn="1"/>
        </p:nvCxnSpPr>
        <p:spPr>
          <a:xfrm>
            <a:off x="0" y="1121735"/>
            <a:ext cx="12192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5AB882E-4254-6E40-9F03-31D03FB4D47A}"/>
              </a:ext>
            </a:extLst>
          </p:cNvPr>
          <p:cNvSpPr txBox="1"/>
          <p:nvPr userDrawn="1"/>
        </p:nvSpPr>
        <p:spPr>
          <a:xfrm>
            <a:off x="266700" y="37708"/>
            <a:ext cx="184731" cy="261610"/>
          </a:xfrm>
          <a:prstGeom prst="rect">
            <a:avLst/>
          </a:prstGeom>
          <a:noFill/>
        </p:spPr>
        <p:txBody>
          <a:bodyPr wrap="none" rtlCol="0">
            <a:spAutoFit/>
          </a:bodyPr>
          <a:lstStyle/>
          <a:p>
            <a:endParaRPr lang="en-US" sz="1100">
              <a:solidFill>
                <a:schemeClr val="tx1">
                  <a:lumMod val="75000"/>
                  <a:lumOff val="25000"/>
                </a:schemeClr>
              </a:solidFill>
              <a:latin typeface="Calibri" charset="0"/>
              <a:ea typeface="Calibri" charset="0"/>
              <a:cs typeface="Calibri" charset="0"/>
            </a:endParaRPr>
          </a:p>
        </p:txBody>
      </p:sp>
      <p:sp>
        <p:nvSpPr>
          <p:cNvPr id="10" name="Rounded Rectangle 3">
            <a:extLst>
              <a:ext uri="{FF2B5EF4-FFF2-40B4-BE49-F238E27FC236}">
                <a16:creationId xmlns:a16="http://schemas.microsoft.com/office/drawing/2014/main" id="{8F0795A0-072E-0A42-A8B3-EDD8F88F0260}"/>
              </a:ext>
            </a:extLst>
          </p:cNvPr>
          <p:cNvSpPr/>
          <p:nvPr userDrawn="1"/>
        </p:nvSpPr>
        <p:spPr bwMode="auto">
          <a:xfrm>
            <a:off x="114300" y="1230432"/>
            <a:ext cx="11962638" cy="5170368"/>
          </a:xfrm>
          <a:prstGeom prst="roundRect">
            <a:avLst>
              <a:gd name="adj" fmla="val 758"/>
            </a:avLst>
          </a:prstGeom>
          <a:solidFill>
            <a:schemeClr val="bg1"/>
          </a:solidFill>
          <a:ln>
            <a:solidFill>
              <a:srgbClr val="E0E3E6"/>
            </a:solidFill>
          </a:ln>
          <a:effectLst>
            <a:outerShdw blurRad="76200" dist="50800" dir="5400000" algn="tl" rotWithShape="0">
              <a:schemeClr val="tx2">
                <a:alpha val="4000"/>
              </a:schemeClr>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085">
              <a:solidFill>
                <a:schemeClr val="tx1">
                  <a:lumMod val="75000"/>
                  <a:lumOff val="25000"/>
                </a:schemeClr>
              </a:solidFill>
              <a:latin typeface="Titillium Regular" charset="0"/>
              <a:ea typeface="Titillium Regular" charset="0"/>
              <a:cs typeface="Titillium Regular" charset="0"/>
            </a:endParaRPr>
          </a:p>
        </p:txBody>
      </p:sp>
      <p:sp>
        <p:nvSpPr>
          <p:cNvPr id="11" name="Title 64">
            <a:extLst>
              <a:ext uri="{FF2B5EF4-FFF2-40B4-BE49-F238E27FC236}">
                <a16:creationId xmlns:a16="http://schemas.microsoft.com/office/drawing/2014/main" id="{B8950B99-8F10-054C-821A-E0FE9DCC6AE8}"/>
              </a:ext>
            </a:extLst>
          </p:cNvPr>
          <p:cNvSpPr>
            <a:spLocks noGrp="1"/>
          </p:cNvSpPr>
          <p:nvPr>
            <p:ph type="title" hasCustomPrompt="1"/>
          </p:nvPr>
        </p:nvSpPr>
        <p:spPr>
          <a:xfrm>
            <a:off x="1067928" y="0"/>
            <a:ext cx="11000785" cy="1099457"/>
          </a:xfrm>
          <a:prstGeom prst="rect">
            <a:avLst/>
          </a:prstGeom>
        </p:spPr>
        <p:txBody>
          <a:bodyPr anchor="ctr"/>
          <a:lstStyle>
            <a:lvl1pPr algn="l">
              <a:defRPr sz="2400" b="1" i="0" baseline="0">
                <a:solidFill>
                  <a:schemeClr val="tx1"/>
                </a:solidFill>
                <a:latin typeface="Calibri" charset="0"/>
                <a:ea typeface="Calibri" charset="0"/>
                <a:cs typeface="Calibri" charset="0"/>
              </a:defRPr>
            </a:lvl1pPr>
          </a:lstStyle>
          <a:p>
            <a:r>
              <a:rPr lang="en-US"/>
              <a:t>ONE LINE HEADER</a:t>
            </a:r>
          </a:p>
        </p:txBody>
      </p:sp>
    </p:spTree>
    <p:extLst>
      <p:ext uri="{BB962C8B-B14F-4D97-AF65-F5344CB8AC3E}">
        <p14:creationId xmlns:p14="http://schemas.microsoft.com/office/powerpoint/2010/main" val="3451721347"/>
      </p:ext>
    </p:extLst>
  </p:cSld>
  <p:clrMapOvr>
    <a:masterClrMapping/>
  </p:clrMapOvr>
  <p:extLst>
    <p:ext uri="{DCECCB84-F9BA-43D5-87BE-67443E8EF086}">
      <p15:sldGuideLst xmlns:p15="http://schemas.microsoft.com/office/powerpoint/2012/main">
        <p15:guide id="1" orient="horz" pos="2424">
          <p15:clr>
            <a:srgbClr val="FBAE40"/>
          </p15:clr>
        </p15:guide>
        <p15:guide id="2" pos="3840">
          <p15:clr>
            <a:srgbClr val="FBAE40"/>
          </p15:clr>
        </p15:guide>
        <p15:guide id="3" pos="672">
          <p15:clr>
            <a:srgbClr val="FBAE40"/>
          </p15:clr>
        </p15:guide>
        <p15:guide id="5" orient="horz" pos="720">
          <p15:clr>
            <a:srgbClr val="FBAE40"/>
          </p15:clr>
        </p15:guide>
        <p15:guide id="6" orient="horz" pos="3888">
          <p15:clr>
            <a:srgbClr val="FBAE40"/>
          </p15:clr>
        </p15:guide>
        <p15:guide id="7" orient="horz" pos="144">
          <p15:clr>
            <a:srgbClr val="FBAE40"/>
          </p15:clr>
        </p15:guide>
        <p15:guide id="8" orient="horz" pos="912">
          <p15:clr>
            <a:srgbClr val="FBAE40"/>
          </p15:clr>
        </p15:guide>
        <p15:guide id="9" pos="3792">
          <p15:clr>
            <a:srgbClr val="FBAE40"/>
          </p15:clr>
        </p15:guide>
        <p15:guide id="10" pos="3888">
          <p15:clr>
            <a:srgbClr val="FBAE40"/>
          </p15:clr>
        </p15:guide>
        <p15:guide id="11" orient="horz" pos="2376">
          <p15:clr>
            <a:srgbClr val="FBAE40"/>
          </p15:clr>
        </p15:guide>
        <p15:guide id="12" orient="horz" pos="247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ingle Line Header - 1 Placehol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80FB48C-0823-E64A-96BA-6883FA6BD536}"/>
              </a:ext>
            </a:extLst>
          </p:cNvPr>
          <p:cNvPicPr>
            <a:picLocks noChangeAspect="1"/>
          </p:cNvPicPr>
          <p:nvPr userDrawn="1"/>
        </p:nvPicPr>
        <p:blipFill rotWithShape="1">
          <a:blip r:embed="rId2"/>
          <a:srcRect b="29297"/>
          <a:stretch/>
        </p:blipFill>
        <p:spPr>
          <a:xfrm>
            <a:off x="0" y="0"/>
            <a:ext cx="12192000" cy="1121733"/>
          </a:xfrm>
          <a:prstGeom prst="rect">
            <a:avLst/>
          </a:prstGeom>
        </p:spPr>
      </p:pic>
      <p:sp>
        <p:nvSpPr>
          <p:cNvPr id="12" name="Rectangle 11">
            <a:extLst>
              <a:ext uri="{FF2B5EF4-FFF2-40B4-BE49-F238E27FC236}">
                <a16:creationId xmlns:a16="http://schemas.microsoft.com/office/drawing/2014/main" id="{02EB3C29-3D28-B940-91D7-4DB191F3069C}"/>
              </a:ext>
            </a:extLst>
          </p:cNvPr>
          <p:cNvSpPr/>
          <p:nvPr userDrawn="1"/>
        </p:nvSpPr>
        <p:spPr bwMode="auto">
          <a:xfrm>
            <a:off x="0" y="0"/>
            <a:ext cx="12192000" cy="1121735"/>
          </a:xfrm>
          <a:prstGeom prst="rect">
            <a:avLst/>
          </a:prstGeom>
          <a:solidFill>
            <a:schemeClr val="bg1">
              <a:alpha val="90000"/>
            </a:schemeClr>
          </a:solidFill>
          <a:ln>
            <a:noFill/>
          </a:ln>
        </p:spPr>
        <p:txBody>
          <a:bodyPr lIns="0" tIns="0" rIns="0" bIns="0" rtlCol="0" anchor="ctr"/>
          <a:lstStyle/>
          <a:p>
            <a:pPr algn="ctr"/>
            <a:endParaRPr lang="en-US" sz="1100">
              <a:solidFill>
                <a:schemeClr val="tx1">
                  <a:lumMod val="75000"/>
                  <a:lumOff val="25000"/>
                </a:schemeClr>
              </a:solidFill>
              <a:latin typeface="Century Gothic" charset="0"/>
              <a:ea typeface="Century Gothic" charset="0"/>
              <a:cs typeface="Century Gothic" charset="0"/>
            </a:endParaRPr>
          </a:p>
        </p:txBody>
      </p:sp>
      <p:pic>
        <p:nvPicPr>
          <p:cNvPr id="14" name="Picture 13">
            <a:extLst>
              <a:ext uri="{FF2B5EF4-FFF2-40B4-BE49-F238E27FC236}">
                <a16:creationId xmlns:a16="http://schemas.microsoft.com/office/drawing/2014/main" id="{01E2B2BC-A53E-9049-AA5E-E7764BA4BC6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3510" y="279052"/>
            <a:ext cx="404783" cy="549349"/>
          </a:xfrm>
          <a:prstGeom prst="rect">
            <a:avLst/>
          </a:prstGeom>
        </p:spPr>
      </p:pic>
      <p:pic>
        <p:nvPicPr>
          <p:cNvPr id="16" name="Picture 15">
            <a:extLst>
              <a:ext uri="{FF2B5EF4-FFF2-40B4-BE49-F238E27FC236}">
                <a16:creationId xmlns:a16="http://schemas.microsoft.com/office/drawing/2014/main" id="{A8AFB6D1-55AA-1347-8793-BE85ED9F332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rot="10800000">
            <a:off x="1" y="0"/>
            <a:ext cx="1117535" cy="1121732"/>
          </a:xfrm>
          <a:prstGeom prst="rect">
            <a:avLst/>
          </a:prstGeom>
          <a:effectLst>
            <a:outerShdw blurRad="50800" dist="38100" dir="5400000" algn="t" rotWithShape="0">
              <a:prstClr val="black">
                <a:alpha val="5000"/>
              </a:prstClr>
            </a:outerShdw>
          </a:effectLst>
        </p:spPr>
      </p:pic>
      <p:pic>
        <p:nvPicPr>
          <p:cNvPr id="17" name="Picture 16">
            <a:extLst>
              <a:ext uri="{FF2B5EF4-FFF2-40B4-BE49-F238E27FC236}">
                <a16:creationId xmlns:a16="http://schemas.microsoft.com/office/drawing/2014/main" id="{85AD1AD3-16E1-E848-875D-12BF9A6162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1977" y="286191"/>
            <a:ext cx="404783" cy="549349"/>
          </a:xfrm>
          <a:prstGeom prst="rect">
            <a:avLst/>
          </a:prstGeom>
        </p:spPr>
      </p:pic>
      <p:cxnSp>
        <p:nvCxnSpPr>
          <p:cNvPr id="18" name="Straight Connector 17">
            <a:extLst>
              <a:ext uri="{FF2B5EF4-FFF2-40B4-BE49-F238E27FC236}">
                <a16:creationId xmlns:a16="http://schemas.microsoft.com/office/drawing/2014/main" id="{FA578ADC-5C4C-C040-9317-485FD349E3C8}"/>
              </a:ext>
            </a:extLst>
          </p:cNvPr>
          <p:cNvCxnSpPr/>
          <p:nvPr userDrawn="1"/>
        </p:nvCxnSpPr>
        <p:spPr>
          <a:xfrm>
            <a:off x="0" y="1121735"/>
            <a:ext cx="12192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5472302-26D1-F346-88A7-3F7D3F5D9533}"/>
              </a:ext>
            </a:extLst>
          </p:cNvPr>
          <p:cNvSpPr txBox="1"/>
          <p:nvPr userDrawn="1"/>
        </p:nvSpPr>
        <p:spPr>
          <a:xfrm>
            <a:off x="266700" y="37708"/>
            <a:ext cx="184731" cy="261610"/>
          </a:xfrm>
          <a:prstGeom prst="rect">
            <a:avLst/>
          </a:prstGeom>
          <a:noFill/>
        </p:spPr>
        <p:txBody>
          <a:bodyPr wrap="none" rtlCol="0">
            <a:spAutoFit/>
          </a:bodyPr>
          <a:lstStyle/>
          <a:p>
            <a:endParaRPr lang="en-US" sz="1100">
              <a:solidFill>
                <a:schemeClr val="tx1">
                  <a:lumMod val="75000"/>
                  <a:lumOff val="25000"/>
                </a:schemeClr>
              </a:solidFill>
              <a:latin typeface="Calibri" charset="0"/>
              <a:ea typeface="Calibri" charset="0"/>
              <a:cs typeface="Calibri" charset="0"/>
            </a:endParaRPr>
          </a:p>
        </p:txBody>
      </p:sp>
      <p:sp>
        <p:nvSpPr>
          <p:cNvPr id="13" name="Content Placeholder 2">
            <a:extLst>
              <a:ext uri="{FF2B5EF4-FFF2-40B4-BE49-F238E27FC236}">
                <a16:creationId xmlns:a16="http://schemas.microsoft.com/office/drawing/2014/main" id="{EEF95BF7-71F0-C949-B043-911B8A25EF0C}"/>
              </a:ext>
            </a:extLst>
          </p:cNvPr>
          <p:cNvSpPr>
            <a:spLocks noGrp="1"/>
          </p:cNvSpPr>
          <p:nvPr>
            <p:ph idx="12" hasCustomPrompt="1"/>
          </p:nvPr>
        </p:nvSpPr>
        <p:spPr>
          <a:xfrm>
            <a:off x="114300" y="1219198"/>
            <a:ext cx="11963400" cy="5181601"/>
          </a:xfrm>
          <a:prstGeom prst="rect">
            <a:avLst/>
          </a:prstGeom>
        </p:spPr>
        <p:txBody>
          <a:bodyPr lIns="182880" tIns="182880" rIns="182880" bIns="182880">
            <a:noAutofit/>
          </a:bodyPr>
          <a:lstStyle>
            <a:lvl1pPr marL="0" indent="0" defTabSz="228600">
              <a:lnSpc>
                <a:spcPct val="100000"/>
              </a:lnSpc>
              <a:spcBef>
                <a:spcPts val="0"/>
              </a:spcBef>
              <a:spcAft>
                <a:spcPts val="0"/>
              </a:spcAft>
              <a:buClr>
                <a:schemeClr val="tx2"/>
              </a:buClr>
              <a:buFont typeface="Arial" panose="020B0604020202020204" pitchFamily="34" charset="0"/>
              <a:buNone/>
              <a:tabLst>
                <a:tab pos="182880" algn="l"/>
                <a:tab pos="365760" algn="l"/>
                <a:tab pos="548640" algn="l"/>
                <a:tab pos="731520" algn="l"/>
                <a:tab pos="914400" algn="l"/>
              </a:tabLst>
              <a:defRPr sz="1600">
                <a:solidFill>
                  <a:schemeClr val="tx1"/>
                </a:solidFill>
              </a:defRPr>
            </a:lvl1pPr>
            <a:lvl2pPr marL="457200" indent="0" defTabSz="228600">
              <a:lnSpc>
                <a:spcPct val="100000"/>
              </a:lnSpc>
              <a:spcBef>
                <a:spcPts val="0"/>
              </a:spcBef>
              <a:spcAft>
                <a:spcPts val="0"/>
              </a:spcAft>
              <a:buClr>
                <a:schemeClr val="tx2"/>
              </a:buClr>
              <a:buFont typeface="Arial" panose="020B0604020202020204" pitchFamily="34" charset="0"/>
              <a:buNone/>
              <a:defRPr sz="1400">
                <a:solidFill>
                  <a:schemeClr val="tx1"/>
                </a:solidFill>
              </a:defRPr>
            </a:lvl2pPr>
            <a:lvl3pPr marL="914400" indent="0" defTabSz="228600">
              <a:lnSpc>
                <a:spcPct val="100000"/>
              </a:lnSpc>
              <a:spcBef>
                <a:spcPts val="0"/>
              </a:spcBef>
              <a:spcAft>
                <a:spcPts val="0"/>
              </a:spcAft>
              <a:buClr>
                <a:schemeClr val="tx2"/>
              </a:buClr>
              <a:buFont typeface="Arial" panose="020B0604020202020204" pitchFamily="34" charset="0"/>
              <a:buNone/>
              <a:defRPr sz="1400">
                <a:solidFill>
                  <a:schemeClr val="tx1"/>
                </a:solidFill>
              </a:defRPr>
            </a:lvl3pPr>
            <a:lvl4pPr marL="1371600" indent="0" defTabSz="228600">
              <a:lnSpc>
                <a:spcPct val="100000"/>
              </a:lnSpc>
              <a:spcBef>
                <a:spcPts val="0"/>
              </a:spcBef>
              <a:spcAft>
                <a:spcPts val="0"/>
              </a:spcAft>
              <a:buClr>
                <a:schemeClr val="tx2"/>
              </a:buClr>
              <a:buFont typeface="Arial" panose="020B0604020202020204" pitchFamily="34" charset="0"/>
              <a:buNone/>
              <a:defRPr sz="1400">
                <a:solidFill>
                  <a:schemeClr val="tx1"/>
                </a:solidFill>
              </a:defRPr>
            </a:lvl4pPr>
            <a:lvl5pPr marL="1828800" indent="0" defTabSz="228600">
              <a:lnSpc>
                <a:spcPct val="100000"/>
              </a:lnSpc>
              <a:spcBef>
                <a:spcPts val="0"/>
              </a:spcBef>
              <a:spcAft>
                <a:spcPts val="0"/>
              </a:spcAft>
              <a:buClr>
                <a:schemeClr val="tx2"/>
              </a:buClr>
              <a:buFont typeface="Arial" panose="020B0604020202020204" pitchFamily="34" charset="0"/>
              <a:buNone/>
              <a:defRPr sz="1400">
                <a:solidFill>
                  <a:schemeClr val="tx1"/>
                </a:solidFill>
              </a:defRPr>
            </a:lvl5pPr>
            <a:lvl6pPr marL="2286000" marR="0" indent="0" algn="l" defTabSz="228600" rtl="0" eaLnBrk="1" fontAlgn="auto" latinLnBrk="0" hangingPunct="1">
              <a:lnSpc>
                <a:spcPct val="100000"/>
              </a:lnSpc>
              <a:spcBef>
                <a:spcPts val="0"/>
              </a:spcBef>
              <a:spcAft>
                <a:spcPts val="0"/>
              </a:spcAft>
              <a:buClr>
                <a:schemeClr val="tx2"/>
              </a:buClr>
              <a:buSzTx/>
              <a:buFont typeface="Arial" panose="020B0604020202020204" pitchFamily="34" charset="0"/>
              <a:buNone/>
              <a:tabLst>
                <a:tab pos="182880" algn="l"/>
                <a:tab pos="365760" algn="l"/>
                <a:tab pos="548640" algn="l"/>
                <a:tab pos="731520" algn="l"/>
                <a:tab pos="914400" algn="l"/>
              </a:tabLst>
              <a:defRPr sz="1600">
                <a:solidFill>
                  <a:schemeClr val="tx1"/>
                </a:solidFill>
              </a:defRPr>
            </a:lvl6pPr>
          </a:lstStyle>
          <a:p>
            <a:pPr lvl="0"/>
            <a:r>
              <a:rPr lang="en-US"/>
              <a:t>First Level</a:t>
            </a:r>
          </a:p>
          <a:p>
            <a:pPr lvl="0"/>
            <a:r>
              <a:rPr lang="en-US"/>
              <a:t>	Second level</a:t>
            </a:r>
          </a:p>
          <a:p>
            <a:pPr lvl="0"/>
            <a:r>
              <a:rPr lang="en-US"/>
              <a:t>		Third level</a:t>
            </a:r>
          </a:p>
          <a:p>
            <a:pPr lvl="0"/>
            <a:r>
              <a:rPr lang="en-US"/>
              <a:t>			Fourth level</a:t>
            </a:r>
          </a:p>
          <a:p>
            <a:pPr lvl="0"/>
            <a:r>
              <a:rPr lang="en-US"/>
              <a:t>				Fifth level</a:t>
            </a:r>
          </a:p>
          <a:p>
            <a:pPr lvl="5"/>
            <a:endParaRPr lang="en-US"/>
          </a:p>
        </p:txBody>
      </p:sp>
      <p:sp>
        <p:nvSpPr>
          <p:cNvPr id="11" name="Title 64">
            <a:extLst>
              <a:ext uri="{FF2B5EF4-FFF2-40B4-BE49-F238E27FC236}">
                <a16:creationId xmlns:a16="http://schemas.microsoft.com/office/drawing/2014/main" id="{0332C459-8F0D-5E4F-A2FA-6B1EA4E409B8}"/>
              </a:ext>
            </a:extLst>
          </p:cNvPr>
          <p:cNvSpPr>
            <a:spLocks noGrp="1"/>
          </p:cNvSpPr>
          <p:nvPr>
            <p:ph type="title" hasCustomPrompt="1"/>
          </p:nvPr>
        </p:nvSpPr>
        <p:spPr>
          <a:xfrm>
            <a:off x="1067928" y="0"/>
            <a:ext cx="11000785" cy="1099457"/>
          </a:xfrm>
          <a:prstGeom prst="rect">
            <a:avLst/>
          </a:prstGeom>
        </p:spPr>
        <p:txBody>
          <a:bodyPr anchor="ctr"/>
          <a:lstStyle>
            <a:lvl1pPr algn="l">
              <a:defRPr sz="2400" b="1" i="0" baseline="0">
                <a:solidFill>
                  <a:schemeClr val="tx1"/>
                </a:solidFill>
                <a:latin typeface="Calibri" charset="0"/>
                <a:ea typeface="Calibri" charset="0"/>
                <a:cs typeface="Calibri" charset="0"/>
              </a:defRPr>
            </a:lvl1pPr>
          </a:lstStyle>
          <a:p>
            <a:r>
              <a:rPr lang="en-US"/>
              <a:t>ONE LINE HEADER</a:t>
            </a:r>
          </a:p>
        </p:txBody>
      </p:sp>
    </p:spTree>
    <p:extLst>
      <p:ext uri="{BB962C8B-B14F-4D97-AF65-F5344CB8AC3E}">
        <p14:creationId xmlns:p14="http://schemas.microsoft.com/office/powerpoint/2010/main" val="493669651"/>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Photo Left 1/3">
    <p:spTree>
      <p:nvGrpSpPr>
        <p:cNvPr id="1" name=""/>
        <p:cNvGrpSpPr/>
        <p:nvPr/>
      </p:nvGrpSpPr>
      <p:grpSpPr>
        <a:xfrm>
          <a:off x="0" y="0"/>
          <a:ext cx="0" cy="0"/>
          <a:chOff x="0" y="0"/>
          <a:chExt cx="0" cy="0"/>
        </a:xfrm>
      </p:grpSpPr>
      <p:pic>
        <p:nvPicPr>
          <p:cNvPr id="14" name="Picture Placeholder 2">
            <a:extLst>
              <a:ext uri="{FF2B5EF4-FFF2-40B4-BE49-F238E27FC236}">
                <a16:creationId xmlns:a16="http://schemas.microsoft.com/office/drawing/2014/main" id="{73830A73-6465-2F48-B42C-B590180420C1}"/>
              </a:ext>
            </a:extLst>
          </p:cNvPr>
          <p:cNvPicPr>
            <a:picLocks noChangeAspect="1"/>
          </p:cNvPicPr>
          <p:nvPr userDrawn="1"/>
        </p:nvPicPr>
        <p:blipFill rotWithShape="1">
          <a:blip r:embed="rId2"/>
          <a:srcRect l="1" r="72432"/>
          <a:stretch/>
        </p:blipFill>
        <p:spPr>
          <a:xfrm>
            <a:off x="-3" y="1"/>
            <a:ext cx="3360739" cy="6858000"/>
          </a:xfrm>
          <a:prstGeom prst="rect">
            <a:avLst/>
          </a:prstGeom>
        </p:spPr>
      </p:pic>
      <p:sp>
        <p:nvSpPr>
          <p:cNvPr id="15" name="Rectangle 14">
            <a:extLst>
              <a:ext uri="{FF2B5EF4-FFF2-40B4-BE49-F238E27FC236}">
                <a16:creationId xmlns:a16="http://schemas.microsoft.com/office/drawing/2014/main" id="{022B1127-7C44-A04C-A9A1-7506FD460EE5}"/>
              </a:ext>
            </a:extLst>
          </p:cNvPr>
          <p:cNvSpPr/>
          <p:nvPr userDrawn="1"/>
        </p:nvSpPr>
        <p:spPr bwMode="auto">
          <a:xfrm>
            <a:off x="0" y="0"/>
            <a:ext cx="3360738" cy="6858000"/>
          </a:xfrm>
          <a:prstGeom prst="rect">
            <a:avLst/>
          </a:prstGeom>
          <a:solidFill>
            <a:schemeClr val="bg1">
              <a:alpha val="90000"/>
            </a:schemeClr>
          </a:solidFill>
          <a:ln>
            <a:noFill/>
          </a:ln>
        </p:spPr>
        <p:txBody>
          <a:bodyPr lIns="0" tIns="0" rIns="0" bIns="0" rtlCol="0" anchor="ctr"/>
          <a:lstStyle/>
          <a:p>
            <a:pPr algn="ctr"/>
            <a:endParaRPr lang="en-US" sz="1100">
              <a:solidFill>
                <a:schemeClr val="tx1">
                  <a:lumMod val="75000"/>
                  <a:lumOff val="25000"/>
                </a:schemeClr>
              </a:solidFill>
              <a:latin typeface="Century Gothic" charset="0"/>
              <a:ea typeface="Century Gothic" charset="0"/>
              <a:cs typeface="Century Gothic" charset="0"/>
            </a:endParaRPr>
          </a:p>
        </p:txBody>
      </p:sp>
      <p:graphicFrame>
        <p:nvGraphicFramePr>
          <p:cNvPr id="9" name="Table 8"/>
          <p:cNvGraphicFramePr>
            <a:graphicFrameLocks noGrp="1"/>
          </p:cNvGraphicFramePr>
          <p:nvPr/>
        </p:nvGraphicFramePr>
        <p:xfrm>
          <a:off x="3360738" y="6507807"/>
          <a:ext cx="445749" cy="350193"/>
        </p:xfrm>
        <a:graphic>
          <a:graphicData uri="http://schemas.openxmlformats.org/drawingml/2006/table">
            <a:tbl>
              <a:tblPr firstRow="1" bandRow="1">
                <a:tableStyleId>{5C22544A-7EE6-4342-B048-85BDC9FD1C3A}</a:tableStyleId>
              </a:tblPr>
              <a:tblGrid>
                <a:gridCol w="445749">
                  <a:extLst>
                    <a:ext uri="{9D8B030D-6E8A-4147-A177-3AD203B41FA5}">
                      <a16:colId xmlns:a16="http://schemas.microsoft.com/office/drawing/2014/main" val="20000"/>
                    </a:ext>
                  </a:extLst>
                </a:gridCol>
              </a:tblGrid>
              <a:tr h="350193">
                <a:tc>
                  <a:txBody>
                    <a:bodyPr/>
                    <a:lstStyle/>
                    <a:p>
                      <a:endParaRPr lang="en-US" sz="800"/>
                    </a:p>
                  </a:txBody>
                  <a:tcPr>
                    <a:lnL w="9525" cap="flat" cmpd="sng" algn="ctr">
                      <a:solidFill>
                        <a:srgbClr val="E3E3E3"/>
                      </a:solidFill>
                      <a:prstDash val="solid"/>
                      <a:round/>
                      <a:headEnd type="none" w="med" len="med"/>
                      <a:tailEnd type="none" w="med" len="med"/>
                    </a:lnL>
                    <a:lnR w="9525" cap="flat" cmpd="sng" algn="ctr">
                      <a:solidFill>
                        <a:srgbClr val="E3E3E3"/>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2" name="TextBox 11"/>
          <p:cNvSpPr txBox="1"/>
          <p:nvPr/>
        </p:nvSpPr>
        <p:spPr>
          <a:xfrm>
            <a:off x="3432149" y="6558453"/>
            <a:ext cx="338554" cy="246221"/>
          </a:xfrm>
          <a:prstGeom prst="rect">
            <a:avLst/>
          </a:prstGeom>
          <a:noFill/>
        </p:spPr>
        <p:txBody>
          <a:bodyPr wrap="none" rtlCol="0" anchor="ctr">
            <a:spAutoFit/>
          </a:bodyPr>
          <a:lstStyle/>
          <a:p>
            <a:pPr algn="ctr"/>
            <a:fld id="{260E2A6B-A809-4840-BF14-8648BC0BDF87}" type="slidenum">
              <a:rPr lang="id-ID" sz="1000" b="1" i="0">
                <a:solidFill>
                  <a:srgbClr val="888888"/>
                </a:solidFill>
                <a:latin typeface="Calibri" charset="0"/>
                <a:ea typeface="Calibri" charset="0"/>
                <a:cs typeface="Calibri" charset="0"/>
              </a:rPr>
              <a:pPr algn="ctr"/>
              <a:t>‹#›</a:t>
            </a:fld>
            <a:endParaRPr lang="en-MY" sz="1000" b="1" i="0">
              <a:solidFill>
                <a:srgbClr val="888888"/>
              </a:solidFill>
              <a:latin typeface="Calibri" charset="0"/>
              <a:ea typeface="Calibri" charset="0"/>
              <a:cs typeface="Calibri" charset="0"/>
            </a:endParaRP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81610" y="6326372"/>
            <a:ext cx="227201" cy="308344"/>
          </a:xfrm>
          <a:prstGeom prst="rect">
            <a:avLst/>
          </a:prstGeom>
        </p:spPr>
      </p:pic>
      <p:cxnSp>
        <p:nvCxnSpPr>
          <p:cNvPr id="11" name="Straight Connector 10"/>
          <p:cNvCxnSpPr/>
          <p:nvPr/>
        </p:nvCxnSpPr>
        <p:spPr>
          <a:xfrm>
            <a:off x="457200" y="3946742"/>
            <a:ext cx="691243"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0E81DA3-191C-DA48-92D9-7FB59332CF42}"/>
              </a:ext>
            </a:extLst>
          </p:cNvPr>
          <p:cNvCxnSpPr/>
          <p:nvPr userDrawn="1"/>
        </p:nvCxnSpPr>
        <p:spPr>
          <a:xfrm>
            <a:off x="457200" y="3946742"/>
            <a:ext cx="691243"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76B7F95D-15F3-564A-BA3E-2FABA7FE0FFB}"/>
              </a:ext>
            </a:extLst>
          </p:cNvPr>
          <p:cNvGraphicFramePr>
            <a:graphicFrameLocks noGrp="1"/>
          </p:cNvGraphicFramePr>
          <p:nvPr userDrawn="1"/>
        </p:nvGraphicFramePr>
        <p:xfrm>
          <a:off x="3360738" y="6507807"/>
          <a:ext cx="445749" cy="350193"/>
        </p:xfrm>
        <a:graphic>
          <a:graphicData uri="http://schemas.openxmlformats.org/drawingml/2006/table">
            <a:tbl>
              <a:tblPr firstRow="1" bandRow="1">
                <a:tableStyleId>{5C22544A-7EE6-4342-B048-85BDC9FD1C3A}</a:tableStyleId>
              </a:tblPr>
              <a:tblGrid>
                <a:gridCol w="445749">
                  <a:extLst>
                    <a:ext uri="{9D8B030D-6E8A-4147-A177-3AD203B41FA5}">
                      <a16:colId xmlns:a16="http://schemas.microsoft.com/office/drawing/2014/main" val="20000"/>
                    </a:ext>
                  </a:extLst>
                </a:gridCol>
              </a:tblGrid>
              <a:tr h="350193">
                <a:tc>
                  <a:txBody>
                    <a:bodyPr/>
                    <a:lstStyle/>
                    <a:p>
                      <a:endParaRPr lang="en-US" sz="800"/>
                    </a:p>
                  </a:txBody>
                  <a:tcPr>
                    <a:lnL w="9525" cap="flat" cmpd="sng" algn="ctr">
                      <a:solidFill>
                        <a:srgbClr val="E3E3E3"/>
                      </a:solidFill>
                      <a:prstDash val="solid"/>
                      <a:round/>
                      <a:headEnd type="none" w="med" len="med"/>
                      <a:tailEnd type="none" w="med" len="med"/>
                    </a:lnL>
                    <a:lnR w="9525" cap="flat" cmpd="sng" algn="ctr">
                      <a:solidFill>
                        <a:srgbClr val="E3E3E3"/>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8" name="TextBox 17">
            <a:extLst>
              <a:ext uri="{FF2B5EF4-FFF2-40B4-BE49-F238E27FC236}">
                <a16:creationId xmlns:a16="http://schemas.microsoft.com/office/drawing/2014/main" id="{8B3E041E-8167-9248-9556-3A9A5A8D65A3}"/>
              </a:ext>
            </a:extLst>
          </p:cNvPr>
          <p:cNvSpPr txBox="1"/>
          <p:nvPr userDrawn="1"/>
        </p:nvSpPr>
        <p:spPr>
          <a:xfrm>
            <a:off x="3432149" y="6558453"/>
            <a:ext cx="338554" cy="246221"/>
          </a:xfrm>
          <a:prstGeom prst="rect">
            <a:avLst/>
          </a:prstGeom>
          <a:noFill/>
        </p:spPr>
        <p:txBody>
          <a:bodyPr wrap="none" rtlCol="0" anchor="ctr">
            <a:spAutoFit/>
          </a:bodyPr>
          <a:lstStyle/>
          <a:p>
            <a:pPr algn="ctr"/>
            <a:fld id="{260E2A6B-A809-4840-BF14-8648BC0BDF87}" type="slidenum">
              <a:rPr lang="id-ID" sz="1000" b="1" i="0">
                <a:solidFill>
                  <a:srgbClr val="888888"/>
                </a:solidFill>
                <a:latin typeface="Calibri" charset="0"/>
                <a:ea typeface="Calibri" charset="0"/>
                <a:cs typeface="Calibri" charset="0"/>
              </a:rPr>
              <a:pPr algn="ctr"/>
              <a:t>‹#›</a:t>
            </a:fld>
            <a:endParaRPr lang="en-MY" sz="1000" b="1" i="0">
              <a:solidFill>
                <a:srgbClr val="888888"/>
              </a:solidFill>
              <a:latin typeface="Calibri" charset="0"/>
              <a:ea typeface="Calibri" charset="0"/>
              <a:cs typeface="Calibri" charset="0"/>
            </a:endParaRPr>
          </a:p>
        </p:txBody>
      </p:sp>
      <p:pic>
        <p:nvPicPr>
          <p:cNvPr id="19" name="Picture 18">
            <a:extLst>
              <a:ext uri="{FF2B5EF4-FFF2-40B4-BE49-F238E27FC236}">
                <a16:creationId xmlns:a16="http://schemas.microsoft.com/office/drawing/2014/main" id="{7EA56E6F-4941-214C-A8F8-ED1A3DB653B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81610" y="6326372"/>
            <a:ext cx="227201" cy="308344"/>
          </a:xfrm>
          <a:prstGeom prst="rect">
            <a:avLst/>
          </a:prstGeom>
        </p:spPr>
      </p:pic>
      <p:cxnSp>
        <p:nvCxnSpPr>
          <p:cNvPr id="20" name="Straight Connector 19">
            <a:extLst>
              <a:ext uri="{FF2B5EF4-FFF2-40B4-BE49-F238E27FC236}">
                <a16:creationId xmlns:a16="http://schemas.microsoft.com/office/drawing/2014/main" id="{09E5A1BC-B50D-DC4B-8B50-90F598CD8E92}"/>
              </a:ext>
            </a:extLst>
          </p:cNvPr>
          <p:cNvCxnSpPr/>
          <p:nvPr userDrawn="1"/>
        </p:nvCxnSpPr>
        <p:spPr>
          <a:xfrm>
            <a:off x="451063" y="3946742"/>
            <a:ext cx="691243"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E47526D-B62B-564B-B789-AABD474327FC}"/>
              </a:ext>
            </a:extLst>
          </p:cNvPr>
          <p:cNvCxnSpPr>
            <a:cxnSpLocks/>
          </p:cNvCxnSpPr>
          <p:nvPr userDrawn="1"/>
        </p:nvCxnSpPr>
        <p:spPr>
          <a:xfrm>
            <a:off x="3360738" y="-13842"/>
            <a:ext cx="0" cy="6871842"/>
          </a:xfrm>
          <a:prstGeom prst="line">
            <a:avLst/>
          </a:prstGeom>
          <a:ln w="22225">
            <a:solidFill>
              <a:srgbClr val="E3E3E3"/>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78E4E2B3-C32B-3C47-8912-EBC8DD4D43CA}"/>
              </a:ext>
            </a:extLst>
          </p:cNvPr>
          <p:cNvSpPr>
            <a:spLocks noGrp="1"/>
          </p:cNvSpPr>
          <p:nvPr>
            <p:ph type="body" sz="quarter" idx="10" hasCustomPrompt="1"/>
          </p:nvPr>
        </p:nvSpPr>
        <p:spPr>
          <a:xfrm>
            <a:off x="354906" y="2303658"/>
            <a:ext cx="2895600" cy="1548141"/>
          </a:xfrm>
          <a:prstGeom prst="rect">
            <a:avLst/>
          </a:prstGeom>
        </p:spPr>
        <p:txBody>
          <a:bodyPr anchor="b"/>
          <a:lstStyle>
            <a:lvl1pPr marL="0" indent="0">
              <a:lnSpc>
                <a:spcPct val="100000"/>
              </a:lnSpc>
              <a:buNone/>
              <a:defRPr sz="3200" b="1">
                <a:solidFill>
                  <a:schemeClr val="tx1"/>
                </a:solidFill>
                <a:latin typeface="Calibri" panose="020F0502020204030204" pitchFamily="34" charset="0"/>
                <a:cs typeface="Calibri" panose="020F0502020204030204" pitchFamily="34" charset="0"/>
              </a:defRPr>
            </a:lvl1pPr>
            <a:lvl2pPr>
              <a:defRPr b="1">
                <a:solidFill>
                  <a:schemeClr val="tx2"/>
                </a:solidFill>
              </a:defRPr>
            </a:lvl2pPr>
            <a:lvl3pPr>
              <a:defRPr b="1">
                <a:solidFill>
                  <a:schemeClr val="tx2"/>
                </a:solidFill>
              </a:defRPr>
            </a:lvl3pPr>
            <a:lvl4pPr>
              <a:defRPr b="1">
                <a:solidFill>
                  <a:schemeClr val="tx2"/>
                </a:solidFill>
              </a:defRPr>
            </a:lvl4pPr>
            <a:lvl5pPr>
              <a:defRPr b="1">
                <a:solidFill>
                  <a:schemeClr val="tx2"/>
                </a:solidFill>
              </a:defRPr>
            </a:lvl5pPr>
          </a:lstStyle>
          <a:p>
            <a:pPr lvl="0"/>
            <a:r>
              <a:rPr lang="en-US"/>
              <a:t>TITLES GOES</a:t>
            </a:r>
            <a:br>
              <a:rPr lang="en-US"/>
            </a:br>
            <a:r>
              <a:rPr lang="en-US"/>
              <a:t>HERE</a:t>
            </a:r>
          </a:p>
        </p:txBody>
      </p:sp>
    </p:spTree>
    <p:extLst>
      <p:ext uri="{BB962C8B-B14F-4D97-AF65-F5344CB8AC3E}">
        <p14:creationId xmlns:p14="http://schemas.microsoft.com/office/powerpoint/2010/main" val="1038669098"/>
      </p:ext>
    </p:extLst>
  </p:cSld>
  <p:clrMapOvr>
    <a:masterClrMapping/>
  </p:clrMapOvr>
  <p:extLst>
    <p:ext uri="{DCECCB84-F9BA-43D5-87BE-67443E8EF086}">
      <p15:sldGuideLst xmlns:p15="http://schemas.microsoft.com/office/powerpoint/2012/main">
        <p15:guide id="12" orient="horz" pos="2136">
          <p15:clr>
            <a:srgbClr val="FBAE40"/>
          </p15:clr>
        </p15:guide>
        <p15:guide id="13" pos="2400">
          <p15:clr>
            <a:srgbClr val="FBAE40"/>
          </p15:clr>
        </p15:guide>
        <p15:guide id="14" pos="2112">
          <p15:clr>
            <a:srgbClr val="FBAE40"/>
          </p15:clr>
        </p15:guide>
        <p15:guide id="15" orient="horz" pos="264">
          <p15:clr>
            <a:srgbClr val="FBAE40"/>
          </p15:clr>
        </p15:guide>
        <p15:guide id="16" pos="4896">
          <p15:clr>
            <a:srgbClr val="FBAE40"/>
          </p15:clr>
        </p15:guide>
        <p15:guide id="17" pos="4848">
          <p15:clr>
            <a:srgbClr val="FBAE40"/>
          </p15:clr>
        </p15:guide>
        <p15:guide id="18" pos="4944">
          <p15:clr>
            <a:srgbClr val="FBAE40"/>
          </p15:clr>
        </p15:guide>
        <p15:guide id="19" orient="horz" pos="2040">
          <p15:clr>
            <a:srgbClr val="FBAE40"/>
          </p15:clr>
        </p15:guide>
        <p15:guide id="20" orient="horz" pos="208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48669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F90B5-9D48-47CC-AF21-BC7DF637003A}"/>
              </a:ext>
            </a:extLst>
          </p:cNvPr>
          <p:cNvSpPr>
            <a:spLocks noGrp="1"/>
          </p:cNvSpPr>
          <p:nvPr>
            <p:ph type="title"/>
          </p:nvPr>
        </p:nvSpPr>
        <p:spPr>
          <a:xfrm>
            <a:off x="420624" y="585216"/>
            <a:ext cx="10515600" cy="549275"/>
          </a:xfrm>
          <a:prstGeom prst="rect">
            <a:avLst/>
          </a:prstGeom>
        </p:spPr>
        <p:txBody>
          <a:bodyPr/>
          <a:lstStyle>
            <a:lvl1pPr>
              <a:defRPr sz="28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000299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FC6E79-8C80-A94E-9CED-FCFC8994CB4A}"/>
              </a:ext>
            </a:extLst>
          </p:cNvPr>
          <p:cNvSpPr txBox="1"/>
          <p:nvPr userDrawn="1"/>
        </p:nvSpPr>
        <p:spPr>
          <a:xfrm>
            <a:off x="1590261" y="1232452"/>
            <a:ext cx="184731" cy="379656"/>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896792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52DF0FA9-9A9E-4902-ABE5-074378251A11}"/>
              </a:ext>
            </a:extLst>
          </p:cNvPr>
          <p:cNvSpPr txBox="1">
            <a:spLocks/>
          </p:cNvSpPr>
          <p:nvPr userDrawn="1"/>
        </p:nvSpPr>
        <p:spPr>
          <a:xfrm>
            <a:off x="-242590" y="-517523"/>
            <a:ext cx="15077521" cy="1035046"/>
          </a:xfrm>
          <a:prstGeom prst="rect">
            <a:avLst/>
          </a:prstGeom>
        </p:spPr>
        <p:txBody>
          <a:bodyPr anchor="t">
            <a:noAutofit/>
          </a:bodyPr>
          <a:lstStyle>
            <a:lvl1pPr algn="l" defTabSz="914400" rtl="0" eaLnBrk="1" latinLnBrk="0" hangingPunct="1">
              <a:lnSpc>
                <a:spcPct val="90000"/>
              </a:lnSpc>
              <a:spcBef>
                <a:spcPct val="0"/>
              </a:spcBef>
              <a:buNone/>
              <a:defRPr sz="2800" b="1" kern="1200">
                <a:solidFill>
                  <a:srgbClr val="6F727C"/>
                </a:solidFill>
                <a:latin typeface="Open Sans" charset="0"/>
                <a:ea typeface="Open Sans" charset="0"/>
                <a:cs typeface="Open Sans" charset="0"/>
              </a:defRPr>
            </a:lvl1pPr>
          </a:lstStyle>
          <a:p>
            <a:r>
              <a:rPr lang="en-US" sz="20000">
                <a:solidFill>
                  <a:schemeClr val="bg1">
                    <a:lumMod val="9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AGENDA</a:t>
            </a:r>
            <a:r>
              <a:rPr lang="en-US" sz="20000">
                <a:solidFill>
                  <a:schemeClr val="bg1">
                    <a:lumMod val="95000"/>
                    <a:alpha val="8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N</a:t>
            </a:r>
          </a:p>
        </p:txBody>
      </p:sp>
    </p:spTree>
    <p:extLst>
      <p:ext uri="{BB962C8B-B14F-4D97-AF65-F5344CB8AC3E}">
        <p14:creationId xmlns:p14="http://schemas.microsoft.com/office/powerpoint/2010/main" val="23215026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D60EAE7-420E-4E69-BA53-674B68F266A5}"/>
              </a:ext>
            </a:extLst>
          </p:cNvPr>
          <p:cNvSpPr>
            <a:spLocks noGrp="1"/>
          </p:cNvSpPr>
          <p:nvPr>
            <p:ph type="title" hasCustomPrompt="1"/>
          </p:nvPr>
        </p:nvSpPr>
        <p:spPr>
          <a:xfrm>
            <a:off x="228600" y="585216"/>
            <a:ext cx="10515600" cy="446725"/>
          </a:xfrm>
          <a:prstGeom prst="rect">
            <a:avLst/>
          </a:prstGeom>
        </p:spPr>
        <p:txBody>
          <a:bodyPr/>
          <a:lstStyle>
            <a:lvl1pPr>
              <a:defRPr sz="3600" b="1">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t>Headline</a:t>
            </a:r>
            <a:endParaRPr lang="en-US"/>
          </a:p>
        </p:txBody>
      </p:sp>
    </p:spTree>
    <p:extLst>
      <p:ext uri="{BB962C8B-B14F-4D97-AF65-F5344CB8AC3E}">
        <p14:creationId xmlns:p14="http://schemas.microsoft.com/office/powerpoint/2010/main" val="10787293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9A964410-DD00-4046-BB6F-2ACB3AB0B66B}"/>
              </a:ext>
            </a:extLst>
          </p:cNvPr>
          <p:cNvCxnSpPr>
            <a:cxnSpLocks/>
          </p:cNvCxnSpPr>
          <p:nvPr userDrawn="1"/>
        </p:nvCxnSpPr>
        <p:spPr>
          <a:xfrm>
            <a:off x="0" y="5714677"/>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4C7A98C-85A7-4704-9F94-1E49E968BF7C}"/>
              </a:ext>
            </a:extLst>
          </p:cNvPr>
          <p:cNvCxnSpPr>
            <a:cxnSpLocks/>
          </p:cNvCxnSpPr>
          <p:nvPr userDrawn="1"/>
        </p:nvCxnSpPr>
        <p:spPr>
          <a:xfrm>
            <a:off x="-3" y="1136603"/>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1C78FE58-74FA-401A-80DC-1A00ADC71D54}"/>
              </a:ext>
            </a:extLst>
          </p:cNvPr>
          <p:cNvSpPr>
            <a:spLocks noGrp="1"/>
          </p:cNvSpPr>
          <p:nvPr>
            <p:ph type="title" hasCustomPrompt="1"/>
          </p:nvPr>
        </p:nvSpPr>
        <p:spPr>
          <a:xfrm>
            <a:off x="228600" y="585216"/>
            <a:ext cx="11800002" cy="446725"/>
          </a:xfrm>
          <a:prstGeom prst="rect">
            <a:avLst/>
          </a:prstGeom>
        </p:spPr>
        <p:txBody>
          <a:bodyPr/>
          <a:lstStyle>
            <a:lvl1pPr>
              <a:defRPr sz="3600" b="1">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t>Headline</a:t>
            </a:r>
            <a:endParaRPr lang="en-US"/>
          </a:p>
        </p:txBody>
      </p:sp>
    </p:spTree>
    <p:extLst>
      <p:ext uri="{BB962C8B-B14F-4D97-AF65-F5344CB8AC3E}">
        <p14:creationId xmlns:p14="http://schemas.microsoft.com/office/powerpoint/2010/main" val="9627960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6BA4D1-6923-43A1-891D-9CA238E5CFB6}"/>
              </a:ext>
            </a:extLst>
          </p:cNvPr>
          <p:cNvSpPr/>
          <p:nvPr userDrawn="1"/>
        </p:nvSpPr>
        <p:spPr>
          <a:xfrm>
            <a:off x="0" y="1142999"/>
            <a:ext cx="12192000" cy="4571999"/>
          </a:xfrm>
          <a:prstGeom prst="rect">
            <a:avLst/>
          </a:prstGeom>
          <a:gradFill>
            <a:gsLst>
              <a:gs pos="100000">
                <a:srgbClr val="F44123"/>
              </a:gs>
              <a:gs pos="52000">
                <a:srgbClr val="F58026"/>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3F4863EF-23AE-41F3-B1F8-B87D06BE4903}"/>
              </a:ext>
            </a:extLst>
          </p:cNvPr>
          <p:cNvSpPr>
            <a:spLocks noGrp="1"/>
          </p:cNvSpPr>
          <p:nvPr>
            <p:ph type="title"/>
          </p:nvPr>
        </p:nvSpPr>
        <p:spPr>
          <a:xfrm>
            <a:off x="228600" y="585216"/>
            <a:ext cx="10515600" cy="484631"/>
          </a:xfrm>
          <a:prstGeom prst="rect">
            <a:avLst/>
          </a:prstGeom>
        </p:spPr>
        <p:txBody>
          <a:bodyPr anchor="t">
            <a:normAutofit/>
          </a:bodyPr>
          <a:lstStyle>
            <a:lvl1pPr algn="l">
              <a:defRPr sz="2800" b="1">
                <a:solidFill>
                  <a:srgbClr val="ED7421"/>
                </a:solidFill>
                <a:latin typeface="Open Sans" charset="0"/>
                <a:ea typeface="Open Sans" charset="0"/>
                <a:cs typeface="Open Sans" charset="0"/>
              </a:defRPr>
            </a:lvl1pPr>
          </a:lstStyle>
          <a:p>
            <a:r>
              <a:rPr lang="en-US"/>
              <a:t>Click to edit Master title style</a:t>
            </a:r>
          </a:p>
        </p:txBody>
      </p:sp>
      <p:sp>
        <p:nvSpPr>
          <p:cNvPr id="5" name="Text Placeholder 9">
            <a:extLst>
              <a:ext uri="{FF2B5EF4-FFF2-40B4-BE49-F238E27FC236}">
                <a16:creationId xmlns:a16="http://schemas.microsoft.com/office/drawing/2014/main" id="{A0CD9371-7A28-4652-816A-5F06D338CCE9}"/>
              </a:ext>
            </a:extLst>
          </p:cNvPr>
          <p:cNvSpPr>
            <a:spLocks noGrp="1"/>
          </p:cNvSpPr>
          <p:nvPr>
            <p:ph type="body" sz="quarter" idx="10"/>
          </p:nvPr>
        </p:nvSpPr>
        <p:spPr>
          <a:xfrm>
            <a:off x="711200" y="1524000"/>
            <a:ext cx="10907713" cy="3824288"/>
          </a:xfrm>
        </p:spPr>
        <p:txBody>
          <a:bodyPr/>
          <a:lstStyle>
            <a:lvl1pPr marL="0" indent="0">
              <a:buNone/>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20466137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357ECD7-E4A9-4D0E-ACFA-CCFC386ADFF4}"/>
              </a:ext>
            </a:extLst>
          </p:cNvPr>
          <p:cNvSpPr>
            <a:spLocks noGrp="1"/>
          </p:cNvSpPr>
          <p:nvPr>
            <p:ph type="title"/>
          </p:nvPr>
        </p:nvSpPr>
        <p:spPr>
          <a:xfrm>
            <a:off x="228600" y="585216"/>
            <a:ext cx="10515600" cy="484631"/>
          </a:xfrm>
          <a:prstGeom prst="rect">
            <a:avLst/>
          </a:prstGeom>
        </p:spPr>
        <p:txBody>
          <a:bodyPr anchor="t">
            <a:normAutofit/>
          </a:bodyPr>
          <a:lstStyle>
            <a:lvl1pPr algn="l">
              <a:defRPr sz="2800" b="1">
                <a:solidFill>
                  <a:srgbClr val="ED7421"/>
                </a:solidFill>
                <a:latin typeface="Open Sans" charset="0"/>
                <a:ea typeface="Open Sans" charset="0"/>
                <a:cs typeface="Open Sans" charset="0"/>
              </a:defRPr>
            </a:lvl1pPr>
          </a:lstStyle>
          <a:p>
            <a:r>
              <a:rPr lang="en-US"/>
              <a:t>Click to edit Master title style</a:t>
            </a:r>
          </a:p>
        </p:txBody>
      </p:sp>
      <p:sp>
        <p:nvSpPr>
          <p:cNvPr id="4" name="Text Placeholder 9">
            <a:extLst>
              <a:ext uri="{FF2B5EF4-FFF2-40B4-BE49-F238E27FC236}">
                <a16:creationId xmlns:a16="http://schemas.microsoft.com/office/drawing/2014/main" id="{429F7161-8332-4CBB-AFC8-C8632C5E16CF}"/>
              </a:ext>
            </a:extLst>
          </p:cNvPr>
          <p:cNvSpPr>
            <a:spLocks noGrp="1"/>
          </p:cNvSpPr>
          <p:nvPr>
            <p:ph type="body" sz="quarter" idx="10"/>
          </p:nvPr>
        </p:nvSpPr>
        <p:spPr>
          <a:xfrm>
            <a:off x="711200" y="1524000"/>
            <a:ext cx="10907713" cy="3824288"/>
          </a:xfrm>
        </p:spPr>
        <p:txBody>
          <a:bodyPr/>
          <a:lstStyle>
            <a:lvl1pPr marL="0" indent="0">
              <a:buNone/>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en-US"/>
              <a:t>Edit Master text styles</a:t>
            </a:r>
          </a:p>
          <a:p>
            <a:pPr lvl="1"/>
            <a:r>
              <a:rPr lang="en-US"/>
              <a:t>Second level</a:t>
            </a:r>
          </a:p>
        </p:txBody>
      </p:sp>
      <p:sp>
        <p:nvSpPr>
          <p:cNvPr id="5" name="Shape 47">
            <a:extLst>
              <a:ext uri="{FF2B5EF4-FFF2-40B4-BE49-F238E27FC236}">
                <a16:creationId xmlns:a16="http://schemas.microsoft.com/office/drawing/2014/main" id="{6FCFBCFD-6EA8-40AC-9E60-624345FDD2E0}"/>
              </a:ext>
            </a:extLst>
          </p:cNvPr>
          <p:cNvSpPr/>
          <p:nvPr userDrawn="1"/>
        </p:nvSpPr>
        <p:spPr>
          <a:xfrm>
            <a:off x="0" y="1142999"/>
            <a:ext cx="12192000" cy="4571999"/>
          </a:xfrm>
          <a:prstGeom prst="rect">
            <a:avLst/>
          </a:prstGeom>
          <a:solidFill>
            <a:schemeClr val="bg1">
              <a:lumMod val="95000"/>
            </a:schemeClr>
          </a:solidFill>
          <a:ln>
            <a:noFill/>
          </a:ln>
        </p:spPr>
        <p:txBody>
          <a:bodyPr lIns="480060" tIns="342900" rIns="68569" bIns="34275" anchor="t" anchorCtr="0">
            <a:noAutofit/>
          </a:bodyPr>
          <a:lstStyle/>
          <a:p>
            <a:pPr>
              <a:lnSpc>
                <a:spcPct val="80000"/>
              </a:lnSpc>
              <a:spcBef>
                <a:spcPts val="750"/>
              </a:spcBef>
              <a:buClr>
                <a:schemeClr val="lt1"/>
              </a:buClr>
              <a:buSzPct val="25000"/>
            </a:pPr>
            <a:endParaRPr lang="en-US" b="1">
              <a:solidFill>
                <a:schemeClr val="lt1"/>
              </a:solidFill>
              <a:latin typeface="Open Sans" panose="020B0606030504020204" pitchFamily="34" charset="0"/>
              <a:ea typeface="Open Sans" panose="020B0606030504020204" pitchFamily="34" charset="0"/>
              <a:cs typeface="Open Sans" panose="020B0606030504020204" pitchFamily="34" charset="0"/>
              <a:sym typeface="Calibri"/>
            </a:endParaRPr>
          </a:p>
        </p:txBody>
      </p:sp>
    </p:spTree>
    <p:extLst>
      <p:ext uri="{BB962C8B-B14F-4D97-AF65-F5344CB8AC3E}">
        <p14:creationId xmlns:p14="http://schemas.microsoft.com/office/powerpoint/2010/main" val="37782561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14F9417-6632-44B7-BB94-B3F1A865D043}"/>
              </a:ext>
            </a:extLst>
          </p:cNvPr>
          <p:cNvCxnSpPr>
            <a:cxnSpLocks/>
          </p:cNvCxnSpPr>
          <p:nvPr userDrawn="1"/>
        </p:nvCxnSpPr>
        <p:spPr>
          <a:xfrm>
            <a:off x="0" y="5714677"/>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0B21B2D-38FE-40C4-840A-913294C85C4B}"/>
              </a:ext>
            </a:extLst>
          </p:cNvPr>
          <p:cNvCxnSpPr>
            <a:cxnSpLocks/>
          </p:cNvCxnSpPr>
          <p:nvPr userDrawn="1"/>
        </p:nvCxnSpPr>
        <p:spPr>
          <a:xfrm>
            <a:off x="-3" y="1136603"/>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2548D173-F87D-4CEB-92B7-67C4A2F4EDF1}"/>
              </a:ext>
            </a:extLst>
          </p:cNvPr>
          <p:cNvSpPr>
            <a:spLocks noGrp="1"/>
          </p:cNvSpPr>
          <p:nvPr>
            <p:ph type="title" hasCustomPrompt="1"/>
          </p:nvPr>
        </p:nvSpPr>
        <p:spPr>
          <a:xfrm>
            <a:off x="228600" y="585216"/>
            <a:ext cx="11800002" cy="446725"/>
          </a:xfrm>
          <a:prstGeom prst="rect">
            <a:avLst/>
          </a:prstGeom>
        </p:spPr>
        <p:txBody>
          <a:bodyPr/>
          <a:lstStyle>
            <a:lvl1pPr>
              <a:defRPr sz="3600" b="1">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t>Headline</a:t>
            </a:r>
            <a:endParaRPr lang="en-US"/>
          </a:p>
        </p:txBody>
      </p:sp>
      <p:sp>
        <p:nvSpPr>
          <p:cNvPr id="9" name="Text Placeholder 2">
            <a:extLst>
              <a:ext uri="{FF2B5EF4-FFF2-40B4-BE49-F238E27FC236}">
                <a16:creationId xmlns:a16="http://schemas.microsoft.com/office/drawing/2014/main" id="{70402F28-D175-4A23-B212-087CCC5DC033}"/>
              </a:ext>
            </a:extLst>
          </p:cNvPr>
          <p:cNvSpPr txBox="1">
            <a:spLocks/>
          </p:cNvSpPr>
          <p:nvPr/>
        </p:nvSpPr>
        <p:spPr>
          <a:xfrm>
            <a:off x="9699787" y="6306273"/>
            <a:ext cx="2092288" cy="270991"/>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6" name="Group 15">
            <a:extLst>
              <a:ext uri="{FF2B5EF4-FFF2-40B4-BE49-F238E27FC236}">
                <a16:creationId xmlns:a16="http://schemas.microsoft.com/office/drawing/2014/main" id="{19EBC5F0-C0AC-4EDD-A0E4-59152F63D994}"/>
              </a:ext>
            </a:extLst>
          </p:cNvPr>
          <p:cNvGrpSpPr/>
          <p:nvPr userDrawn="1"/>
        </p:nvGrpSpPr>
        <p:grpSpPr>
          <a:xfrm>
            <a:off x="3617152" y="6183043"/>
            <a:ext cx="8010742" cy="406291"/>
            <a:chOff x="3521616" y="6183043"/>
            <a:chExt cx="6214224" cy="406291"/>
          </a:xfrm>
        </p:grpSpPr>
        <p:sp>
          <p:nvSpPr>
            <p:cNvPr id="7" name="Text Placeholder 2">
              <a:extLst>
                <a:ext uri="{FF2B5EF4-FFF2-40B4-BE49-F238E27FC236}">
                  <a16:creationId xmlns:a16="http://schemas.microsoft.com/office/drawing/2014/main" id="{A61E2416-DCEF-45F6-A348-4DC86B8AFD9B}"/>
                </a:ext>
              </a:extLst>
            </p:cNvPr>
            <p:cNvSpPr txBox="1">
              <a:spLocks/>
            </p:cNvSpPr>
            <p:nvPr/>
          </p:nvSpPr>
          <p:spPr>
            <a:xfrm>
              <a:off x="5586069" y="6299439"/>
              <a:ext cx="2114819" cy="105618"/>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b="1">
                <a:solidFill>
                  <a:srgbClr val="F5692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 Placeholder 2">
              <a:extLst>
                <a:ext uri="{FF2B5EF4-FFF2-40B4-BE49-F238E27FC236}">
                  <a16:creationId xmlns:a16="http://schemas.microsoft.com/office/drawing/2014/main" id="{EDBDEB56-B354-4964-A213-394DE8627FD8}"/>
                </a:ext>
              </a:extLst>
            </p:cNvPr>
            <p:cNvSpPr txBox="1">
              <a:spLocks/>
            </p:cNvSpPr>
            <p:nvPr/>
          </p:nvSpPr>
          <p:spPr>
            <a:xfrm>
              <a:off x="7642833" y="6299439"/>
              <a:ext cx="2092287"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Grow</a:t>
              </a:r>
            </a:p>
          </p:txBody>
        </p:sp>
        <p:sp>
          <p:nvSpPr>
            <p:cNvPr id="10" name="Text Placeholder 2">
              <a:extLst>
                <a:ext uri="{FF2B5EF4-FFF2-40B4-BE49-F238E27FC236}">
                  <a16:creationId xmlns:a16="http://schemas.microsoft.com/office/drawing/2014/main" id="{E7CA4244-9D55-4B5A-9B12-4D1ED2F7B035}"/>
                </a:ext>
              </a:extLst>
            </p:cNvPr>
            <p:cNvSpPr txBox="1">
              <a:spLocks/>
            </p:cNvSpPr>
            <p:nvPr/>
          </p:nvSpPr>
          <p:spPr>
            <a:xfrm>
              <a:off x="3521616" y="629943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b="1">
                  <a:solidFill>
                    <a:srgbClr val="F56924"/>
                  </a:solidFill>
                  <a:latin typeface="Open Sans Extrabold" panose="020B0906030804020204" pitchFamily="34" charset="0"/>
                  <a:ea typeface="Open Sans Extrabold" panose="020B0906030804020204" pitchFamily="34" charset="0"/>
                  <a:cs typeface="Open Sans Extrabold" panose="020B0906030804020204" pitchFamily="34" charset="0"/>
                </a:rPr>
                <a:t>DISCOVER</a:t>
              </a:r>
            </a:p>
          </p:txBody>
        </p:sp>
        <p:sp>
          <p:nvSpPr>
            <p:cNvPr id="11" name="Rectangle 10">
              <a:extLst>
                <a:ext uri="{FF2B5EF4-FFF2-40B4-BE49-F238E27FC236}">
                  <a16:creationId xmlns:a16="http://schemas.microsoft.com/office/drawing/2014/main" id="{F44CCB44-D0A9-4029-97D9-F3480D91874F}"/>
                </a:ext>
              </a:extLst>
            </p:cNvPr>
            <p:cNvSpPr/>
            <p:nvPr/>
          </p:nvSpPr>
          <p:spPr>
            <a:xfrm>
              <a:off x="3600632" y="6183043"/>
              <a:ext cx="2023036" cy="105618"/>
            </a:xfrm>
            <a:prstGeom prst="rect">
              <a:avLst/>
            </a:prstGeom>
            <a:solidFill>
              <a:srgbClr val="F569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81CB7A6-9381-46C0-A311-7B8B687A84EE}"/>
                </a:ext>
              </a:extLst>
            </p:cNvPr>
            <p:cNvSpPr/>
            <p:nvPr/>
          </p:nvSpPr>
          <p:spPr>
            <a:xfrm>
              <a:off x="5656718"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CCD8129-5BDD-4684-B3A6-D0AB70109AD9}"/>
                </a:ext>
              </a:extLst>
            </p:cNvPr>
            <p:cNvSpPr/>
            <p:nvPr/>
          </p:nvSpPr>
          <p:spPr>
            <a:xfrm>
              <a:off x="7712804"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
              <a:extLst>
                <a:ext uri="{FF2B5EF4-FFF2-40B4-BE49-F238E27FC236}">
                  <a16:creationId xmlns:a16="http://schemas.microsoft.com/office/drawing/2014/main" id="{A97D022B-2C29-42DA-88FD-EAEFAAAB88D0}"/>
                </a:ext>
              </a:extLst>
            </p:cNvPr>
            <p:cNvSpPr txBox="1">
              <a:spLocks/>
            </p:cNvSpPr>
            <p:nvPr/>
          </p:nvSpPr>
          <p:spPr>
            <a:xfrm>
              <a:off x="5585878" y="631150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a:solidFill>
                    <a:srgbClr val="A6A6A6"/>
                  </a:solidFill>
                  <a:latin typeface="Open Sans" panose="020B0606030504020204" pitchFamily="34" charset="0"/>
                  <a:ea typeface="Open Sans" panose="020B0606030504020204" pitchFamily="34" charset="0"/>
                  <a:cs typeface="Open Sans" panose="020B0606030504020204" pitchFamily="34" charset="0"/>
                </a:rPr>
                <a:t>Plan</a:t>
              </a:r>
            </a:p>
          </p:txBody>
        </p:sp>
      </p:grpSp>
    </p:spTree>
    <p:extLst>
      <p:ext uri="{BB962C8B-B14F-4D97-AF65-F5344CB8AC3E}">
        <p14:creationId xmlns:p14="http://schemas.microsoft.com/office/powerpoint/2010/main" val="23341371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464A0E6-A595-4697-987F-F76393613F6A}"/>
              </a:ext>
            </a:extLst>
          </p:cNvPr>
          <p:cNvCxnSpPr>
            <a:cxnSpLocks/>
          </p:cNvCxnSpPr>
          <p:nvPr userDrawn="1"/>
        </p:nvCxnSpPr>
        <p:spPr>
          <a:xfrm>
            <a:off x="0" y="5714677"/>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6468A2-A8F6-4BF0-B5C6-E16EE7E7A768}"/>
              </a:ext>
            </a:extLst>
          </p:cNvPr>
          <p:cNvCxnSpPr>
            <a:cxnSpLocks/>
          </p:cNvCxnSpPr>
          <p:nvPr userDrawn="1"/>
        </p:nvCxnSpPr>
        <p:spPr>
          <a:xfrm>
            <a:off x="-3" y="1136603"/>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E8B3168A-704F-4DBB-9878-44637B14DF4A}"/>
              </a:ext>
            </a:extLst>
          </p:cNvPr>
          <p:cNvSpPr>
            <a:spLocks noGrp="1"/>
          </p:cNvSpPr>
          <p:nvPr>
            <p:ph type="title" hasCustomPrompt="1"/>
          </p:nvPr>
        </p:nvSpPr>
        <p:spPr>
          <a:xfrm>
            <a:off x="228600" y="585216"/>
            <a:ext cx="11800002" cy="446725"/>
          </a:xfrm>
          <a:prstGeom prst="rect">
            <a:avLst/>
          </a:prstGeom>
        </p:spPr>
        <p:txBody>
          <a:bodyPr/>
          <a:lstStyle>
            <a:lvl1pPr>
              <a:defRPr sz="3600" b="1">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t>Headline</a:t>
            </a:r>
            <a:b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br>
            <a:endParaRPr lang="en-US"/>
          </a:p>
        </p:txBody>
      </p:sp>
      <p:sp>
        <p:nvSpPr>
          <p:cNvPr id="16" name="Text Placeholder 2">
            <a:extLst>
              <a:ext uri="{FF2B5EF4-FFF2-40B4-BE49-F238E27FC236}">
                <a16:creationId xmlns:a16="http://schemas.microsoft.com/office/drawing/2014/main" id="{2865CB9D-720B-4617-BFC1-8C5BA1E4EF6D}"/>
              </a:ext>
            </a:extLst>
          </p:cNvPr>
          <p:cNvSpPr txBox="1">
            <a:spLocks/>
          </p:cNvSpPr>
          <p:nvPr userDrawn="1"/>
        </p:nvSpPr>
        <p:spPr>
          <a:xfrm>
            <a:off x="9699787" y="6306273"/>
            <a:ext cx="2092288" cy="270991"/>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7" name="Group 16">
            <a:extLst>
              <a:ext uri="{FF2B5EF4-FFF2-40B4-BE49-F238E27FC236}">
                <a16:creationId xmlns:a16="http://schemas.microsoft.com/office/drawing/2014/main" id="{F2A90665-9989-4B43-B508-79F6C00350B3}"/>
              </a:ext>
            </a:extLst>
          </p:cNvPr>
          <p:cNvGrpSpPr/>
          <p:nvPr userDrawn="1"/>
        </p:nvGrpSpPr>
        <p:grpSpPr>
          <a:xfrm>
            <a:off x="3617152" y="6183043"/>
            <a:ext cx="8010742" cy="406291"/>
            <a:chOff x="3521616" y="6183043"/>
            <a:chExt cx="6214224" cy="406291"/>
          </a:xfrm>
        </p:grpSpPr>
        <p:sp>
          <p:nvSpPr>
            <p:cNvPr id="18" name="Text Placeholder 2">
              <a:extLst>
                <a:ext uri="{FF2B5EF4-FFF2-40B4-BE49-F238E27FC236}">
                  <a16:creationId xmlns:a16="http://schemas.microsoft.com/office/drawing/2014/main" id="{D15B7834-6ADA-4D67-B931-9FB2F1A3C6DB}"/>
                </a:ext>
              </a:extLst>
            </p:cNvPr>
            <p:cNvSpPr txBox="1">
              <a:spLocks/>
            </p:cNvSpPr>
            <p:nvPr/>
          </p:nvSpPr>
          <p:spPr>
            <a:xfrm>
              <a:off x="5586069" y="6299439"/>
              <a:ext cx="2114819" cy="105618"/>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b="1">
                <a:solidFill>
                  <a:srgbClr val="F5692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Text Placeholder 2">
              <a:extLst>
                <a:ext uri="{FF2B5EF4-FFF2-40B4-BE49-F238E27FC236}">
                  <a16:creationId xmlns:a16="http://schemas.microsoft.com/office/drawing/2014/main" id="{01E9637B-B918-4615-A13E-361085150D3F}"/>
                </a:ext>
              </a:extLst>
            </p:cNvPr>
            <p:cNvSpPr txBox="1">
              <a:spLocks/>
            </p:cNvSpPr>
            <p:nvPr/>
          </p:nvSpPr>
          <p:spPr>
            <a:xfrm>
              <a:off x="7642833" y="6299439"/>
              <a:ext cx="2092287"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Grow</a:t>
              </a:r>
            </a:p>
          </p:txBody>
        </p:sp>
        <p:sp>
          <p:nvSpPr>
            <p:cNvPr id="20" name="Text Placeholder 2">
              <a:extLst>
                <a:ext uri="{FF2B5EF4-FFF2-40B4-BE49-F238E27FC236}">
                  <a16:creationId xmlns:a16="http://schemas.microsoft.com/office/drawing/2014/main" id="{B82C6414-26A1-49B0-8DEA-CC920C84C119}"/>
                </a:ext>
              </a:extLst>
            </p:cNvPr>
            <p:cNvSpPr txBox="1">
              <a:spLocks/>
            </p:cNvSpPr>
            <p:nvPr/>
          </p:nvSpPr>
          <p:spPr>
            <a:xfrm>
              <a:off x="3521616" y="629943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b="0">
                  <a:solidFill>
                    <a:schemeClr val="bg1">
                      <a:lumMod val="65000"/>
                    </a:schemeClr>
                  </a:solidFill>
                  <a:latin typeface="Open Sans "/>
                  <a:ea typeface="Open Sans Extrabold" panose="020B0906030804020204" pitchFamily="34" charset="0"/>
                  <a:cs typeface="Open Sans Extrabold" panose="020B0906030804020204" pitchFamily="34" charset="0"/>
                </a:rPr>
                <a:t>Discover</a:t>
              </a:r>
            </a:p>
          </p:txBody>
        </p:sp>
        <p:sp>
          <p:nvSpPr>
            <p:cNvPr id="21" name="Rectangle 20">
              <a:extLst>
                <a:ext uri="{FF2B5EF4-FFF2-40B4-BE49-F238E27FC236}">
                  <a16:creationId xmlns:a16="http://schemas.microsoft.com/office/drawing/2014/main" id="{60D5D020-8D33-4DD3-A2F1-4E1A6A1EF5C5}"/>
                </a:ext>
              </a:extLst>
            </p:cNvPr>
            <p:cNvSpPr/>
            <p:nvPr/>
          </p:nvSpPr>
          <p:spPr>
            <a:xfrm>
              <a:off x="3600632"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FDF22E6-A76E-4021-ADEE-0A8F7E5D6339}"/>
                </a:ext>
              </a:extLst>
            </p:cNvPr>
            <p:cNvSpPr/>
            <p:nvPr/>
          </p:nvSpPr>
          <p:spPr>
            <a:xfrm>
              <a:off x="5656718" y="6183043"/>
              <a:ext cx="2023036" cy="105618"/>
            </a:xfrm>
            <a:prstGeom prst="rect">
              <a:avLst/>
            </a:prstGeom>
            <a:solidFill>
              <a:srgbClr val="F569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52A0BD3-0F2A-4949-9904-1F2591A0CEAA}"/>
                </a:ext>
              </a:extLst>
            </p:cNvPr>
            <p:cNvSpPr/>
            <p:nvPr/>
          </p:nvSpPr>
          <p:spPr>
            <a:xfrm>
              <a:off x="7712804"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
              <a:extLst>
                <a:ext uri="{FF2B5EF4-FFF2-40B4-BE49-F238E27FC236}">
                  <a16:creationId xmlns:a16="http://schemas.microsoft.com/office/drawing/2014/main" id="{C30C71B2-A06B-4B5F-9164-252E298C941C}"/>
                </a:ext>
              </a:extLst>
            </p:cNvPr>
            <p:cNvSpPr txBox="1">
              <a:spLocks/>
            </p:cNvSpPr>
            <p:nvPr/>
          </p:nvSpPr>
          <p:spPr>
            <a:xfrm>
              <a:off x="5585878" y="631150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b="1">
                  <a:solidFill>
                    <a:srgbClr val="F56924"/>
                  </a:solidFill>
                  <a:latin typeface="Open Sans Extrabold" panose="020B0906030804020204" pitchFamily="34" charset="0"/>
                  <a:ea typeface="Open Sans Extrabold" panose="020B0906030804020204" pitchFamily="34" charset="0"/>
                  <a:cs typeface="Open Sans Extrabold" panose="020B0906030804020204" pitchFamily="34" charset="0"/>
                </a:rPr>
                <a:t>PLAN</a:t>
              </a:r>
            </a:p>
          </p:txBody>
        </p:sp>
      </p:grpSp>
    </p:spTree>
    <p:extLst>
      <p:ext uri="{BB962C8B-B14F-4D97-AF65-F5344CB8AC3E}">
        <p14:creationId xmlns:p14="http://schemas.microsoft.com/office/powerpoint/2010/main" val="39699648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3C94CBA-DDBA-46B0-8D73-ABB99B712358}"/>
              </a:ext>
            </a:extLst>
          </p:cNvPr>
          <p:cNvSpPr>
            <a:spLocks noGrp="1"/>
          </p:cNvSpPr>
          <p:nvPr>
            <p:ph type="title" hasCustomPrompt="1"/>
          </p:nvPr>
        </p:nvSpPr>
        <p:spPr>
          <a:xfrm>
            <a:off x="228600" y="585216"/>
            <a:ext cx="11800002" cy="446725"/>
          </a:xfrm>
          <a:prstGeom prst="rect">
            <a:avLst/>
          </a:prstGeom>
        </p:spPr>
        <p:txBody>
          <a:bodyPr/>
          <a:lstStyle>
            <a:lvl1pPr>
              <a:defRPr sz="3600" b="1">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t>Headline</a:t>
            </a:r>
            <a:endParaRPr lang="en-US"/>
          </a:p>
        </p:txBody>
      </p:sp>
      <p:sp>
        <p:nvSpPr>
          <p:cNvPr id="14" name="Text Placeholder 2">
            <a:extLst>
              <a:ext uri="{FF2B5EF4-FFF2-40B4-BE49-F238E27FC236}">
                <a16:creationId xmlns:a16="http://schemas.microsoft.com/office/drawing/2014/main" id="{12C3DDFD-06D0-453A-9F78-B98DDDD2B8C4}"/>
              </a:ext>
            </a:extLst>
          </p:cNvPr>
          <p:cNvSpPr txBox="1">
            <a:spLocks/>
          </p:cNvSpPr>
          <p:nvPr userDrawn="1"/>
        </p:nvSpPr>
        <p:spPr>
          <a:xfrm>
            <a:off x="9699787" y="6306273"/>
            <a:ext cx="2092288" cy="270991"/>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5" name="Group 14">
            <a:extLst>
              <a:ext uri="{FF2B5EF4-FFF2-40B4-BE49-F238E27FC236}">
                <a16:creationId xmlns:a16="http://schemas.microsoft.com/office/drawing/2014/main" id="{4B926FB6-8870-4EE2-A18F-82949E45DDC2}"/>
              </a:ext>
            </a:extLst>
          </p:cNvPr>
          <p:cNvGrpSpPr/>
          <p:nvPr userDrawn="1"/>
        </p:nvGrpSpPr>
        <p:grpSpPr>
          <a:xfrm>
            <a:off x="3617152" y="6183043"/>
            <a:ext cx="8010742" cy="406291"/>
            <a:chOff x="3521616" y="6183043"/>
            <a:chExt cx="6214224" cy="406291"/>
          </a:xfrm>
        </p:grpSpPr>
        <p:sp>
          <p:nvSpPr>
            <p:cNvPr id="16" name="Text Placeholder 2">
              <a:extLst>
                <a:ext uri="{FF2B5EF4-FFF2-40B4-BE49-F238E27FC236}">
                  <a16:creationId xmlns:a16="http://schemas.microsoft.com/office/drawing/2014/main" id="{8BE18F8A-5B14-4D08-84A2-965911FDFF14}"/>
                </a:ext>
              </a:extLst>
            </p:cNvPr>
            <p:cNvSpPr txBox="1">
              <a:spLocks/>
            </p:cNvSpPr>
            <p:nvPr/>
          </p:nvSpPr>
          <p:spPr>
            <a:xfrm>
              <a:off x="5586069" y="6299439"/>
              <a:ext cx="2114819" cy="105618"/>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760" b="1">
                <a:solidFill>
                  <a:srgbClr val="F5692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 Placeholder 2">
              <a:extLst>
                <a:ext uri="{FF2B5EF4-FFF2-40B4-BE49-F238E27FC236}">
                  <a16:creationId xmlns:a16="http://schemas.microsoft.com/office/drawing/2014/main" id="{97CAD045-25C6-45E7-8AE4-194AC9EB2C35}"/>
                </a:ext>
              </a:extLst>
            </p:cNvPr>
            <p:cNvSpPr txBox="1">
              <a:spLocks/>
            </p:cNvSpPr>
            <p:nvPr/>
          </p:nvSpPr>
          <p:spPr>
            <a:xfrm>
              <a:off x="7642833" y="6299439"/>
              <a:ext cx="2092287"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Grow</a:t>
              </a:r>
            </a:p>
          </p:txBody>
        </p:sp>
        <p:sp>
          <p:nvSpPr>
            <p:cNvPr id="18" name="Text Placeholder 2">
              <a:extLst>
                <a:ext uri="{FF2B5EF4-FFF2-40B4-BE49-F238E27FC236}">
                  <a16:creationId xmlns:a16="http://schemas.microsoft.com/office/drawing/2014/main" id="{C2EA974D-9127-4934-AD3F-B91BEECA599E}"/>
                </a:ext>
              </a:extLst>
            </p:cNvPr>
            <p:cNvSpPr txBox="1">
              <a:spLocks/>
            </p:cNvSpPr>
            <p:nvPr/>
          </p:nvSpPr>
          <p:spPr>
            <a:xfrm>
              <a:off x="3521616" y="629943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b="0">
                  <a:solidFill>
                    <a:schemeClr val="bg1">
                      <a:lumMod val="65000"/>
                    </a:schemeClr>
                  </a:solidFill>
                  <a:latin typeface="Open Sans "/>
                  <a:ea typeface="Open Sans Extrabold" panose="020B0906030804020204" pitchFamily="34" charset="0"/>
                  <a:cs typeface="Open Sans Extrabold" panose="020B0906030804020204" pitchFamily="34" charset="0"/>
                </a:rPr>
                <a:t>Discover</a:t>
              </a:r>
            </a:p>
          </p:txBody>
        </p:sp>
        <p:sp>
          <p:nvSpPr>
            <p:cNvPr id="19" name="Rectangle 18">
              <a:extLst>
                <a:ext uri="{FF2B5EF4-FFF2-40B4-BE49-F238E27FC236}">
                  <a16:creationId xmlns:a16="http://schemas.microsoft.com/office/drawing/2014/main" id="{916094FF-0105-4797-9C51-9E576B879D84}"/>
                </a:ext>
              </a:extLst>
            </p:cNvPr>
            <p:cNvSpPr/>
            <p:nvPr/>
          </p:nvSpPr>
          <p:spPr>
            <a:xfrm>
              <a:off x="3600632"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D2059C4-E9E5-456A-991A-BFB5572DA229}"/>
                </a:ext>
              </a:extLst>
            </p:cNvPr>
            <p:cNvSpPr/>
            <p:nvPr/>
          </p:nvSpPr>
          <p:spPr>
            <a:xfrm>
              <a:off x="5656718" y="6183043"/>
              <a:ext cx="2023036" cy="105618"/>
            </a:xfrm>
            <a:prstGeom prst="rect">
              <a:avLst/>
            </a:prstGeom>
            <a:solidFill>
              <a:srgbClr val="F569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1361BB3-DD94-4C1A-857A-06E3B5518156}"/>
                </a:ext>
              </a:extLst>
            </p:cNvPr>
            <p:cNvSpPr/>
            <p:nvPr/>
          </p:nvSpPr>
          <p:spPr>
            <a:xfrm>
              <a:off x="7712804" y="6183043"/>
              <a:ext cx="2023036" cy="105618"/>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
              <a:extLst>
                <a:ext uri="{FF2B5EF4-FFF2-40B4-BE49-F238E27FC236}">
                  <a16:creationId xmlns:a16="http://schemas.microsoft.com/office/drawing/2014/main" id="{980FF85F-2E4C-4D53-B65A-AA4704E9D25A}"/>
                </a:ext>
              </a:extLst>
            </p:cNvPr>
            <p:cNvSpPr txBox="1">
              <a:spLocks/>
            </p:cNvSpPr>
            <p:nvPr/>
          </p:nvSpPr>
          <p:spPr>
            <a:xfrm>
              <a:off x="5585878" y="6311509"/>
              <a:ext cx="2114819" cy="2778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60" b="1">
                  <a:solidFill>
                    <a:srgbClr val="F56924"/>
                  </a:solidFill>
                  <a:latin typeface="Open Sans Extrabold" panose="020B0906030804020204" pitchFamily="34" charset="0"/>
                  <a:ea typeface="Open Sans Extrabold" panose="020B0906030804020204" pitchFamily="34" charset="0"/>
                  <a:cs typeface="Open Sans Extrabold" panose="020B0906030804020204" pitchFamily="34" charset="0"/>
                </a:rPr>
                <a:t>PLAN</a:t>
              </a:r>
            </a:p>
          </p:txBody>
        </p:sp>
      </p:grpSp>
    </p:spTree>
    <p:extLst>
      <p:ext uri="{BB962C8B-B14F-4D97-AF65-F5344CB8AC3E}">
        <p14:creationId xmlns:p14="http://schemas.microsoft.com/office/powerpoint/2010/main" val="15363627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yp_Grey">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ECF22FE-73DD-4A73-B006-613060EE0AE8}"/>
              </a:ext>
            </a:extLst>
          </p:cNvPr>
          <p:cNvCxnSpPr>
            <a:cxnSpLocks/>
          </p:cNvCxnSpPr>
          <p:nvPr userDrawn="1"/>
        </p:nvCxnSpPr>
        <p:spPr>
          <a:xfrm>
            <a:off x="0" y="5714677"/>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8C0C664-A3B4-4F61-9A20-845BB7CB33FE}"/>
              </a:ext>
            </a:extLst>
          </p:cNvPr>
          <p:cNvCxnSpPr>
            <a:cxnSpLocks/>
          </p:cNvCxnSpPr>
          <p:nvPr userDrawn="1"/>
        </p:nvCxnSpPr>
        <p:spPr>
          <a:xfrm>
            <a:off x="-3" y="1136603"/>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5E531428-4AAD-4F36-B3D2-FA91DE3BFAD1}"/>
              </a:ext>
            </a:extLst>
          </p:cNvPr>
          <p:cNvSpPr>
            <a:spLocks noGrp="1"/>
          </p:cNvSpPr>
          <p:nvPr>
            <p:ph type="title"/>
          </p:nvPr>
        </p:nvSpPr>
        <p:spPr>
          <a:xfrm>
            <a:off x="228600" y="585216"/>
            <a:ext cx="10515600" cy="484631"/>
          </a:xfrm>
          <a:prstGeom prst="rect">
            <a:avLst/>
          </a:prstGeom>
        </p:spPr>
        <p:txBody>
          <a:bodyPr anchor="t">
            <a:normAutofit/>
          </a:bodyPr>
          <a:lstStyle>
            <a:lvl1pPr algn="l">
              <a:defRPr sz="2800" b="1">
                <a:solidFill>
                  <a:srgbClr val="6F727C"/>
                </a:solidFill>
                <a:latin typeface="Open Sans" charset="0"/>
                <a:ea typeface="Open Sans" charset="0"/>
                <a:cs typeface="Open Sans" charset="0"/>
              </a:defRPr>
            </a:lvl1pPr>
          </a:lstStyle>
          <a:p>
            <a:r>
              <a:rPr lang="en-US"/>
              <a:t>Click to edit Master title style</a:t>
            </a:r>
          </a:p>
        </p:txBody>
      </p:sp>
    </p:spTree>
    <p:extLst>
      <p:ext uri="{BB962C8B-B14F-4D97-AF65-F5344CB8AC3E}">
        <p14:creationId xmlns:p14="http://schemas.microsoft.com/office/powerpoint/2010/main" val="3901026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F90B5-9D48-47CC-AF21-BC7DF637003A}"/>
              </a:ext>
            </a:extLst>
          </p:cNvPr>
          <p:cNvSpPr>
            <a:spLocks noGrp="1"/>
          </p:cNvSpPr>
          <p:nvPr>
            <p:ph type="title"/>
          </p:nvPr>
        </p:nvSpPr>
        <p:spPr>
          <a:xfrm>
            <a:off x="420624" y="585216"/>
            <a:ext cx="10515600" cy="549275"/>
          </a:xfrm>
          <a:prstGeom prst="rect">
            <a:avLst/>
          </a:prstGeom>
        </p:spPr>
        <p:txBody>
          <a:bodyPr/>
          <a:lstStyle>
            <a:lvl1pPr>
              <a:defRPr sz="28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848332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52DF0FA9-9A9E-4902-ABE5-074378251A11}"/>
              </a:ext>
            </a:extLst>
          </p:cNvPr>
          <p:cNvSpPr txBox="1">
            <a:spLocks/>
          </p:cNvSpPr>
          <p:nvPr userDrawn="1"/>
        </p:nvSpPr>
        <p:spPr>
          <a:xfrm>
            <a:off x="-242590" y="-517523"/>
            <a:ext cx="15077521" cy="1035046"/>
          </a:xfrm>
          <a:prstGeom prst="rect">
            <a:avLst/>
          </a:prstGeom>
        </p:spPr>
        <p:txBody>
          <a:bodyPr anchor="t">
            <a:noAutofit/>
          </a:bodyPr>
          <a:lstStyle>
            <a:lvl1pPr algn="l" defTabSz="914400" rtl="0" eaLnBrk="1" latinLnBrk="0" hangingPunct="1">
              <a:lnSpc>
                <a:spcPct val="90000"/>
              </a:lnSpc>
              <a:spcBef>
                <a:spcPct val="0"/>
              </a:spcBef>
              <a:buNone/>
              <a:defRPr sz="2800" b="1" kern="1200">
                <a:solidFill>
                  <a:srgbClr val="6F727C"/>
                </a:solidFill>
                <a:latin typeface="Open Sans" charset="0"/>
                <a:ea typeface="Open Sans" charset="0"/>
                <a:cs typeface="Open Sans" charset="0"/>
              </a:defRPr>
            </a:lvl1pPr>
          </a:lstStyle>
          <a:p>
            <a:r>
              <a:rPr lang="en-US" sz="20000">
                <a:solidFill>
                  <a:schemeClr val="bg1">
                    <a:lumMod val="9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AGENDA</a:t>
            </a:r>
            <a:r>
              <a:rPr lang="en-US" sz="20000">
                <a:solidFill>
                  <a:schemeClr val="bg1">
                    <a:lumMod val="95000"/>
                    <a:alpha val="8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N</a:t>
            </a:r>
          </a:p>
        </p:txBody>
      </p:sp>
    </p:spTree>
    <p:extLst>
      <p:ext uri="{BB962C8B-B14F-4D97-AF65-F5344CB8AC3E}">
        <p14:creationId xmlns:p14="http://schemas.microsoft.com/office/powerpoint/2010/main" val="3458543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D60EAE7-420E-4E69-BA53-674B68F266A5}"/>
              </a:ext>
            </a:extLst>
          </p:cNvPr>
          <p:cNvSpPr>
            <a:spLocks noGrp="1"/>
          </p:cNvSpPr>
          <p:nvPr>
            <p:ph type="title" hasCustomPrompt="1"/>
          </p:nvPr>
        </p:nvSpPr>
        <p:spPr>
          <a:xfrm>
            <a:off x="228600" y="585216"/>
            <a:ext cx="10515600" cy="446725"/>
          </a:xfrm>
          <a:prstGeom prst="rect">
            <a:avLst/>
          </a:prstGeom>
        </p:spPr>
        <p:txBody>
          <a:bodyPr/>
          <a:lstStyle>
            <a:lvl1pPr>
              <a:defRPr sz="3600" b="1">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t>Headline</a:t>
            </a:r>
            <a:endParaRPr lang="en-US"/>
          </a:p>
        </p:txBody>
      </p:sp>
    </p:spTree>
    <p:extLst>
      <p:ext uri="{BB962C8B-B14F-4D97-AF65-F5344CB8AC3E}">
        <p14:creationId xmlns:p14="http://schemas.microsoft.com/office/powerpoint/2010/main" val="2530821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9A964410-DD00-4046-BB6F-2ACB3AB0B66B}"/>
              </a:ext>
            </a:extLst>
          </p:cNvPr>
          <p:cNvCxnSpPr>
            <a:cxnSpLocks/>
          </p:cNvCxnSpPr>
          <p:nvPr userDrawn="1"/>
        </p:nvCxnSpPr>
        <p:spPr>
          <a:xfrm>
            <a:off x="0" y="5714677"/>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4C7A98C-85A7-4704-9F94-1E49E968BF7C}"/>
              </a:ext>
            </a:extLst>
          </p:cNvPr>
          <p:cNvCxnSpPr>
            <a:cxnSpLocks/>
          </p:cNvCxnSpPr>
          <p:nvPr userDrawn="1"/>
        </p:nvCxnSpPr>
        <p:spPr>
          <a:xfrm>
            <a:off x="-3" y="1136603"/>
            <a:ext cx="121920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1C78FE58-74FA-401A-80DC-1A00ADC71D54}"/>
              </a:ext>
            </a:extLst>
          </p:cNvPr>
          <p:cNvSpPr>
            <a:spLocks noGrp="1"/>
          </p:cNvSpPr>
          <p:nvPr>
            <p:ph type="title" hasCustomPrompt="1"/>
          </p:nvPr>
        </p:nvSpPr>
        <p:spPr>
          <a:xfrm>
            <a:off x="228600" y="585216"/>
            <a:ext cx="11800002" cy="446725"/>
          </a:xfrm>
          <a:prstGeom prst="rect">
            <a:avLst/>
          </a:prstGeom>
        </p:spPr>
        <p:txBody>
          <a:bodyPr/>
          <a:lstStyle>
            <a:lvl1pPr>
              <a:defRPr sz="3600" b="1">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kumimoji="0" lang="en-US" sz="2800" b="1" i="0" u="none" strike="noStrike" kern="1200" cap="none" spc="0" normalizeH="0" baseline="0" noProof="0">
                <a:ln>
                  <a:noFill/>
                </a:ln>
                <a:solidFill>
                  <a:srgbClr val="6F727C"/>
                </a:solidFill>
                <a:effectLst/>
                <a:uLnTx/>
                <a:uFillTx/>
                <a:latin typeface="Open Sans" charset="0"/>
                <a:ea typeface="Open Sans" charset="0"/>
                <a:cs typeface="Open Sans" charset="0"/>
              </a:rPr>
              <a:t>Headline</a:t>
            </a:r>
            <a:endParaRPr lang="en-US"/>
          </a:p>
        </p:txBody>
      </p:sp>
    </p:spTree>
    <p:extLst>
      <p:ext uri="{BB962C8B-B14F-4D97-AF65-F5344CB8AC3E}">
        <p14:creationId xmlns:p14="http://schemas.microsoft.com/office/powerpoint/2010/main" val="1087965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6BA4D1-6923-43A1-891D-9CA238E5CFB6}"/>
              </a:ext>
            </a:extLst>
          </p:cNvPr>
          <p:cNvSpPr/>
          <p:nvPr userDrawn="1"/>
        </p:nvSpPr>
        <p:spPr>
          <a:xfrm>
            <a:off x="0" y="1142999"/>
            <a:ext cx="12192000" cy="4571999"/>
          </a:xfrm>
          <a:prstGeom prst="rect">
            <a:avLst/>
          </a:prstGeom>
          <a:gradFill>
            <a:gsLst>
              <a:gs pos="100000">
                <a:srgbClr val="F44123"/>
              </a:gs>
              <a:gs pos="52000">
                <a:srgbClr val="F58026"/>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3F4863EF-23AE-41F3-B1F8-B87D06BE4903}"/>
              </a:ext>
            </a:extLst>
          </p:cNvPr>
          <p:cNvSpPr>
            <a:spLocks noGrp="1"/>
          </p:cNvSpPr>
          <p:nvPr>
            <p:ph type="title"/>
          </p:nvPr>
        </p:nvSpPr>
        <p:spPr>
          <a:xfrm>
            <a:off x="228600" y="585216"/>
            <a:ext cx="10515600" cy="484631"/>
          </a:xfrm>
          <a:prstGeom prst="rect">
            <a:avLst/>
          </a:prstGeom>
        </p:spPr>
        <p:txBody>
          <a:bodyPr anchor="t">
            <a:normAutofit/>
          </a:bodyPr>
          <a:lstStyle>
            <a:lvl1pPr algn="l">
              <a:defRPr sz="2800" b="1">
                <a:solidFill>
                  <a:srgbClr val="ED7421"/>
                </a:solidFill>
                <a:latin typeface="Open Sans" charset="0"/>
                <a:ea typeface="Open Sans" charset="0"/>
                <a:cs typeface="Open Sans" charset="0"/>
              </a:defRPr>
            </a:lvl1pPr>
          </a:lstStyle>
          <a:p>
            <a:r>
              <a:rPr lang="en-US"/>
              <a:t>Click to edit Master title style</a:t>
            </a:r>
          </a:p>
        </p:txBody>
      </p:sp>
      <p:sp>
        <p:nvSpPr>
          <p:cNvPr id="5" name="Text Placeholder 9">
            <a:extLst>
              <a:ext uri="{FF2B5EF4-FFF2-40B4-BE49-F238E27FC236}">
                <a16:creationId xmlns:a16="http://schemas.microsoft.com/office/drawing/2014/main" id="{A0CD9371-7A28-4652-816A-5F06D338CCE9}"/>
              </a:ext>
            </a:extLst>
          </p:cNvPr>
          <p:cNvSpPr>
            <a:spLocks noGrp="1"/>
          </p:cNvSpPr>
          <p:nvPr>
            <p:ph type="body" sz="quarter" idx="10"/>
          </p:nvPr>
        </p:nvSpPr>
        <p:spPr>
          <a:xfrm>
            <a:off x="711200" y="1524000"/>
            <a:ext cx="10907713" cy="3824288"/>
          </a:xfrm>
        </p:spPr>
        <p:txBody>
          <a:bodyPr/>
          <a:lstStyle>
            <a:lvl1pPr marL="0" indent="0">
              <a:buNone/>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26430473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4.svg"/><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5.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10" Type="http://schemas.openxmlformats.org/officeDocument/2006/relationships/theme" Target="../theme/theme5.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image" Target="../media/image13.png"/><Relationship Id="rId5" Type="http://schemas.openxmlformats.org/officeDocument/2006/relationships/image" Target="../media/image4.svg"/><Relationship Id="rId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image" Target="../media/image15.svg"/><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image" Target="../media/image14.png"/><Relationship Id="rId5" Type="http://schemas.openxmlformats.org/officeDocument/2006/relationships/slideLayout" Target="../slideLayouts/slideLayout44.xml"/><Relationship Id="rId10" Type="http://schemas.openxmlformats.org/officeDocument/2006/relationships/theme" Target="../theme/theme7.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pic>
        <p:nvPicPr>
          <p:cNvPr id="7" name="Picture 6">
            <a:extLst>
              <a:ext uri="{FF2B5EF4-FFF2-40B4-BE49-F238E27FC236}">
                <a16:creationId xmlns:a16="http://schemas.microsoft.com/office/drawing/2014/main" id="{2F376BD2-2C00-45C6-9FF4-86F7909108B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descr="A picture containing drawing, light&#10;&#10;Description automatically generated">
            <a:extLst>
              <a:ext uri="{FF2B5EF4-FFF2-40B4-BE49-F238E27FC236}">
                <a16:creationId xmlns:a16="http://schemas.microsoft.com/office/drawing/2014/main" id="{796AFFC0-385F-AF41-9ED9-3C44921FB59D}"/>
              </a:ext>
            </a:extLst>
          </p:cNvPr>
          <p:cNvPicPr>
            <a:picLocks noChangeAspect="1"/>
          </p:cNvPicPr>
          <p:nvPr userDrawn="1"/>
        </p:nvPicPr>
        <p:blipFill>
          <a:blip r:embed="rId6"/>
          <a:stretch>
            <a:fillRect/>
          </a:stretch>
        </p:blipFill>
        <p:spPr>
          <a:xfrm>
            <a:off x="411480" y="6054254"/>
            <a:ext cx="2812765" cy="423673"/>
          </a:xfrm>
          <a:prstGeom prst="rect">
            <a:avLst/>
          </a:prstGeom>
        </p:spPr>
      </p:pic>
    </p:spTree>
  </p:cSld>
  <p:clrMap bg1="lt1" tx1="dk1" bg2="dk2" tx2="lt2" accent1="accent1" accent2="accent2" accent3="accent3" accent4="accent4" accent5="accent5" accent6="accent6" hlink="hlink" folHlink="folHlink"/>
  <p:sldLayoutIdLst>
    <p:sldLayoutId id="2147483659" r:id="rId1"/>
    <p:sldLayoutId id="2147483679" r:id="rId2"/>
    <p:sldLayoutId id="2147483680"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913793F8-780E-4170-AD53-5093F33C709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0"/>
            <a:ext cx="12192000" cy="6858000"/>
          </a:xfrm>
          <a:prstGeom prst="rect">
            <a:avLst/>
          </a:prstGeom>
        </p:spPr>
      </p:pic>
      <p:pic>
        <p:nvPicPr>
          <p:cNvPr id="4" name="Picture 3" descr="A picture containing drawing, light&#10;&#10;Description automatically generated">
            <a:extLst>
              <a:ext uri="{FF2B5EF4-FFF2-40B4-BE49-F238E27FC236}">
                <a16:creationId xmlns:a16="http://schemas.microsoft.com/office/drawing/2014/main" id="{E8603624-A7B6-F84F-9849-CACE68DD1CF1}"/>
              </a:ext>
            </a:extLst>
          </p:cNvPr>
          <p:cNvPicPr>
            <a:picLocks noChangeAspect="1"/>
          </p:cNvPicPr>
          <p:nvPr userDrawn="1"/>
        </p:nvPicPr>
        <p:blipFill>
          <a:blip r:embed="rId6"/>
          <a:stretch>
            <a:fillRect/>
          </a:stretch>
        </p:blipFill>
        <p:spPr>
          <a:xfrm>
            <a:off x="411480" y="6054254"/>
            <a:ext cx="2812765" cy="423673"/>
          </a:xfrm>
          <a:prstGeom prst="rect">
            <a:avLst/>
          </a:prstGeom>
        </p:spPr>
      </p:pic>
    </p:spTree>
    <p:extLst>
      <p:ext uri="{BB962C8B-B14F-4D97-AF65-F5344CB8AC3E}">
        <p14:creationId xmlns:p14="http://schemas.microsoft.com/office/powerpoint/2010/main" val="382874461"/>
      </p:ext>
    </p:extLst>
  </p:cSld>
  <p:clrMap bg1="lt1" tx1="dk1" bg2="lt2" tx2="dk2" accent1="accent1" accent2="accent2" accent3="accent3" accent4="accent4" accent5="accent5" accent6="accent6" hlink="hlink" folHlink="folHlink"/>
  <p:sldLayoutIdLst>
    <p:sldLayoutId id="2147483685" r:id="rId1"/>
    <p:sldLayoutId id="2147483807"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C2E7DBCF-E984-D74B-9C5A-A2578DA67E7D}"/>
              </a:ext>
            </a:extLst>
          </p:cNvPr>
          <p:cNvPicPr>
            <a:picLocks noChangeAspect="1"/>
          </p:cNvPicPr>
          <p:nvPr userDrawn="1"/>
        </p:nvPicPr>
        <p:blipFill>
          <a:blip r:embed="rId13"/>
          <a:stretch>
            <a:fillRect/>
          </a:stretch>
        </p:blipFill>
        <p:spPr>
          <a:xfrm>
            <a:off x="192819" y="6259974"/>
            <a:ext cx="2812765" cy="423672"/>
          </a:xfrm>
          <a:prstGeom prst="rect">
            <a:avLst/>
          </a:prstGeom>
        </p:spPr>
      </p:pic>
    </p:spTree>
    <p:extLst>
      <p:ext uri="{BB962C8B-B14F-4D97-AF65-F5344CB8AC3E}">
        <p14:creationId xmlns:p14="http://schemas.microsoft.com/office/powerpoint/2010/main" val="2058219072"/>
      </p:ext>
    </p:extLst>
  </p:cSld>
  <p:clrMap bg1="lt1" tx1="dk1" bg2="lt2" tx2="dk2" accent1="accent1" accent2="accent2" accent3="accent3" accent4="accent4" accent5="accent5" accent6="accent6" hlink="hlink" folHlink="folHlink"/>
  <p:sldLayoutIdLst>
    <p:sldLayoutId id="2147483804" r:id="rId1"/>
    <p:sldLayoutId id="2147483683" r:id="rId2"/>
    <p:sldLayoutId id="2147483688" r:id="rId3"/>
    <p:sldLayoutId id="2147483805" r:id="rId4"/>
    <p:sldLayoutId id="2147483720" r:id="rId5"/>
    <p:sldLayoutId id="2147483687" r:id="rId6"/>
    <p:sldLayoutId id="2147483689" r:id="rId7"/>
    <p:sldLayoutId id="2147483690" r:id="rId8"/>
    <p:sldLayoutId id="2147483691" r:id="rId9"/>
    <p:sldLayoutId id="2147483692" r:id="rId10"/>
    <p:sldLayoutId id="2147483693"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picture containing drawing&#10;&#10;Description automatically generated">
            <a:extLst>
              <a:ext uri="{FF2B5EF4-FFF2-40B4-BE49-F238E27FC236}">
                <a16:creationId xmlns:a16="http://schemas.microsoft.com/office/drawing/2014/main" id="{0071606A-73B0-904B-A259-28215800E8BA}"/>
              </a:ext>
            </a:extLst>
          </p:cNvPr>
          <p:cNvPicPr>
            <a:picLocks noChangeAspect="1"/>
          </p:cNvPicPr>
          <p:nvPr userDrawn="1"/>
        </p:nvPicPr>
        <p:blipFill>
          <a:blip r:embed="rId14"/>
          <a:stretch>
            <a:fillRect/>
          </a:stretch>
        </p:blipFill>
        <p:spPr>
          <a:xfrm>
            <a:off x="192819" y="6259974"/>
            <a:ext cx="2812765" cy="423672"/>
          </a:xfrm>
          <a:prstGeom prst="rect">
            <a:avLst/>
          </a:prstGeom>
        </p:spPr>
      </p:pic>
    </p:spTree>
    <p:extLst>
      <p:ext uri="{BB962C8B-B14F-4D97-AF65-F5344CB8AC3E}">
        <p14:creationId xmlns:p14="http://schemas.microsoft.com/office/powerpoint/2010/main" val="2058219072"/>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806" r:id="rId3"/>
    <p:sldLayoutId id="2147483702" r:id="rId4"/>
    <p:sldLayoutId id="2147483703" r:id="rId5"/>
    <p:sldLayoutId id="2147483704" r:id="rId6"/>
    <p:sldLayoutId id="2147483705" r:id="rId7"/>
    <p:sldLayoutId id="2147483706" r:id="rId8"/>
    <p:sldLayoutId id="2147483707" r:id="rId9"/>
    <p:sldLayoutId id="2147483708" r:id="rId10"/>
    <p:sldLayoutId id="2147483696" r:id="rId11"/>
    <p:sldLayoutId id="2147483698" r:id="rId12"/>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859BE1-874F-4C42-B384-D6E985096A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555C94-FC3B-4A22-9D74-FDF605F17A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585A3C-856D-437A-A260-A64699F0D0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57CC74-CDDA-4B45-98CA-D6A27A7711C7}" type="datetimeFigureOut">
              <a:rPr lang="en-US" smtClean="0"/>
              <a:t>8/27/2021</a:t>
            </a:fld>
            <a:endParaRPr lang="en-US"/>
          </a:p>
        </p:txBody>
      </p:sp>
      <p:sp>
        <p:nvSpPr>
          <p:cNvPr id="5" name="Footer Placeholder 4">
            <a:extLst>
              <a:ext uri="{FF2B5EF4-FFF2-40B4-BE49-F238E27FC236}">
                <a16:creationId xmlns:a16="http://schemas.microsoft.com/office/drawing/2014/main" id="{19932351-600A-49B4-A3B3-F7B504B7B2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E8EAA90-38FF-480C-873C-B1A31275BC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6ABC9D-BC42-4263-8CC0-6B518B68C62E}" type="slidenum">
              <a:rPr lang="en-US" smtClean="0"/>
              <a:t>‹#›</a:t>
            </a:fld>
            <a:endParaRPr lang="en-US"/>
          </a:p>
        </p:txBody>
      </p:sp>
    </p:spTree>
    <p:extLst>
      <p:ext uri="{BB962C8B-B14F-4D97-AF65-F5344CB8AC3E}">
        <p14:creationId xmlns:p14="http://schemas.microsoft.com/office/powerpoint/2010/main" val="601384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 id="2147483682" r:id="rId6"/>
    <p:sldLayoutId id="2147483802" r:id="rId7"/>
    <p:sldLayoutId id="2147483803" r:id="rId8"/>
    <p:sldLayoutId id="2147483686"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913793F8-780E-4170-AD53-5093F33C709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A8A15362-3E70-4BC9-BC2E-E1FC5C895D0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11480" y="6035040"/>
            <a:ext cx="2743206" cy="423673"/>
          </a:xfrm>
          <a:prstGeom prst="rect">
            <a:avLst/>
          </a:prstGeom>
        </p:spPr>
      </p:pic>
    </p:spTree>
    <p:extLst>
      <p:ext uri="{BB962C8B-B14F-4D97-AF65-F5344CB8AC3E}">
        <p14:creationId xmlns:p14="http://schemas.microsoft.com/office/powerpoint/2010/main" val="1782801732"/>
      </p:ext>
    </p:extLst>
  </p:cSld>
  <p:clrMap bg1="lt1" tx1="dk1" bg2="lt2" tx2="dk2" accent1="accent1" accent2="accent2" accent3="accent3" accent4="accent4" accent5="accent5" accent6="accent6" hlink="hlink" folHlink="folHlink"/>
  <p:sldLayoutIdLst>
    <p:sldLayoutId id="2147483810" r:id="rId1"/>
    <p:sldLayoutId id="21474838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D2E4CA3-664C-4D24-B0D7-82F4E73ED139}"/>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285913" y="6195420"/>
            <a:ext cx="2741317" cy="428131"/>
          </a:xfrm>
          <a:prstGeom prst="rect">
            <a:avLst/>
          </a:prstGeom>
        </p:spPr>
      </p:pic>
    </p:spTree>
    <p:extLst>
      <p:ext uri="{BB962C8B-B14F-4D97-AF65-F5344CB8AC3E}">
        <p14:creationId xmlns:p14="http://schemas.microsoft.com/office/powerpoint/2010/main" val="1309116463"/>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svg"/><Relationship Id="rId2" Type="http://schemas.openxmlformats.org/officeDocument/2006/relationships/notesSlide" Target="../notesSlides/notesSlide4.xml"/><Relationship Id="rId1" Type="http://schemas.openxmlformats.org/officeDocument/2006/relationships/slideLayout" Target="../slideLayouts/slideLayout30.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30.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30.xml"/><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5" name="Google Shape;664;p34">
            <a:extLst>
              <a:ext uri="{FF2B5EF4-FFF2-40B4-BE49-F238E27FC236}">
                <a16:creationId xmlns:a16="http://schemas.microsoft.com/office/drawing/2014/main" id="{5F0F5F3F-E568-449E-B4A3-C7A81870BAFD}"/>
              </a:ext>
            </a:extLst>
          </p:cNvPr>
          <p:cNvSpPr txBox="1">
            <a:spLocks/>
          </p:cNvSpPr>
          <p:nvPr/>
        </p:nvSpPr>
        <p:spPr>
          <a:xfrm>
            <a:off x="530350" y="1779567"/>
            <a:ext cx="10531227" cy="135236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nSpc>
                <a:spcPct val="80000"/>
              </a:lnSpc>
              <a:buClr>
                <a:schemeClr val="lt1"/>
              </a:buClr>
              <a:buSzPts val="4400"/>
              <a:buFont typeface="Open Sans"/>
              <a:buNone/>
            </a:pPr>
            <a:r>
              <a:rPr lang="en-US" sz="5400" b="1" dirty="0">
                <a:solidFill>
                  <a:schemeClr val="bg1"/>
                </a:solidFill>
                <a:latin typeface="Open Sans Extrabold"/>
                <a:ea typeface="Open Sans Extrabold"/>
                <a:cs typeface="Open Sans Extrabold"/>
                <a:sym typeface="Open Sans"/>
              </a:rPr>
              <a:t>Single Sign 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616" y="404093"/>
            <a:ext cx="3086926" cy="823765"/>
          </a:xfrm>
          <a:prstGeom prst="rect">
            <a:avLst/>
          </a:prstGeom>
        </p:spPr>
        <p:txBody>
          <a:bodyPr anchor="ctr"/>
          <a:lstStyle/>
          <a:p>
            <a:r>
              <a:rPr lang="en-US" b="1" dirty="0">
                <a:solidFill>
                  <a:srgbClr val="F58026"/>
                </a:solidFill>
              </a:rPr>
              <a:t>Agenda </a:t>
            </a:r>
          </a:p>
        </p:txBody>
      </p:sp>
      <p:graphicFrame>
        <p:nvGraphicFramePr>
          <p:cNvPr id="23" name="Diagram 22">
            <a:extLst>
              <a:ext uri="{FF2B5EF4-FFF2-40B4-BE49-F238E27FC236}">
                <a16:creationId xmlns:a16="http://schemas.microsoft.com/office/drawing/2014/main" id="{4B843326-264C-4B97-908B-EC49A2EC256D}"/>
              </a:ext>
            </a:extLst>
          </p:cNvPr>
          <p:cNvGraphicFramePr/>
          <p:nvPr>
            <p:extLst>
              <p:ext uri="{D42A27DB-BD31-4B8C-83A1-F6EECF244321}">
                <p14:modId xmlns:p14="http://schemas.microsoft.com/office/powerpoint/2010/main" val="284194748"/>
              </p:ext>
            </p:extLst>
          </p:nvPr>
        </p:nvGraphicFramePr>
        <p:xfrm>
          <a:off x="3997580" y="1683688"/>
          <a:ext cx="4806709" cy="33077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25" name="Straight Connector 24">
            <a:extLst>
              <a:ext uri="{FF2B5EF4-FFF2-40B4-BE49-F238E27FC236}">
                <a16:creationId xmlns:a16="http://schemas.microsoft.com/office/drawing/2014/main" id="{A941D5CD-27AF-4BE3-BFA4-0438FD1CC066}"/>
              </a:ext>
            </a:extLst>
          </p:cNvPr>
          <p:cNvCxnSpPr>
            <a:cxnSpLocks/>
          </p:cNvCxnSpPr>
          <p:nvPr/>
        </p:nvCxnSpPr>
        <p:spPr>
          <a:xfrm>
            <a:off x="792616" y="1227858"/>
            <a:ext cx="10606768" cy="0"/>
          </a:xfrm>
          <a:prstGeom prst="line">
            <a:avLst/>
          </a:prstGeom>
          <a:ln w="28575">
            <a:solidFill>
              <a:srgbClr val="F78C26"/>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733435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Google Shape;731;p43">
            <a:extLst>
              <a:ext uri="{FF2B5EF4-FFF2-40B4-BE49-F238E27FC236}">
                <a16:creationId xmlns:a16="http://schemas.microsoft.com/office/drawing/2014/main" id="{67B2294B-B669-4A67-B4C1-D12C98069142}"/>
              </a:ext>
            </a:extLst>
          </p:cNvPr>
          <p:cNvSpPr txBox="1">
            <a:spLocks/>
          </p:cNvSpPr>
          <p:nvPr/>
        </p:nvSpPr>
        <p:spPr>
          <a:xfrm>
            <a:off x="329318" y="942310"/>
            <a:ext cx="11800002" cy="496843"/>
          </a:xfrm>
          <a:prstGeom prst="rect">
            <a:avLst/>
          </a:prstGeom>
          <a:noFill/>
          <a:ln w="9525" cap="flat" cmpd="sng">
            <a:noFill/>
            <a:prstDash val="solid"/>
            <a:round/>
            <a:headEnd type="none" w="sm" len="sm"/>
            <a:tailEnd type="none" w="sm" len="sm"/>
          </a:ln>
        </p:spPr>
        <p:txBody>
          <a:bodyPr spcFirstLastPara="1" wrap="square" lIns="121900" tIns="121900" rIns="121900" bIns="121900" anchor="t" anchorCtr="0">
            <a:noAutofit/>
          </a:bodyPr>
          <a:lstStyle>
            <a:lvl1pPr algn="l" defTabSz="1219170" rtl="0" eaLnBrk="1" latinLnBrk="0" hangingPunct="1">
              <a:lnSpc>
                <a:spcPct val="90000"/>
              </a:lnSpc>
              <a:spcBef>
                <a:spcPct val="0"/>
              </a:spcBef>
              <a:buNone/>
              <a:defRPr sz="3600" b="1" kern="120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l" defTabSz="1219170" rtl="0" eaLnBrk="1" fontAlgn="auto" latinLnBrk="0" hangingPunct="1">
              <a:lnSpc>
                <a:spcPct val="90000"/>
              </a:lnSpc>
              <a:spcBef>
                <a:spcPts val="0"/>
              </a:spcBef>
              <a:spcAft>
                <a:spcPts val="0"/>
              </a:spcAft>
              <a:buClrTx/>
              <a:buSzTx/>
              <a:buFontTx/>
              <a:buNone/>
              <a:tabLst/>
              <a:defRPr/>
            </a:pPr>
            <a:endParaRPr kumimoji="0" lang="en-US" sz="2200" b="1" i="0" u="none" strike="noStrike" kern="1200" cap="none" spc="0" normalizeH="0" baseline="0" noProof="0">
              <a:ln>
                <a:noFill/>
              </a:ln>
              <a:solidFill>
                <a:srgbClr val="F6852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19" name="Title 1">
            <a:extLst>
              <a:ext uri="{FF2B5EF4-FFF2-40B4-BE49-F238E27FC236}">
                <a16:creationId xmlns:a16="http://schemas.microsoft.com/office/drawing/2014/main" id="{46531734-C25E-4F38-8A0C-E3C45C0037B5}"/>
              </a:ext>
            </a:extLst>
          </p:cNvPr>
          <p:cNvSpPr>
            <a:spLocks noGrp="1"/>
          </p:cNvSpPr>
          <p:nvPr>
            <p:ph type="title"/>
          </p:nvPr>
        </p:nvSpPr>
        <p:spPr>
          <a:xfrm>
            <a:off x="792615" y="404093"/>
            <a:ext cx="5492681" cy="823765"/>
          </a:xfrm>
          <a:prstGeom prst="rect">
            <a:avLst/>
          </a:prstGeom>
        </p:spPr>
        <p:txBody>
          <a:bodyPr anchor="ctr">
            <a:normAutofit/>
          </a:bodyPr>
          <a:lstStyle/>
          <a:p>
            <a:r>
              <a:rPr lang="en-US" b="1" dirty="0">
                <a:solidFill>
                  <a:srgbClr val="F58026"/>
                </a:solidFill>
              </a:rPr>
              <a:t>What is SSO &amp; Benefits</a:t>
            </a:r>
          </a:p>
        </p:txBody>
      </p:sp>
      <p:cxnSp>
        <p:nvCxnSpPr>
          <p:cNvPr id="20" name="Straight Connector 19">
            <a:extLst>
              <a:ext uri="{FF2B5EF4-FFF2-40B4-BE49-F238E27FC236}">
                <a16:creationId xmlns:a16="http://schemas.microsoft.com/office/drawing/2014/main" id="{7316AF15-F8DA-413B-95B5-CC0DA92CDD13}"/>
              </a:ext>
            </a:extLst>
          </p:cNvPr>
          <p:cNvCxnSpPr>
            <a:cxnSpLocks/>
          </p:cNvCxnSpPr>
          <p:nvPr/>
        </p:nvCxnSpPr>
        <p:spPr>
          <a:xfrm>
            <a:off x="792616" y="1227858"/>
            <a:ext cx="10606768" cy="0"/>
          </a:xfrm>
          <a:prstGeom prst="line">
            <a:avLst/>
          </a:prstGeom>
          <a:ln w="28575">
            <a:solidFill>
              <a:srgbClr val="F78C26"/>
            </a:solidFill>
          </a:ln>
        </p:spPr>
        <p:style>
          <a:lnRef idx="1">
            <a:schemeClr val="accent2"/>
          </a:lnRef>
          <a:fillRef idx="0">
            <a:schemeClr val="accent2"/>
          </a:fillRef>
          <a:effectRef idx="0">
            <a:schemeClr val="accent2"/>
          </a:effectRef>
          <a:fontRef idx="minor">
            <a:schemeClr val="tx1"/>
          </a:fontRef>
        </p:style>
      </p:cxnSp>
      <p:sp>
        <p:nvSpPr>
          <p:cNvPr id="16" name="TextBox 15">
            <a:extLst>
              <a:ext uri="{FF2B5EF4-FFF2-40B4-BE49-F238E27FC236}">
                <a16:creationId xmlns:a16="http://schemas.microsoft.com/office/drawing/2014/main" id="{4F78340E-0175-424D-887B-4044A929DF4F}"/>
              </a:ext>
            </a:extLst>
          </p:cNvPr>
          <p:cNvSpPr txBox="1"/>
          <p:nvPr/>
        </p:nvSpPr>
        <p:spPr>
          <a:xfrm>
            <a:off x="792615" y="1642061"/>
            <a:ext cx="10606769" cy="1323439"/>
          </a:xfrm>
          <a:prstGeom prst="rect">
            <a:avLst/>
          </a:prstGeom>
          <a:noFill/>
        </p:spPr>
        <p:txBody>
          <a:bodyPr wrap="square">
            <a:spAutoFit/>
          </a:bodyPr>
          <a:lstStyle/>
          <a:p>
            <a:r>
              <a:rPr lang="en-US" sz="2000" i="1"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Single Sign-On (SSO) is an </a:t>
            </a:r>
            <a:r>
              <a:rPr lang="en-US" sz="2000" b="1" kern="1200" dirty="0">
                <a:solidFill>
                  <a:srgbClr val="F58026"/>
                </a:solidFill>
                <a:latin typeface="Open Sans" panose="020B0606030504020204" pitchFamily="34" charset="0"/>
                <a:ea typeface="Open Sans" panose="020B0606030504020204" pitchFamily="34" charset="0"/>
                <a:cs typeface="Open Sans" panose="020B0606030504020204" pitchFamily="34" charset="0"/>
              </a:rPr>
              <a:t>authentication process </a:t>
            </a:r>
            <a:r>
              <a:rPr lang="en-US" sz="2000" i="1"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in which a user is provided </a:t>
            </a:r>
            <a:r>
              <a:rPr lang="en-US" sz="2000" b="1" kern="1200" dirty="0">
                <a:solidFill>
                  <a:srgbClr val="F58026"/>
                </a:solidFill>
                <a:latin typeface="Open Sans" panose="020B0606030504020204" pitchFamily="34" charset="0"/>
                <a:ea typeface="Open Sans" panose="020B0606030504020204" pitchFamily="34" charset="0"/>
                <a:cs typeface="Open Sans" panose="020B0606030504020204" pitchFamily="34" charset="0"/>
              </a:rPr>
              <a:t>access to multiple applications</a:t>
            </a:r>
            <a:r>
              <a:rPr lang="en-US" sz="2000" i="1"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 and/or websites by using only a </a:t>
            </a:r>
            <a:r>
              <a:rPr lang="en-US" sz="2000" b="1" kern="1200" dirty="0">
                <a:solidFill>
                  <a:srgbClr val="F58026"/>
                </a:solidFill>
                <a:latin typeface="Open Sans" panose="020B0606030504020204" pitchFamily="34" charset="0"/>
                <a:ea typeface="Open Sans" panose="020B0606030504020204" pitchFamily="34" charset="0"/>
                <a:cs typeface="Open Sans" panose="020B0606030504020204" pitchFamily="34" charset="0"/>
              </a:rPr>
              <a:t>single set of login credentials </a:t>
            </a:r>
            <a:r>
              <a:rPr lang="en-US" sz="2000" i="1"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(such as email and password). This prevents the need for the user to log in separately into the different applications.</a:t>
            </a:r>
          </a:p>
        </p:txBody>
      </p:sp>
      <p:sp>
        <p:nvSpPr>
          <p:cNvPr id="6" name="TextBox 5">
            <a:extLst>
              <a:ext uri="{FF2B5EF4-FFF2-40B4-BE49-F238E27FC236}">
                <a16:creationId xmlns:a16="http://schemas.microsoft.com/office/drawing/2014/main" id="{93573053-EE02-440B-A0D0-053ADE57784A}"/>
              </a:ext>
            </a:extLst>
          </p:cNvPr>
          <p:cNvSpPr txBox="1"/>
          <p:nvPr/>
        </p:nvSpPr>
        <p:spPr>
          <a:xfrm>
            <a:off x="925934" y="3429000"/>
            <a:ext cx="10606769" cy="1015663"/>
          </a:xfrm>
          <a:prstGeom prst="rect">
            <a:avLst/>
          </a:prstGeom>
          <a:noFill/>
        </p:spPr>
        <p:txBody>
          <a:bodyPr wrap="square">
            <a:spAutoFit/>
          </a:bodyPr>
          <a:lstStyle/>
          <a:p>
            <a:pPr marL="342900" indent="-342900">
              <a:buFont typeface="Arial" panose="020B0604020202020204" pitchFamily="34" charset="0"/>
              <a:buChar char="•"/>
            </a:pPr>
            <a:r>
              <a:rPr lang="en-US" sz="20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Users typically only log in once each day </a:t>
            </a:r>
          </a:p>
          <a:p>
            <a:pPr marL="342900" indent="-342900">
              <a:buFont typeface="Arial" panose="020B0604020202020204" pitchFamily="34" charset="0"/>
              <a:buChar char="•"/>
            </a:pPr>
            <a:r>
              <a:rPr lang="en-US" sz="20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User typically only use one set of credentials.</a:t>
            </a:r>
          </a:p>
          <a:p>
            <a:pPr marL="342900" indent="-342900">
              <a:buFont typeface="Arial" panose="020B0604020202020204" pitchFamily="34" charset="0"/>
              <a:buChar char="•"/>
            </a:pPr>
            <a:r>
              <a:rPr lang="en-US" sz="20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Reducing login to one set of credentials improves enterprise security</a:t>
            </a:r>
          </a:p>
        </p:txBody>
      </p:sp>
    </p:spTree>
    <p:extLst>
      <p:ext uri="{BB962C8B-B14F-4D97-AF65-F5344CB8AC3E}">
        <p14:creationId xmlns:p14="http://schemas.microsoft.com/office/powerpoint/2010/main" val="239021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Google Shape;731;p43">
            <a:extLst>
              <a:ext uri="{FF2B5EF4-FFF2-40B4-BE49-F238E27FC236}">
                <a16:creationId xmlns:a16="http://schemas.microsoft.com/office/drawing/2014/main" id="{67B2294B-B669-4A67-B4C1-D12C98069142}"/>
              </a:ext>
            </a:extLst>
          </p:cNvPr>
          <p:cNvSpPr txBox="1">
            <a:spLocks/>
          </p:cNvSpPr>
          <p:nvPr/>
        </p:nvSpPr>
        <p:spPr>
          <a:xfrm>
            <a:off x="329318" y="942310"/>
            <a:ext cx="11800002" cy="496843"/>
          </a:xfrm>
          <a:prstGeom prst="rect">
            <a:avLst/>
          </a:prstGeom>
          <a:noFill/>
          <a:ln w="9525" cap="flat" cmpd="sng">
            <a:noFill/>
            <a:prstDash val="solid"/>
            <a:round/>
            <a:headEnd type="none" w="sm" len="sm"/>
            <a:tailEnd type="none" w="sm" len="sm"/>
          </a:ln>
        </p:spPr>
        <p:txBody>
          <a:bodyPr spcFirstLastPara="1" wrap="square" lIns="121900" tIns="121900" rIns="121900" bIns="121900" anchor="t" anchorCtr="0">
            <a:noAutofit/>
          </a:bodyPr>
          <a:lstStyle>
            <a:lvl1pPr algn="l" defTabSz="1219170" rtl="0" eaLnBrk="1" latinLnBrk="0" hangingPunct="1">
              <a:lnSpc>
                <a:spcPct val="90000"/>
              </a:lnSpc>
              <a:spcBef>
                <a:spcPct val="0"/>
              </a:spcBef>
              <a:buNone/>
              <a:defRPr sz="3600" b="1" kern="120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l" defTabSz="1219170" rtl="0" eaLnBrk="1" fontAlgn="auto" latinLnBrk="0" hangingPunct="1">
              <a:lnSpc>
                <a:spcPct val="90000"/>
              </a:lnSpc>
              <a:spcBef>
                <a:spcPts val="0"/>
              </a:spcBef>
              <a:spcAft>
                <a:spcPts val="0"/>
              </a:spcAft>
              <a:buClrTx/>
              <a:buSzTx/>
              <a:buFontTx/>
              <a:buNone/>
              <a:tabLst/>
              <a:defRPr/>
            </a:pPr>
            <a:endParaRPr kumimoji="0" lang="en-US" sz="2200" b="1" i="0" u="none" strike="noStrike" kern="1200" cap="none" spc="0" normalizeH="0" baseline="0" noProof="0">
              <a:ln>
                <a:noFill/>
              </a:ln>
              <a:solidFill>
                <a:srgbClr val="F6852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19" name="Title 1">
            <a:extLst>
              <a:ext uri="{FF2B5EF4-FFF2-40B4-BE49-F238E27FC236}">
                <a16:creationId xmlns:a16="http://schemas.microsoft.com/office/drawing/2014/main" id="{46531734-C25E-4F38-8A0C-E3C45C0037B5}"/>
              </a:ext>
            </a:extLst>
          </p:cNvPr>
          <p:cNvSpPr>
            <a:spLocks noGrp="1"/>
          </p:cNvSpPr>
          <p:nvPr>
            <p:ph type="title"/>
          </p:nvPr>
        </p:nvSpPr>
        <p:spPr>
          <a:xfrm>
            <a:off x="792616" y="404093"/>
            <a:ext cx="6025434" cy="823765"/>
          </a:xfrm>
          <a:prstGeom prst="rect">
            <a:avLst/>
          </a:prstGeom>
        </p:spPr>
        <p:txBody>
          <a:bodyPr anchor="ctr">
            <a:normAutofit/>
          </a:bodyPr>
          <a:lstStyle/>
          <a:p>
            <a:r>
              <a:rPr lang="en-US" b="1" dirty="0">
                <a:solidFill>
                  <a:srgbClr val="F58026"/>
                </a:solidFill>
              </a:rPr>
              <a:t>Single Sign On</a:t>
            </a:r>
          </a:p>
        </p:txBody>
      </p:sp>
      <p:cxnSp>
        <p:nvCxnSpPr>
          <p:cNvPr id="20" name="Straight Connector 19">
            <a:extLst>
              <a:ext uri="{FF2B5EF4-FFF2-40B4-BE49-F238E27FC236}">
                <a16:creationId xmlns:a16="http://schemas.microsoft.com/office/drawing/2014/main" id="{7316AF15-F8DA-413B-95B5-CC0DA92CDD13}"/>
              </a:ext>
            </a:extLst>
          </p:cNvPr>
          <p:cNvCxnSpPr>
            <a:cxnSpLocks/>
          </p:cNvCxnSpPr>
          <p:nvPr/>
        </p:nvCxnSpPr>
        <p:spPr>
          <a:xfrm>
            <a:off x="792616" y="1227858"/>
            <a:ext cx="10606768" cy="0"/>
          </a:xfrm>
          <a:prstGeom prst="line">
            <a:avLst/>
          </a:prstGeom>
          <a:ln w="28575">
            <a:solidFill>
              <a:srgbClr val="F78C26"/>
            </a:solidFill>
          </a:ln>
        </p:spPr>
        <p:style>
          <a:lnRef idx="1">
            <a:schemeClr val="accent2"/>
          </a:lnRef>
          <a:fillRef idx="0">
            <a:schemeClr val="accent2"/>
          </a:fillRef>
          <a:effectRef idx="0">
            <a:schemeClr val="accent2"/>
          </a:effectRef>
          <a:fontRef idx="minor">
            <a:schemeClr val="tx1"/>
          </a:fontRef>
        </p:style>
      </p:cxnSp>
      <p:sp>
        <p:nvSpPr>
          <p:cNvPr id="16" name="TextBox 15">
            <a:extLst>
              <a:ext uri="{FF2B5EF4-FFF2-40B4-BE49-F238E27FC236}">
                <a16:creationId xmlns:a16="http://schemas.microsoft.com/office/drawing/2014/main" id="{4F78340E-0175-424D-887B-4044A929DF4F}"/>
              </a:ext>
            </a:extLst>
          </p:cNvPr>
          <p:cNvSpPr txBox="1"/>
          <p:nvPr/>
        </p:nvSpPr>
        <p:spPr>
          <a:xfrm>
            <a:off x="6930538" y="1520605"/>
            <a:ext cx="4648641" cy="4339650"/>
          </a:xfrm>
          <a:prstGeom prst="rect">
            <a:avLst/>
          </a:prstGeom>
          <a:noFill/>
        </p:spPr>
        <p:txBody>
          <a:bodyPr wrap="square">
            <a:spAutoFit/>
          </a:bodyPr>
          <a:lstStyle/>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We have a USER and a BROWSER</a:t>
            </a:r>
          </a:p>
          <a:p>
            <a:endPar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User Point Browser at Highelogic.com</a:t>
            </a:r>
          </a:p>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Website have a ‘trust’ contract with IdP</a:t>
            </a:r>
          </a:p>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Website will send an Authentication Request using the Browser to the IdP &gt; User get authenticated!</a:t>
            </a:r>
          </a:p>
          <a:p>
            <a:endPar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IdP can place a cookie on the browser representing a session with the IdP.</a:t>
            </a:r>
          </a:p>
          <a:p>
            <a:endPar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User Point Browser at 2</a:t>
            </a:r>
            <a:r>
              <a:rPr lang="en-US" sz="1200" kern="1200" baseline="30000" dirty="0">
                <a:solidFill>
                  <a:srgbClr val="9A9B9C"/>
                </a:solidFill>
                <a:latin typeface="Open Sans" panose="020B0606030504020204" pitchFamily="34" charset="0"/>
                <a:ea typeface="Open Sans" panose="020B0606030504020204" pitchFamily="34" charset="0"/>
                <a:cs typeface="Open Sans" panose="020B0606030504020204" pitchFamily="34" charset="0"/>
              </a:rPr>
              <a:t>nd</a:t>
            </a:r>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 Website</a:t>
            </a:r>
          </a:p>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Website have a ‘trust’ contract with IdP</a:t>
            </a:r>
          </a:p>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Website will send an Authentication Request using the Browser.</a:t>
            </a:r>
          </a:p>
          <a:p>
            <a:endPar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The cookie can be used to authenticate, meaning the user doesn’t have to enter credentials hence, Single Sign On &gt; Your only enter credential once.</a:t>
            </a:r>
          </a:p>
          <a:p>
            <a:endPar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Key terms not explained here are Tokens &amp; Claims, Service Provider and methodologies/protocols such as OAUTH / SAML including website cookies and sessions times that will require you to log in again.</a:t>
            </a:r>
          </a:p>
        </p:txBody>
      </p:sp>
      <p:sp>
        <p:nvSpPr>
          <p:cNvPr id="3" name="Cylinder 2">
            <a:extLst>
              <a:ext uri="{FF2B5EF4-FFF2-40B4-BE49-F238E27FC236}">
                <a16:creationId xmlns:a16="http://schemas.microsoft.com/office/drawing/2014/main" id="{FC16FF52-4435-457E-8EB6-E6DF17749A49}"/>
              </a:ext>
            </a:extLst>
          </p:cNvPr>
          <p:cNvSpPr/>
          <p:nvPr/>
        </p:nvSpPr>
        <p:spPr>
          <a:xfrm>
            <a:off x="3037581" y="1513406"/>
            <a:ext cx="1917646" cy="1188636"/>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r>
              <a:rPr lang="en-US" b="1" dirty="0"/>
              <a:t>Identity Provider (IdP)</a:t>
            </a:r>
            <a:endParaRPr lang="en-AU" b="1" dirty="0"/>
          </a:p>
        </p:txBody>
      </p:sp>
      <p:pic>
        <p:nvPicPr>
          <p:cNvPr id="4" name="Graphic 3" descr="Laptop outline">
            <a:extLst>
              <a:ext uri="{FF2B5EF4-FFF2-40B4-BE49-F238E27FC236}">
                <a16:creationId xmlns:a16="http://schemas.microsoft.com/office/drawing/2014/main" id="{5BE5D098-7286-48CB-952F-E374161103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71629" y="4832170"/>
            <a:ext cx="914400" cy="904608"/>
          </a:xfrm>
          <a:prstGeom prst="rect">
            <a:avLst/>
          </a:prstGeom>
        </p:spPr>
      </p:pic>
      <p:pic>
        <p:nvPicPr>
          <p:cNvPr id="2050" name="Picture 2">
            <a:extLst>
              <a:ext uri="{FF2B5EF4-FFF2-40B4-BE49-F238E27FC236}">
                <a16:creationId xmlns:a16="http://schemas.microsoft.com/office/drawing/2014/main" id="{BB0ED33F-0AAF-4DC2-B4B6-910720C9F2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5227" y="4979186"/>
            <a:ext cx="571097" cy="610574"/>
          </a:xfrm>
          <a:prstGeom prst="rect">
            <a:avLst/>
          </a:prstGeom>
          <a:noFill/>
          <a:extLst>
            <a:ext uri="{909E8E84-426E-40DD-AFC4-6F175D3DCCD1}">
              <a14:hiddenFill xmlns:a14="http://schemas.microsoft.com/office/drawing/2010/main">
                <a:solidFill>
                  <a:srgbClr val="FFFFFF"/>
                </a:solidFill>
              </a14:hiddenFill>
            </a:ext>
          </a:extLst>
        </p:spPr>
      </p:pic>
      <p:pic>
        <p:nvPicPr>
          <p:cNvPr id="41" name="Graphic 40" descr="Gingerbread cookie outline">
            <a:extLst>
              <a:ext uri="{FF2B5EF4-FFF2-40B4-BE49-F238E27FC236}">
                <a16:creationId xmlns:a16="http://schemas.microsoft.com/office/drawing/2014/main" id="{B51B8766-DFFE-42BD-8CD2-3466DF8A83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68902" y="3690430"/>
            <a:ext cx="472863" cy="472863"/>
          </a:xfrm>
          <a:prstGeom prst="rect">
            <a:avLst/>
          </a:prstGeom>
        </p:spPr>
      </p:pic>
      <p:cxnSp>
        <p:nvCxnSpPr>
          <p:cNvPr id="60" name="Straight Arrow Connector 59">
            <a:extLst>
              <a:ext uri="{FF2B5EF4-FFF2-40B4-BE49-F238E27FC236}">
                <a16:creationId xmlns:a16="http://schemas.microsoft.com/office/drawing/2014/main" id="{B22FD701-5675-40E4-8AC2-EA92605C53AF}"/>
              </a:ext>
            </a:extLst>
          </p:cNvPr>
          <p:cNvCxnSpPr>
            <a:cxnSpLocks/>
          </p:cNvCxnSpPr>
          <p:nvPr/>
        </p:nvCxnSpPr>
        <p:spPr>
          <a:xfrm flipV="1">
            <a:off x="4124274" y="2859084"/>
            <a:ext cx="0" cy="2098134"/>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cxnSp>
        <p:nvCxnSpPr>
          <p:cNvPr id="63" name="Straight Arrow Connector 62">
            <a:extLst>
              <a:ext uri="{FF2B5EF4-FFF2-40B4-BE49-F238E27FC236}">
                <a16:creationId xmlns:a16="http://schemas.microsoft.com/office/drawing/2014/main" id="{93461B9E-994D-4C0A-BE28-2F48039BFF41}"/>
              </a:ext>
            </a:extLst>
          </p:cNvPr>
          <p:cNvCxnSpPr>
            <a:cxnSpLocks/>
          </p:cNvCxnSpPr>
          <p:nvPr/>
        </p:nvCxnSpPr>
        <p:spPr>
          <a:xfrm flipH="1">
            <a:off x="4606313" y="5284473"/>
            <a:ext cx="778161" cy="0"/>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cxnSp>
        <p:nvCxnSpPr>
          <p:cNvPr id="2054" name="Straight Arrow Connector 2053">
            <a:extLst>
              <a:ext uri="{FF2B5EF4-FFF2-40B4-BE49-F238E27FC236}">
                <a16:creationId xmlns:a16="http://schemas.microsoft.com/office/drawing/2014/main" id="{ACD6E54D-996C-4CA6-BD16-0ED6D433F74C}"/>
              </a:ext>
            </a:extLst>
          </p:cNvPr>
          <p:cNvCxnSpPr>
            <a:cxnSpLocks/>
          </p:cNvCxnSpPr>
          <p:nvPr/>
        </p:nvCxnSpPr>
        <p:spPr>
          <a:xfrm flipV="1">
            <a:off x="2015490" y="2775043"/>
            <a:ext cx="1470903" cy="2065474"/>
          </a:xfrm>
          <a:prstGeom prst="straightConnector1">
            <a:avLst/>
          </a:prstGeom>
          <a:ln w="38100">
            <a:prstDash val="sysDash"/>
            <a:tailEnd type="triangle"/>
          </a:ln>
        </p:spPr>
        <p:style>
          <a:lnRef idx="1">
            <a:schemeClr val="accent6"/>
          </a:lnRef>
          <a:fillRef idx="0">
            <a:schemeClr val="accent6"/>
          </a:fillRef>
          <a:effectRef idx="0">
            <a:schemeClr val="accent6"/>
          </a:effectRef>
          <a:fontRef idx="minor">
            <a:schemeClr val="tx1"/>
          </a:fontRef>
        </p:style>
      </p:cxnSp>
      <p:cxnSp>
        <p:nvCxnSpPr>
          <p:cNvPr id="71" name="Straight Arrow Connector 70">
            <a:extLst>
              <a:ext uri="{FF2B5EF4-FFF2-40B4-BE49-F238E27FC236}">
                <a16:creationId xmlns:a16="http://schemas.microsoft.com/office/drawing/2014/main" id="{84BE16A4-7204-4044-A47A-B474776313DE}"/>
              </a:ext>
            </a:extLst>
          </p:cNvPr>
          <p:cNvCxnSpPr>
            <a:cxnSpLocks/>
          </p:cNvCxnSpPr>
          <p:nvPr/>
        </p:nvCxnSpPr>
        <p:spPr>
          <a:xfrm>
            <a:off x="3805333" y="4228631"/>
            <a:ext cx="0" cy="711637"/>
          </a:xfrm>
          <a:prstGeom prst="straightConnector1">
            <a:avLst/>
          </a:prstGeom>
          <a:ln w="38100">
            <a:solidFill>
              <a:schemeClr val="accent2">
                <a:lumMod val="50000"/>
              </a:schemeClr>
            </a:solidFill>
            <a:tailEnd type="triangle"/>
          </a:ln>
        </p:spPr>
        <p:style>
          <a:lnRef idx="1">
            <a:schemeClr val="accent4"/>
          </a:lnRef>
          <a:fillRef idx="0">
            <a:schemeClr val="accent4"/>
          </a:fillRef>
          <a:effectRef idx="0">
            <a:schemeClr val="accent4"/>
          </a:effectRef>
          <a:fontRef idx="minor">
            <a:schemeClr val="tx1"/>
          </a:fontRef>
        </p:style>
      </p:cxnSp>
      <p:cxnSp>
        <p:nvCxnSpPr>
          <p:cNvPr id="76" name="Straight Arrow Connector 75">
            <a:extLst>
              <a:ext uri="{FF2B5EF4-FFF2-40B4-BE49-F238E27FC236}">
                <a16:creationId xmlns:a16="http://schemas.microsoft.com/office/drawing/2014/main" id="{0C560D2A-8D45-4DEA-BBDB-BE808A1F5C8C}"/>
              </a:ext>
            </a:extLst>
          </p:cNvPr>
          <p:cNvCxnSpPr>
            <a:cxnSpLocks/>
          </p:cNvCxnSpPr>
          <p:nvPr/>
        </p:nvCxnSpPr>
        <p:spPr>
          <a:xfrm>
            <a:off x="3805333" y="3014905"/>
            <a:ext cx="0" cy="603735"/>
          </a:xfrm>
          <a:prstGeom prst="straightConnector1">
            <a:avLst/>
          </a:prstGeom>
          <a:ln w="38100">
            <a:solidFill>
              <a:schemeClr val="accent2">
                <a:lumMod val="50000"/>
              </a:schemeClr>
            </a:solidFill>
            <a:tailEnd type="triangle"/>
          </a:ln>
        </p:spPr>
        <p:style>
          <a:lnRef idx="1">
            <a:schemeClr val="accent4"/>
          </a:lnRef>
          <a:fillRef idx="0">
            <a:schemeClr val="accent4"/>
          </a:fillRef>
          <a:effectRef idx="0">
            <a:schemeClr val="accent4"/>
          </a:effectRef>
          <a:fontRef idx="minor">
            <a:schemeClr val="tx1"/>
          </a:fontRef>
        </p:style>
      </p:cxnSp>
      <p:cxnSp>
        <p:nvCxnSpPr>
          <p:cNvPr id="80" name="Straight Arrow Connector 79">
            <a:extLst>
              <a:ext uri="{FF2B5EF4-FFF2-40B4-BE49-F238E27FC236}">
                <a16:creationId xmlns:a16="http://schemas.microsoft.com/office/drawing/2014/main" id="{1CF4DFE0-272B-44DB-899A-128B96CE67A0}"/>
              </a:ext>
            </a:extLst>
          </p:cNvPr>
          <p:cNvCxnSpPr>
            <a:cxnSpLocks/>
          </p:cNvCxnSpPr>
          <p:nvPr/>
        </p:nvCxnSpPr>
        <p:spPr>
          <a:xfrm flipH="1" flipV="1">
            <a:off x="4880003" y="2702042"/>
            <a:ext cx="1008942" cy="2047860"/>
          </a:xfrm>
          <a:prstGeom prst="straightConnector1">
            <a:avLst/>
          </a:prstGeom>
          <a:ln w="38100">
            <a:prstDash val="sysDash"/>
            <a:tailEnd type="triangle"/>
          </a:ln>
        </p:spPr>
        <p:style>
          <a:lnRef idx="1">
            <a:schemeClr val="accent6"/>
          </a:lnRef>
          <a:fillRef idx="0">
            <a:schemeClr val="accent6"/>
          </a:fillRef>
          <a:effectRef idx="0">
            <a:schemeClr val="accent6"/>
          </a:effectRef>
          <a:fontRef idx="minor">
            <a:schemeClr val="tx1"/>
          </a:fontRef>
        </p:style>
      </p:cxnSp>
      <p:pic>
        <p:nvPicPr>
          <p:cNvPr id="2064" name="Picture 4">
            <a:extLst>
              <a:ext uri="{FF2B5EF4-FFF2-40B4-BE49-F238E27FC236}">
                <a16:creationId xmlns:a16="http://schemas.microsoft.com/office/drawing/2014/main" id="{81CBCB02-9400-41A7-8CA9-79136BAF157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82315" y="4940268"/>
            <a:ext cx="1213884" cy="688411"/>
          </a:xfrm>
          <a:prstGeom prst="rect">
            <a:avLst/>
          </a:prstGeom>
          <a:noFill/>
          <a:extLst>
            <a:ext uri="{909E8E84-426E-40DD-AFC4-6F175D3DCCD1}">
              <a14:hiddenFill xmlns:a14="http://schemas.microsoft.com/office/drawing/2010/main">
                <a:solidFill>
                  <a:srgbClr val="FFFFFF"/>
                </a:solidFill>
              </a14:hiddenFill>
            </a:ext>
          </a:extLst>
        </p:spPr>
      </p:pic>
      <p:cxnSp>
        <p:nvCxnSpPr>
          <p:cNvPr id="84" name="Straight Arrow Connector 83">
            <a:extLst>
              <a:ext uri="{FF2B5EF4-FFF2-40B4-BE49-F238E27FC236}">
                <a16:creationId xmlns:a16="http://schemas.microsoft.com/office/drawing/2014/main" id="{1D0A2EA3-D430-46D5-B4FD-A2CE302A784D}"/>
              </a:ext>
            </a:extLst>
          </p:cNvPr>
          <p:cNvCxnSpPr>
            <a:cxnSpLocks/>
          </p:cNvCxnSpPr>
          <p:nvPr/>
        </p:nvCxnSpPr>
        <p:spPr>
          <a:xfrm>
            <a:off x="4575461" y="5478617"/>
            <a:ext cx="864795" cy="0"/>
          </a:xfrm>
          <a:prstGeom prst="straightConnector1">
            <a:avLst/>
          </a:prstGeom>
          <a:ln w="38100">
            <a:tailEnd type="triangle"/>
          </a:ln>
        </p:spPr>
        <p:style>
          <a:lnRef idx="3">
            <a:schemeClr val="accent5"/>
          </a:lnRef>
          <a:fillRef idx="0">
            <a:schemeClr val="accent5"/>
          </a:fillRef>
          <a:effectRef idx="2">
            <a:schemeClr val="accent5"/>
          </a:effectRef>
          <a:fontRef idx="minor">
            <a:schemeClr val="tx1"/>
          </a:fontRef>
        </p:style>
      </p:cxnSp>
      <p:cxnSp>
        <p:nvCxnSpPr>
          <p:cNvPr id="86" name="Straight Arrow Connector 85">
            <a:extLst>
              <a:ext uri="{FF2B5EF4-FFF2-40B4-BE49-F238E27FC236}">
                <a16:creationId xmlns:a16="http://schemas.microsoft.com/office/drawing/2014/main" id="{94922D61-3A05-415F-A86D-143B887CAB27}"/>
              </a:ext>
            </a:extLst>
          </p:cNvPr>
          <p:cNvCxnSpPr>
            <a:cxnSpLocks/>
          </p:cNvCxnSpPr>
          <p:nvPr/>
        </p:nvCxnSpPr>
        <p:spPr>
          <a:xfrm>
            <a:off x="2555394" y="5204720"/>
            <a:ext cx="774948" cy="0"/>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cxnSp>
        <p:nvCxnSpPr>
          <p:cNvPr id="97" name="Straight Arrow Connector 96">
            <a:extLst>
              <a:ext uri="{FF2B5EF4-FFF2-40B4-BE49-F238E27FC236}">
                <a16:creationId xmlns:a16="http://schemas.microsoft.com/office/drawing/2014/main" id="{D27EAD5A-620B-4C4E-8BD6-F624731AF576}"/>
              </a:ext>
            </a:extLst>
          </p:cNvPr>
          <p:cNvCxnSpPr>
            <a:cxnSpLocks/>
          </p:cNvCxnSpPr>
          <p:nvPr/>
        </p:nvCxnSpPr>
        <p:spPr>
          <a:xfrm flipH="1">
            <a:off x="2496199" y="5478617"/>
            <a:ext cx="834143" cy="0"/>
          </a:xfrm>
          <a:prstGeom prst="straightConnector1">
            <a:avLst/>
          </a:prstGeom>
          <a:ln w="38100">
            <a:tailEnd type="triangle"/>
          </a:ln>
        </p:spPr>
        <p:style>
          <a:lnRef idx="3">
            <a:schemeClr val="accent5"/>
          </a:lnRef>
          <a:fillRef idx="0">
            <a:schemeClr val="accent5"/>
          </a:fillRef>
          <a:effectRef idx="2">
            <a:schemeClr val="accent5"/>
          </a:effectRef>
          <a:fontRef idx="minor">
            <a:schemeClr val="tx1"/>
          </a:fontRef>
        </p:style>
      </p:cxnSp>
      <p:pic>
        <p:nvPicPr>
          <p:cNvPr id="110" name="Graphic 109" descr="Alien Face outline">
            <a:extLst>
              <a:ext uri="{FF2B5EF4-FFF2-40B4-BE49-F238E27FC236}">
                <a16:creationId xmlns:a16="http://schemas.microsoft.com/office/drawing/2014/main" id="{E93B1747-F291-4EA7-A758-1376DB339D5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486393" y="5626095"/>
            <a:ext cx="914400" cy="914400"/>
          </a:xfrm>
          <a:prstGeom prst="rect">
            <a:avLst/>
          </a:prstGeom>
        </p:spPr>
      </p:pic>
    </p:spTree>
    <p:extLst>
      <p:ext uri="{BB962C8B-B14F-4D97-AF65-F5344CB8AC3E}">
        <p14:creationId xmlns:p14="http://schemas.microsoft.com/office/powerpoint/2010/main" val="2532394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Google Shape;731;p43">
            <a:extLst>
              <a:ext uri="{FF2B5EF4-FFF2-40B4-BE49-F238E27FC236}">
                <a16:creationId xmlns:a16="http://schemas.microsoft.com/office/drawing/2014/main" id="{67B2294B-B669-4A67-B4C1-D12C98069142}"/>
              </a:ext>
            </a:extLst>
          </p:cNvPr>
          <p:cNvSpPr txBox="1">
            <a:spLocks/>
          </p:cNvSpPr>
          <p:nvPr/>
        </p:nvSpPr>
        <p:spPr>
          <a:xfrm>
            <a:off x="329318" y="942310"/>
            <a:ext cx="11800002" cy="496843"/>
          </a:xfrm>
          <a:prstGeom prst="rect">
            <a:avLst/>
          </a:prstGeom>
          <a:noFill/>
          <a:ln w="9525" cap="flat" cmpd="sng">
            <a:noFill/>
            <a:prstDash val="solid"/>
            <a:round/>
            <a:headEnd type="none" w="sm" len="sm"/>
            <a:tailEnd type="none" w="sm" len="sm"/>
          </a:ln>
        </p:spPr>
        <p:txBody>
          <a:bodyPr spcFirstLastPara="1" wrap="square" lIns="121900" tIns="121900" rIns="121900" bIns="121900" anchor="t" anchorCtr="0">
            <a:noAutofit/>
          </a:bodyPr>
          <a:lstStyle>
            <a:lvl1pPr algn="l" defTabSz="1219170" rtl="0" eaLnBrk="1" latinLnBrk="0" hangingPunct="1">
              <a:lnSpc>
                <a:spcPct val="90000"/>
              </a:lnSpc>
              <a:spcBef>
                <a:spcPct val="0"/>
              </a:spcBef>
              <a:buNone/>
              <a:defRPr sz="3600" b="1" kern="120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l" defTabSz="1219170" rtl="0" eaLnBrk="1" fontAlgn="auto" latinLnBrk="0" hangingPunct="1">
              <a:lnSpc>
                <a:spcPct val="90000"/>
              </a:lnSpc>
              <a:spcBef>
                <a:spcPts val="0"/>
              </a:spcBef>
              <a:spcAft>
                <a:spcPts val="0"/>
              </a:spcAft>
              <a:buClrTx/>
              <a:buSzTx/>
              <a:buFontTx/>
              <a:buNone/>
              <a:tabLst/>
              <a:defRPr/>
            </a:pPr>
            <a:endParaRPr kumimoji="0" lang="en-US" sz="2200" b="1" i="0" u="none" strike="noStrike" kern="1200" cap="none" spc="0" normalizeH="0" baseline="0" noProof="0">
              <a:ln>
                <a:noFill/>
              </a:ln>
              <a:solidFill>
                <a:srgbClr val="F6852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19" name="Title 1">
            <a:extLst>
              <a:ext uri="{FF2B5EF4-FFF2-40B4-BE49-F238E27FC236}">
                <a16:creationId xmlns:a16="http://schemas.microsoft.com/office/drawing/2014/main" id="{46531734-C25E-4F38-8A0C-E3C45C0037B5}"/>
              </a:ext>
            </a:extLst>
          </p:cNvPr>
          <p:cNvSpPr>
            <a:spLocks noGrp="1"/>
          </p:cNvSpPr>
          <p:nvPr>
            <p:ph type="title"/>
          </p:nvPr>
        </p:nvSpPr>
        <p:spPr>
          <a:xfrm>
            <a:off x="792616" y="404093"/>
            <a:ext cx="6025434" cy="823765"/>
          </a:xfrm>
          <a:prstGeom prst="rect">
            <a:avLst/>
          </a:prstGeom>
        </p:spPr>
        <p:txBody>
          <a:bodyPr anchor="ctr">
            <a:normAutofit/>
          </a:bodyPr>
          <a:lstStyle/>
          <a:p>
            <a:r>
              <a:rPr lang="en-US" b="1" dirty="0">
                <a:solidFill>
                  <a:srgbClr val="F58026"/>
                </a:solidFill>
              </a:rPr>
              <a:t>Components of SSO</a:t>
            </a:r>
          </a:p>
        </p:txBody>
      </p:sp>
      <p:cxnSp>
        <p:nvCxnSpPr>
          <p:cNvPr id="20" name="Straight Connector 19">
            <a:extLst>
              <a:ext uri="{FF2B5EF4-FFF2-40B4-BE49-F238E27FC236}">
                <a16:creationId xmlns:a16="http://schemas.microsoft.com/office/drawing/2014/main" id="{7316AF15-F8DA-413B-95B5-CC0DA92CDD13}"/>
              </a:ext>
            </a:extLst>
          </p:cNvPr>
          <p:cNvCxnSpPr>
            <a:cxnSpLocks/>
          </p:cNvCxnSpPr>
          <p:nvPr/>
        </p:nvCxnSpPr>
        <p:spPr>
          <a:xfrm>
            <a:off x="792616" y="1227858"/>
            <a:ext cx="10606768" cy="0"/>
          </a:xfrm>
          <a:prstGeom prst="line">
            <a:avLst/>
          </a:prstGeom>
          <a:ln w="28575">
            <a:solidFill>
              <a:srgbClr val="F78C26"/>
            </a:solidFill>
          </a:ln>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id="{2BF3D769-954C-49F5-A095-672B5A73BDA8}"/>
              </a:ext>
            </a:extLst>
          </p:cNvPr>
          <p:cNvSpPr txBox="1"/>
          <p:nvPr/>
        </p:nvSpPr>
        <p:spPr>
          <a:xfrm>
            <a:off x="1375800" y="1655618"/>
            <a:ext cx="3261292" cy="1384995"/>
          </a:xfrm>
          <a:prstGeom prst="rect">
            <a:avLst/>
          </a:prstGeom>
          <a:noFill/>
        </p:spPr>
        <p:txBody>
          <a:bodyPr wrap="square">
            <a:spAutoFit/>
          </a:bodyPr>
          <a:lstStyle/>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IdP &amp; Active Directory can be used interchangeably.</a:t>
            </a:r>
          </a:p>
          <a:p>
            <a:endPar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Both stores and authenticates the identities your users use to log in to their devices. </a:t>
            </a:r>
          </a:p>
          <a:p>
            <a:endPar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75351994-B864-416B-82A3-5D035BEADC17}"/>
              </a:ext>
            </a:extLst>
          </p:cNvPr>
          <p:cNvSpPr txBox="1"/>
          <p:nvPr/>
        </p:nvSpPr>
        <p:spPr>
          <a:xfrm>
            <a:off x="8009993" y="1840284"/>
            <a:ext cx="3604627" cy="1200329"/>
          </a:xfrm>
          <a:prstGeom prst="rect">
            <a:avLst/>
          </a:prstGeom>
          <a:noFill/>
        </p:spPr>
        <p:txBody>
          <a:bodyPr wrap="square">
            <a:spAutoFit/>
          </a:bodyPr>
          <a:lstStyle/>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Methodologies</a:t>
            </a:r>
          </a:p>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IdP’s use methodologies for the authentication process &gt; SAML / OAUTH / OIDC</a:t>
            </a:r>
          </a:p>
          <a:p>
            <a:endPar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Methodologies can also be known as protocols</a:t>
            </a:r>
          </a:p>
          <a:p>
            <a:endPar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ylinder 2">
            <a:extLst>
              <a:ext uri="{FF2B5EF4-FFF2-40B4-BE49-F238E27FC236}">
                <a16:creationId xmlns:a16="http://schemas.microsoft.com/office/drawing/2014/main" id="{FC16FF52-4435-457E-8EB6-E6DF17749A49}"/>
              </a:ext>
            </a:extLst>
          </p:cNvPr>
          <p:cNvSpPr/>
          <p:nvPr/>
        </p:nvSpPr>
        <p:spPr>
          <a:xfrm>
            <a:off x="4878755" y="1439153"/>
            <a:ext cx="1917646" cy="2388663"/>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r>
              <a:rPr lang="en-US" dirty="0"/>
              <a:t>Identity Provider (IdP)</a:t>
            </a:r>
            <a:endParaRPr lang="en-AU" dirty="0"/>
          </a:p>
        </p:txBody>
      </p:sp>
      <p:sp>
        <p:nvSpPr>
          <p:cNvPr id="29" name="Cylinder 28">
            <a:extLst>
              <a:ext uri="{FF2B5EF4-FFF2-40B4-BE49-F238E27FC236}">
                <a16:creationId xmlns:a16="http://schemas.microsoft.com/office/drawing/2014/main" id="{AE7A885A-F4CE-42CE-9D0F-309A633F7B2A}"/>
              </a:ext>
            </a:extLst>
          </p:cNvPr>
          <p:cNvSpPr/>
          <p:nvPr/>
        </p:nvSpPr>
        <p:spPr>
          <a:xfrm>
            <a:off x="6333451" y="2592061"/>
            <a:ext cx="969197" cy="1351381"/>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dirty="0"/>
              <a:t>Active Directory</a:t>
            </a:r>
            <a:endParaRPr lang="en-AU" sz="1200" dirty="0"/>
          </a:p>
        </p:txBody>
      </p:sp>
      <p:sp>
        <p:nvSpPr>
          <p:cNvPr id="32" name="TextBox 31">
            <a:extLst>
              <a:ext uri="{FF2B5EF4-FFF2-40B4-BE49-F238E27FC236}">
                <a16:creationId xmlns:a16="http://schemas.microsoft.com/office/drawing/2014/main" id="{44CC401E-AC3B-49DA-80F6-09BF18BC944A}"/>
              </a:ext>
            </a:extLst>
          </p:cNvPr>
          <p:cNvSpPr txBox="1"/>
          <p:nvPr/>
        </p:nvSpPr>
        <p:spPr>
          <a:xfrm>
            <a:off x="1561854" y="4565225"/>
            <a:ext cx="7784276" cy="1200329"/>
          </a:xfrm>
          <a:prstGeom prst="rect">
            <a:avLst/>
          </a:prstGeom>
          <a:noFill/>
        </p:spPr>
        <p:txBody>
          <a:bodyPr wrap="square">
            <a:spAutoFit/>
          </a:bodyPr>
          <a:lstStyle/>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Please note you may come across a conversation where the customer have an architecture where Staff and Members exists in separate IdP containers.  </a:t>
            </a:r>
          </a:p>
          <a:p>
            <a:endPar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The key term is that HL do not support a multi-tenant structure and their architecture needs to support a federated system that sits above with a portal. </a:t>
            </a:r>
          </a:p>
          <a:p>
            <a:endPar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891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Google Shape;731;p43">
            <a:extLst>
              <a:ext uri="{FF2B5EF4-FFF2-40B4-BE49-F238E27FC236}">
                <a16:creationId xmlns:a16="http://schemas.microsoft.com/office/drawing/2014/main" id="{67B2294B-B669-4A67-B4C1-D12C98069142}"/>
              </a:ext>
            </a:extLst>
          </p:cNvPr>
          <p:cNvSpPr txBox="1">
            <a:spLocks/>
          </p:cNvSpPr>
          <p:nvPr/>
        </p:nvSpPr>
        <p:spPr>
          <a:xfrm>
            <a:off x="329318" y="942310"/>
            <a:ext cx="11800002" cy="496843"/>
          </a:xfrm>
          <a:prstGeom prst="rect">
            <a:avLst/>
          </a:prstGeom>
          <a:noFill/>
          <a:ln w="9525" cap="flat" cmpd="sng">
            <a:noFill/>
            <a:prstDash val="solid"/>
            <a:round/>
            <a:headEnd type="none" w="sm" len="sm"/>
            <a:tailEnd type="none" w="sm" len="sm"/>
          </a:ln>
        </p:spPr>
        <p:txBody>
          <a:bodyPr spcFirstLastPara="1" wrap="square" lIns="121900" tIns="121900" rIns="121900" bIns="121900" anchor="t" anchorCtr="0">
            <a:noAutofit/>
          </a:bodyPr>
          <a:lstStyle>
            <a:lvl1pPr algn="l" defTabSz="1219170" rtl="0" eaLnBrk="1" latinLnBrk="0" hangingPunct="1">
              <a:lnSpc>
                <a:spcPct val="90000"/>
              </a:lnSpc>
              <a:spcBef>
                <a:spcPct val="0"/>
              </a:spcBef>
              <a:buNone/>
              <a:defRPr sz="3600" b="1" kern="120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l" defTabSz="1219170" rtl="0" eaLnBrk="1" fontAlgn="auto" latinLnBrk="0" hangingPunct="1">
              <a:lnSpc>
                <a:spcPct val="90000"/>
              </a:lnSpc>
              <a:spcBef>
                <a:spcPts val="0"/>
              </a:spcBef>
              <a:spcAft>
                <a:spcPts val="0"/>
              </a:spcAft>
              <a:buClrTx/>
              <a:buSzTx/>
              <a:buFontTx/>
              <a:buNone/>
              <a:tabLst/>
              <a:defRPr/>
            </a:pPr>
            <a:endParaRPr kumimoji="0" lang="en-US" sz="2200" b="1" i="0" u="none" strike="noStrike" kern="1200" cap="none" spc="0" normalizeH="0" baseline="0" noProof="0">
              <a:ln>
                <a:noFill/>
              </a:ln>
              <a:solidFill>
                <a:srgbClr val="F6852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19" name="Title 1">
            <a:extLst>
              <a:ext uri="{FF2B5EF4-FFF2-40B4-BE49-F238E27FC236}">
                <a16:creationId xmlns:a16="http://schemas.microsoft.com/office/drawing/2014/main" id="{46531734-C25E-4F38-8A0C-E3C45C0037B5}"/>
              </a:ext>
            </a:extLst>
          </p:cNvPr>
          <p:cNvSpPr>
            <a:spLocks noGrp="1"/>
          </p:cNvSpPr>
          <p:nvPr>
            <p:ph type="title"/>
          </p:nvPr>
        </p:nvSpPr>
        <p:spPr>
          <a:xfrm>
            <a:off x="792615" y="404093"/>
            <a:ext cx="10449691" cy="823765"/>
          </a:xfrm>
          <a:prstGeom prst="rect">
            <a:avLst/>
          </a:prstGeom>
        </p:spPr>
        <p:txBody>
          <a:bodyPr anchor="ctr">
            <a:normAutofit/>
          </a:bodyPr>
          <a:lstStyle/>
          <a:p>
            <a:r>
              <a:rPr lang="en-US" b="1" dirty="0">
                <a:solidFill>
                  <a:srgbClr val="F58026"/>
                </a:solidFill>
              </a:rPr>
              <a:t>What Models Support SSO &amp; Communication</a:t>
            </a:r>
          </a:p>
        </p:txBody>
      </p:sp>
      <p:cxnSp>
        <p:nvCxnSpPr>
          <p:cNvPr id="20" name="Straight Connector 19">
            <a:extLst>
              <a:ext uri="{FF2B5EF4-FFF2-40B4-BE49-F238E27FC236}">
                <a16:creationId xmlns:a16="http://schemas.microsoft.com/office/drawing/2014/main" id="{7316AF15-F8DA-413B-95B5-CC0DA92CDD13}"/>
              </a:ext>
            </a:extLst>
          </p:cNvPr>
          <p:cNvCxnSpPr>
            <a:cxnSpLocks/>
          </p:cNvCxnSpPr>
          <p:nvPr/>
        </p:nvCxnSpPr>
        <p:spPr>
          <a:xfrm>
            <a:off x="792616" y="1227858"/>
            <a:ext cx="10606768" cy="0"/>
          </a:xfrm>
          <a:prstGeom prst="line">
            <a:avLst/>
          </a:prstGeom>
          <a:ln w="28575">
            <a:solidFill>
              <a:srgbClr val="F78C26"/>
            </a:solidFill>
          </a:ln>
        </p:spPr>
        <p:style>
          <a:lnRef idx="1">
            <a:schemeClr val="accent2"/>
          </a:lnRef>
          <a:fillRef idx="0">
            <a:schemeClr val="accent2"/>
          </a:fillRef>
          <a:effectRef idx="0">
            <a:schemeClr val="accent2"/>
          </a:effectRef>
          <a:fontRef idx="minor">
            <a:schemeClr val="tx1"/>
          </a:fontRef>
        </p:style>
      </p:cxnSp>
      <p:graphicFrame>
        <p:nvGraphicFramePr>
          <p:cNvPr id="10" name="Table 9">
            <a:extLst>
              <a:ext uri="{FF2B5EF4-FFF2-40B4-BE49-F238E27FC236}">
                <a16:creationId xmlns:a16="http://schemas.microsoft.com/office/drawing/2014/main" id="{3545BA8B-4CC0-418F-88D3-D80517877993}"/>
              </a:ext>
            </a:extLst>
          </p:cNvPr>
          <p:cNvGraphicFramePr>
            <a:graphicFrameLocks noGrp="1"/>
          </p:cNvGraphicFramePr>
          <p:nvPr>
            <p:extLst>
              <p:ext uri="{D42A27DB-BD31-4B8C-83A1-F6EECF244321}">
                <p14:modId xmlns:p14="http://schemas.microsoft.com/office/powerpoint/2010/main" val="2435211052"/>
              </p:ext>
            </p:extLst>
          </p:nvPr>
        </p:nvGraphicFramePr>
        <p:xfrm>
          <a:off x="792616" y="1326395"/>
          <a:ext cx="10606768" cy="1383246"/>
        </p:xfrm>
        <a:graphic>
          <a:graphicData uri="http://schemas.openxmlformats.org/drawingml/2006/table">
            <a:tbl>
              <a:tblPr firstRow="1" bandRow="1">
                <a:tableStyleId>{21E4AEA4-8DFA-4A89-87EB-49C32662AFE0}</a:tableStyleId>
              </a:tblPr>
              <a:tblGrid>
                <a:gridCol w="3107194">
                  <a:extLst>
                    <a:ext uri="{9D8B030D-6E8A-4147-A177-3AD203B41FA5}">
                      <a16:colId xmlns:a16="http://schemas.microsoft.com/office/drawing/2014/main" val="1644425776"/>
                    </a:ext>
                  </a:extLst>
                </a:gridCol>
                <a:gridCol w="2499858">
                  <a:extLst>
                    <a:ext uri="{9D8B030D-6E8A-4147-A177-3AD203B41FA5}">
                      <a16:colId xmlns:a16="http://schemas.microsoft.com/office/drawing/2014/main" val="2288257567"/>
                    </a:ext>
                  </a:extLst>
                </a:gridCol>
                <a:gridCol w="2499858">
                  <a:extLst>
                    <a:ext uri="{9D8B030D-6E8A-4147-A177-3AD203B41FA5}">
                      <a16:colId xmlns:a16="http://schemas.microsoft.com/office/drawing/2014/main" val="491298148"/>
                    </a:ext>
                  </a:extLst>
                </a:gridCol>
                <a:gridCol w="2499858">
                  <a:extLst>
                    <a:ext uri="{9D8B030D-6E8A-4147-A177-3AD203B41FA5}">
                      <a16:colId xmlns:a16="http://schemas.microsoft.com/office/drawing/2014/main" val="3347843985"/>
                    </a:ext>
                  </a:extLst>
                </a:gridCol>
              </a:tblGrid>
              <a:tr h="461082">
                <a:tc>
                  <a:txBody>
                    <a:bodyPr/>
                    <a:lstStyle/>
                    <a:p>
                      <a:pPr marL="0" marR="0" algn="ctr">
                        <a:spcBef>
                          <a:spcPts val="300"/>
                        </a:spcBef>
                        <a:spcAft>
                          <a:spcPts val="0"/>
                        </a:spcAft>
                      </a:pPr>
                      <a:endParaRPr lang="en-AU" sz="1200" b="1"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97367" marR="97367" marT="72813" marB="72813" anchor="ctr"/>
                </a:tc>
                <a:tc>
                  <a:txBody>
                    <a:bodyPr/>
                    <a:lstStyle/>
                    <a:p>
                      <a:pPr marL="0" marR="0" algn="ctr">
                        <a:spcBef>
                          <a:spcPts val="300"/>
                        </a:spcBef>
                        <a:spcAft>
                          <a:spcPts val="0"/>
                        </a:spcAft>
                      </a:pPr>
                      <a:r>
                        <a:rPr lang="en-US" sz="12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Standalone </a:t>
                      </a:r>
                      <a:endParaRPr lang="en-AU" sz="1200" b="1"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97367" marR="97367" marT="72813" marB="72813" anchor="ctr"/>
                </a:tc>
                <a:tc>
                  <a:txBody>
                    <a:bodyPr/>
                    <a:lstStyle/>
                    <a:p>
                      <a:pPr marL="0" marR="0" algn="ctr">
                        <a:spcBef>
                          <a:spcPts val="300"/>
                        </a:spcBef>
                        <a:spcAft>
                          <a:spcPts val="0"/>
                        </a:spcAft>
                      </a:pPr>
                      <a:r>
                        <a:rPr lang="en-US" sz="12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Upload</a:t>
                      </a:r>
                      <a:endParaRPr lang="en-AU" sz="1200" b="1"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97367" marR="97367" marT="72813" marB="72813" anchor="ctr"/>
                </a:tc>
                <a:tc>
                  <a:txBody>
                    <a:bodyPr/>
                    <a:lstStyle/>
                    <a:p>
                      <a:pPr marL="0" marR="0" algn="ctr">
                        <a:spcBef>
                          <a:spcPts val="300"/>
                        </a:spcBef>
                        <a:spcAft>
                          <a:spcPts val="0"/>
                        </a:spcAft>
                      </a:pPr>
                      <a:r>
                        <a:rPr lang="en-US" sz="12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Integrated</a:t>
                      </a:r>
                      <a:endParaRPr lang="en-AU" sz="1200" b="1"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97367" marR="97367" marT="72813" marB="72813" anchor="ctr"/>
                </a:tc>
                <a:extLst>
                  <a:ext uri="{0D108BD9-81ED-4DB2-BD59-A6C34878D82A}">
                    <a16:rowId xmlns:a16="http://schemas.microsoft.com/office/drawing/2014/main" val="241668213"/>
                  </a:ext>
                </a:extLst>
              </a:tr>
              <a:tr h="461082">
                <a:tc>
                  <a:txBody>
                    <a:bodyPr/>
                    <a:lstStyle/>
                    <a:p>
                      <a:pPr marL="0" marR="0" indent="0" algn="ctr" defTabSz="914400" rtl="0" eaLnBrk="1" latinLnBrk="0" hangingPunct="1">
                        <a:lnSpc>
                          <a:spcPct val="100000"/>
                        </a:lnSpc>
                        <a:spcBef>
                          <a:spcPts val="1000"/>
                        </a:spcBef>
                        <a:spcAft>
                          <a:spcPts val="0"/>
                        </a:spcAft>
                        <a:buClr>
                          <a:srgbClr val="9A9B9C"/>
                        </a:buClr>
                        <a:buFont typeface="Arial" panose="020B0604020202020204" pitchFamily="34" charset="0"/>
                        <a:buNone/>
                      </a:pPr>
                      <a:r>
                        <a:rPr lang="en-US" sz="1200" kern="12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Single Sign On</a:t>
                      </a:r>
                      <a:endParaRPr lang="en-AU" sz="1200" kern="12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a:txBody>
                  <a:tcPr marL="97367" marR="97367" marT="72813" marB="72813" anchor="ctr"/>
                </a:tc>
                <a:tc>
                  <a:txBody>
                    <a:bodyPr/>
                    <a:lstStyle/>
                    <a:p>
                      <a:pPr marL="0" marR="0" indent="0" algn="ctr" defTabSz="914400" rtl="0" eaLnBrk="1" latinLnBrk="0" hangingPunct="1">
                        <a:lnSpc>
                          <a:spcPct val="100000"/>
                        </a:lnSpc>
                        <a:spcBef>
                          <a:spcPts val="1000"/>
                        </a:spcBef>
                        <a:spcAft>
                          <a:spcPts val="0"/>
                        </a:spcAft>
                        <a:buClr>
                          <a:srgbClr val="9A9B9C"/>
                        </a:buClr>
                        <a:buFont typeface="Arial" panose="020B0604020202020204" pitchFamily="34" charset="0"/>
                        <a:buNone/>
                      </a:pPr>
                      <a:r>
                        <a:rPr lang="en-US" sz="1200" kern="12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 </a:t>
                      </a:r>
                      <a:endParaRPr lang="en-AU" sz="1200" kern="12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a:txBody>
                  <a:tcPr marL="97367" marR="97367" marT="72813" marB="72813" anchor="ctr"/>
                </a:tc>
                <a:tc>
                  <a:txBody>
                    <a:bodyPr/>
                    <a:lstStyle/>
                    <a:p>
                      <a:pPr marL="0" marR="0" indent="0" algn="ctr" defTabSz="914400" rtl="0" eaLnBrk="1" latinLnBrk="0" hangingPunct="1">
                        <a:lnSpc>
                          <a:spcPct val="100000"/>
                        </a:lnSpc>
                        <a:spcBef>
                          <a:spcPts val="1000"/>
                        </a:spcBef>
                        <a:spcAft>
                          <a:spcPts val="0"/>
                        </a:spcAft>
                        <a:buClr>
                          <a:srgbClr val="9A9B9C"/>
                        </a:buClr>
                        <a:buFont typeface="Arial" panose="020B0604020202020204" pitchFamily="34" charset="0"/>
                        <a:buNone/>
                      </a:pPr>
                      <a:endParaRPr lang="en-AU" sz="1200" kern="12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a:txBody>
                  <a:tcPr marL="97367" marR="97367" marT="72813" marB="72813" anchor="ctr"/>
                </a:tc>
                <a:tc>
                  <a:txBody>
                    <a:bodyPr/>
                    <a:lstStyle/>
                    <a:p>
                      <a:pPr marL="0" marR="0" indent="0" algn="ctr" defTabSz="914400" rtl="0" eaLnBrk="1" latinLnBrk="0" hangingPunct="1">
                        <a:lnSpc>
                          <a:spcPct val="100000"/>
                        </a:lnSpc>
                        <a:spcBef>
                          <a:spcPts val="1000"/>
                        </a:spcBef>
                        <a:spcAft>
                          <a:spcPts val="0"/>
                        </a:spcAft>
                        <a:buClr>
                          <a:srgbClr val="9A9B9C"/>
                        </a:buClr>
                        <a:buFont typeface="Arial" panose="020B0604020202020204" pitchFamily="34" charset="0"/>
                        <a:buNone/>
                      </a:pPr>
                      <a:endParaRPr lang="en-AU" sz="1200" kern="12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a:txBody>
                  <a:tcPr marL="97367" marR="97367" marT="72813" marB="72813" anchor="ctr"/>
                </a:tc>
                <a:extLst>
                  <a:ext uri="{0D108BD9-81ED-4DB2-BD59-A6C34878D82A}">
                    <a16:rowId xmlns:a16="http://schemas.microsoft.com/office/drawing/2014/main" val="3182780409"/>
                  </a:ext>
                </a:extLst>
              </a:tr>
              <a:tr h="461082">
                <a:tc>
                  <a:txBody>
                    <a:bodyPr/>
                    <a:lstStyle/>
                    <a:p>
                      <a:pPr marL="0" marR="0" indent="0" algn="ctr" defTabSz="914400" rtl="0" eaLnBrk="1" latinLnBrk="0" hangingPunct="1">
                        <a:lnSpc>
                          <a:spcPct val="100000"/>
                        </a:lnSpc>
                        <a:spcBef>
                          <a:spcPts val="1000"/>
                        </a:spcBef>
                        <a:spcAft>
                          <a:spcPts val="0"/>
                        </a:spcAft>
                        <a:buClr>
                          <a:srgbClr val="9A9B9C"/>
                        </a:buClr>
                        <a:buFont typeface="Arial" panose="020B0604020202020204" pitchFamily="34" charset="0"/>
                        <a:buNone/>
                      </a:pPr>
                      <a:r>
                        <a:rPr lang="en-US" sz="1200" kern="12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Sub Domain Required</a:t>
                      </a:r>
                      <a:endParaRPr lang="en-AU" sz="1200" kern="12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a:txBody>
                  <a:tcPr marL="97367" marR="97367" marT="72813" marB="72813" anchor="ctr"/>
                </a:tc>
                <a:tc>
                  <a:txBody>
                    <a:bodyPr/>
                    <a:lstStyle/>
                    <a:p>
                      <a:pPr marL="0" marR="0" indent="0" algn="ctr" defTabSz="914400" rtl="0" eaLnBrk="1" latinLnBrk="0" hangingPunct="1">
                        <a:lnSpc>
                          <a:spcPct val="100000"/>
                        </a:lnSpc>
                        <a:spcBef>
                          <a:spcPts val="1000"/>
                        </a:spcBef>
                        <a:spcAft>
                          <a:spcPts val="0"/>
                        </a:spcAft>
                        <a:buClr>
                          <a:srgbClr val="9A9B9C"/>
                        </a:buClr>
                        <a:buFont typeface="Arial" panose="020B0604020202020204" pitchFamily="34" charset="0"/>
                        <a:buNone/>
                      </a:pPr>
                      <a:endParaRPr lang="en-AU" sz="1200" kern="12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a:txBody>
                  <a:tcPr marL="97367" marR="97367" marT="72813" marB="72813" anchor="ctr"/>
                </a:tc>
                <a:tc>
                  <a:txBody>
                    <a:bodyPr/>
                    <a:lstStyle/>
                    <a:p>
                      <a:pPr marL="0" marR="0" indent="0" algn="ctr" defTabSz="914400" rtl="0" eaLnBrk="1" latinLnBrk="0" hangingPunct="1">
                        <a:lnSpc>
                          <a:spcPct val="100000"/>
                        </a:lnSpc>
                        <a:spcBef>
                          <a:spcPts val="1000"/>
                        </a:spcBef>
                        <a:spcAft>
                          <a:spcPts val="0"/>
                        </a:spcAft>
                        <a:buClr>
                          <a:srgbClr val="9A9B9C"/>
                        </a:buClr>
                        <a:buFont typeface="Arial" panose="020B0604020202020204" pitchFamily="34" charset="0"/>
                        <a:buNone/>
                      </a:pPr>
                      <a:endParaRPr lang="en-AU" sz="1200" kern="12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a:txBody>
                  <a:tcPr marL="97367" marR="97367" marT="72813" marB="72813" anchor="ctr"/>
                </a:tc>
                <a:tc>
                  <a:txBody>
                    <a:bodyPr/>
                    <a:lstStyle/>
                    <a:p>
                      <a:pPr marL="0" marR="0" indent="0" algn="ctr" defTabSz="914400" rtl="0" eaLnBrk="1" latinLnBrk="0" hangingPunct="1">
                        <a:lnSpc>
                          <a:spcPct val="100000"/>
                        </a:lnSpc>
                        <a:spcBef>
                          <a:spcPts val="1000"/>
                        </a:spcBef>
                        <a:spcAft>
                          <a:spcPts val="0"/>
                        </a:spcAft>
                        <a:buClr>
                          <a:srgbClr val="9A9B9C"/>
                        </a:buClr>
                        <a:buFont typeface="Arial" panose="020B0604020202020204" pitchFamily="34" charset="0"/>
                        <a:buNone/>
                      </a:pPr>
                      <a:endParaRPr lang="en-AU" sz="1200" kern="12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a:txBody>
                  <a:tcPr marL="97367" marR="97367" marT="72813" marB="72813" anchor="ctr"/>
                </a:tc>
                <a:extLst>
                  <a:ext uri="{0D108BD9-81ED-4DB2-BD59-A6C34878D82A}">
                    <a16:rowId xmlns:a16="http://schemas.microsoft.com/office/drawing/2014/main" val="1255089209"/>
                  </a:ext>
                </a:extLst>
              </a:tr>
            </a:tbl>
          </a:graphicData>
        </a:graphic>
      </p:graphicFrame>
      <p:pic>
        <p:nvPicPr>
          <p:cNvPr id="9" name="Graphic 8" descr="Grinning with tears of joy face outline outline">
            <a:extLst>
              <a:ext uri="{FF2B5EF4-FFF2-40B4-BE49-F238E27FC236}">
                <a16:creationId xmlns:a16="http://schemas.microsoft.com/office/drawing/2014/main" id="{3391C60F-62D5-4CBA-A598-C602A018B4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9811" y="1824755"/>
            <a:ext cx="374318" cy="374318"/>
          </a:xfrm>
          <a:prstGeom prst="rect">
            <a:avLst/>
          </a:prstGeom>
        </p:spPr>
      </p:pic>
      <p:pic>
        <p:nvPicPr>
          <p:cNvPr id="13" name="Graphic 12" descr="Hang Loose Hand Gesture outline">
            <a:extLst>
              <a:ext uri="{FF2B5EF4-FFF2-40B4-BE49-F238E27FC236}">
                <a16:creationId xmlns:a16="http://schemas.microsoft.com/office/drawing/2014/main" id="{4C4602EF-E390-4028-BBB1-A0E16D48B87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54536" y="1852483"/>
            <a:ext cx="346590" cy="346590"/>
          </a:xfrm>
          <a:prstGeom prst="rect">
            <a:avLst/>
          </a:prstGeom>
        </p:spPr>
      </p:pic>
      <p:pic>
        <p:nvPicPr>
          <p:cNvPr id="18" name="Graphic 17" descr="Hang Loose Hand Gesture outline">
            <a:extLst>
              <a:ext uri="{FF2B5EF4-FFF2-40B4-BE49-F238E27FC236}">
                <a16:creationId xmlns:a16="http://schemas.microsoft.com/office/drawing/2014/main" id="{46BC1441-6B32-4ACB-98CF-BB8D3FAB38B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54536" y="2297609"/>
            <a:ext cx="346590" cy="346590"/>
          </a:xfrm>
          <a:prstGeom prst="rect">
            <a:avLst/>
          </a:prstGeom>
        </p:spPr>
      </p:pic>
      <p:pic>
        <p:nvPicPr>
          <p:cNvPr id="21" name="Graphic 20" descr="Hang Loose Hand Gesture outline">
            <a:extLst>
              <a:ext uri="{FF2B5EF4-FFF2-40B4-BE49-F238E27FC236}">
                <a16:creationId xmlns:a16="http://schemas.microsoft.com/office/drawing/2014/main" id="{55EDE368-B6D1-49EA-95A3-1FE3D64A1B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18238" y="1838619"/>
            <a:ext cx="346590" cy="346590"/>
          </a:xfrm>
          <a:prstGeom prst="rect">
            <a:avLst/>
          </a:prstGeom>
        </p:spPr>
      </p:pic>
      <p:pic>
        <p:nvPicPr>
          <p:cNvPr id="22" name="Graphic 21" descr="Hang Loose Hand Gesture outline">
            <a:extLst>
              <a:ext uri="{FF2B5EF4-FFF2-40B4-BE49-F238E27FC236}">
                <a16:creationId xmlns:a16="http://schemas.microsoft.com/office/drawing/2014/main" id="{82CE506D-31A9-4C78-8C30-E5752BF46D7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18238" y="2297609"/>
            <a:ext cx="346590" cy="346590"/>
          </a:xfrm>
          <a:prstGeom prst="rect">
            <a:avLst/>
          </a:prstGeom>
        </p:spPr>
      </p:pic>
      <p:sp>
        <p:nvSpPr>
          <p:cNvPr id="12" name="TextBox 11">
            <a:extLst>
              <a:ext uri="{FF2B5EF4-FFF2-40B4-BE49-F238E27FC236}">
                <a16:creationId xmlns:a16="http://schemas.microsoft.com/office/drawing/2014/main" id="{D3D811C9-35D2-48A7-8F2D-E49027D248C6}"/>
              </a:ext>
            </a:extLst>
          </p:cNvPr>
          <p:cNvSpPr txBox="1"/>
          <p:nvPr/>
        </p:nvSpPr>
        <p:spPr>
          <a:xfrm>
            <a:off x="858777" y="2911282"/>
            <a:ext cx="10606769" cy="2862322"/>
          </a:xfrm>
          <a:prstGeom prst="rect">
            <a:avLst/>
          </a:prstGeom>
          <a:noFill/>
        </p:spPr>
        <p:txBody>
          <a:bodyPr wrap="square">
            <a:spAutoFit/>
          </a:bodyPr>
          <a:lstStyle/>
          <a:p>
            <a:r>
              <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HL is not and don’t have “an identity store”, we would be a service provider attached to an identity provider on the customer end.</a:t>
            </a:r>
          </a:p>
          <a:p>
            <a:endPar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r>
              <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HL don’t hold any kind of store of credentials on our end when integrating SSO.</a:t>
            </a:r>
          </a:p>
          <a:p>
            <a:endPar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r>
              <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The unique identifier needs to match the Legacy Contact Key found on the record level in HL. If relevant values do not match then users will not be able to access the community site.</a:t>
            </a:r>
          </a:p>
          <a:p>
            <a:endPar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r>
              <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We see this as a fairly transaction engagement with the TWS serving as an requirements sheet which allows us to lock in scope and a point of reference for ongoing support.</a:t>
            </a:r>
          </a:p>
        </p:txBody>
      </p:sp>
    </p:spTree>
    <p:extLst>
      <p:ext uri="{BB962C8B-B14F-4D97-AF65-F5344CB8AC3E}">
        <p14:creationId xmlns:p14="http://schemas.microsoft.com/office/powerpoint/2010/main" val="1727018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46531734-C25E-4F38-8A0C-E3C45C0037B5}"/>
              </a:ext>
            </a:extLst>
          </p:cNvPr>
          <p:cNvSpPr>
            <a:spLocks noGrp="1"/>
          </p:cNvSpPr>
          <p:nvPr>
            <p:ph type="title"/>
          </p:nvPr>
        </p:nvSpPr>
        <p:spPr>
          <a:xfrm>
            <a:off x="792615" y="404093"/>
            <a:ext cx="4963292" cy="823765"/>
          </a:xfrm>
          <a:prstGeom prst="rect">
            <a:avLst/>
          </a:prstGeom>
        </p:spPr>
        <p:txBody>
          <a:bodyPr anchor="ctr">
            <a:normAutofit/>
          </a:bodyPr>
          <a:lstStyle/>
          <a:p>
            <a:r>
              <a:rPr lang="en-US" sz="2000" b="1" dirty="0">
                <a:solidFill>
                  <a:srgbClr val="F58026"/>
                </a:solidFill>
              </a:rPr>
              <a:t>What IDP’s have we seen used previously</a:t>
            </a:r>
          </a:p>
        </p:txBody>
      </p:sp>
      <p:cxnSp>
        <p:nvCxnSpPr>
          <p:cNvPr id="20" name="Straight Connector 19">
            <a:extLst>
              <a:ext uri="{FF2B5EF4-FFF2-40B4-BE49-F238E27FC236}">
                <a16:creationId xmlns:a16="http://schemas.microsoft.com/office/drawing/2014/main" id="{7316AF15-F8DA-413B-95B5-CC0DA92CDD13}"/>
              </a:ext>
            </a:extLst>
          </p:cNvPr>
          <p:cNvCxnSpPr>
            <a:cxnSpLocks/>
          </p:cNvCxnSpPr>
          <p:nvPr/>
        </p:nvCxnSpPr>
        <p:spPr>
          <a:xfrm>
            <a:off x="5524900" y="606391"/>
            <a:ext cx="0" cy="5489143"/>
          </a:xfrm>
          <a:prstGeom prst="line">
            <a:avLst/>
          </a:prstGeom>
          <a:ln w="28575">
            <a:solidFill>
              <a:srgbClr val="F78C26"/>
            </a:solidFill>
          </a:ln>
        </p:spPr>
        <p:style>
          <a:lnRef idx="1">
            <a:schemeClr val="accent2"/>
          </a:lnRef>
          <a:fillRef idx="0">
            <a:schemeClr val="accent2"/>
          </a:fillRef>
          <a:effectRef idx="0">
            <a:schemeClr val="accent2"/>
          </a:effectRef>
          <a:fontRef idx="minor">
            <a:schemeClr val="tx1"/>
          </a:fontRef>
        </p:style>
      </p:cxnSp>
      <p:pic>
        <p:nvPicPr>
          <p:cNvPr id="1026" name="Picture 2">
            <a:extLst>
              <a:ext uri="{FF2B5EF4-FFF2-40B4-BE49-F238E27FC236}">
                <a16:creationId xmlns:a16="http://schemas.microsoft.com/office/drawing/2014/main" id="{B18FDD59-E0CA-4CCE-A7E2-A87B685B86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615" y="1678235"/>
            <a:ext cx="1133475" cy="381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98A336D-73BE-4300-AE88-441826D94690}"/>
              </a:ext>
            </a:extLst>
          </p:cNvPr>
          <p:cNvSpPr txBox="1"/>
          <p:nvPr/>
        </p:nvSpPr>
        <p:spPr>
          <a:xfrm>
            <a:off x="767706" y="5179765"/>
            <a:ext cx="3768378" cy="461665"/>
          </a:xfrm>
          <a:prstGeom prst="rect">
            <a:avLst/>
          </a:prstGeom>
          <a:noFill/>
        </p:spPr>
        <p:txBody>
          <a:bodyPr wrap="square">
            <a:spAutoFit/>
          </a:bodyPr>
          <a:lstStyle/>
          <a:p>
            <a:pPr algn="l"/>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NOTE: Each of these should be able to support both </a:t>
            </a:r>
            <a:r>
              <a:rPr lang="en-US" sz="1200" kern="1200" dirty="0" err="1">
                <a:solidFill>
                  <a:srgbClr val="9A9B9C"/>
                </a:solidFill>
                <a:latin typeface="Open Sans" panose="020B0606030504020204" pitchFamily="34" charset="0"/>
                <a:ea typeface="Open Sans" panose="020B0606030504020204" pitchFamily="34" charset="0"/>
                <a:cs typeface="Open Sans" panose="020B0606030504020204" pitchFamily="34" charset="0"/>
              </a:rPr>
              <a:t>Oauth</a:t>
            </a:r>
            <a:r>
              <a:rPr lang="en-US" sz="12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/OIDC and SAML protocols for SSO</a:t>
            </a:r>
          </a:p>
        </p:txBody>
      </p:sp>
      <p:pic>
        <p:nvPicPr>
          <p:cNvPr id="4" name="Picture 2">
            <a:extLst>
              <a:ext uri="{FF2B5EF4-FFF2-40B4-BE49-F238E27FC236}">
                <a16:creationId xmlns:a16="http://schemas.microsoft.com/office/drawing/2014/main" id="{D332C431-661B-492F-9233-BF0A916ECB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615" y="3636716"/>
            <a:ext cx="3943350" cy="11620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027A664-CB73-4742-846F-7D1608C683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4391" y="128587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C2E03271-A213-4057-BA8A-F7D89F153CDF}"/>
              </a:ext>
            </a:extLst>
          </p:cNvPr>
          <p:cNvSpPr txBox="1"/>
          <p:nvPr/>
        </p:nvSpPr>
        <p:spPr>
          <a:xfrm>
            <a:off x="6096000" y="354796"/>
            <a:ext cx="5765833" cy="4308872"/>
          </a:xfrm>
          <a:prstGeom prst="rect">
            <a:avLst/>
          </a:prstGeom>
          <a:noFill/>
        </p:spPr>
        <p:txBody>
          <a:bodyPr wrap="square">
            <a:spAutoFit/>
          </a:bodyPr>
          <a:lstStyle/>
          <a:p>
            <a:endPar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r>
              <a:rPr lang="en-US" sz="2000" b="1" dirty="0">
                <a:solidFill>
                  <a:srgbClr val="F58026"/>
                </a:solidFill>
              </a:rPr>
              <a:t>What does the customer need to meet standard deliver times</a:t>
            </a:r>
            <a:endParaRPr lang="en-US" sz="20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endPar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endPar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r>
              <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Customers need a live “IdP”</a:t>
            </a:r>
          </a:p>
          <a:p>
            <a:endPar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r>
              <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Customers need a tech resource that understand SSO Requirements and Methodology</a:t>
            </a:r>
          </a:p>
          <a:p>
            <a:endPar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endPar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r>
              <a:rPr lang="en-US" sz="1800" b="1" dirty="0">
                <a:solidFill>
                  <a:srgbClr val="F58026"/>
                </a:solidFill>
              </a:rPr>
              <a:t>6min Video on Authentication fundamentals (tokens and stuff……)</a:t>
            </a:r>
            <a:endPar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endPar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endParaRPr>
          </a:p>
          <a:p>
            <a:r>
              <a:rPr lang="en-US" sz="1800" kern="1200" dirty="0">
                <a:solidFill>
                  <a:srgbClr val="9A9B9C"/>
                </a:solidFill>
                <a:latin typeface="Open Sans" panose="020B0606030504020204" pitchFamily="34" charset="0"/>
                <a:ea typeface="Open Sans" panose="020B0606030504020204" pitchFamily="34" charset="0"/>
                <a:cs typeface="Open Sans" panose="020B0606030504020204" pitchFamily="34" charset="0"/>
              </a:rPr>
              <a:t>https://www.youtube.com/watch?v=tCNcG1lcCHY</a:t>
            </a:r>
          </a:p>
        </p:txBody>
      </p:sp>
    </p:spTree>
    <p:extLst>
      <p:ext uri="{BB962C8B-B14F-4D97-AF65-F5344CB8AC3E}">
        <p14:creationId xmlns:p14="http://schemas.microsoft.com/office/powerpoint/2010/main" val="170810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HL_Power_Point_Template_Wide_2016 (10-19-16)">
  <a:themeElements>
    <a:clrScheme name="HIGHER LOGIC PALETTE">
      <a:dk1>
        <a:srgbClr val="F58026"/>
      </a:dk1>
      <a:lt1>
        <a:srgbClr val="FFFFFF"/>
      </a:lt1>
      <a:dk2>
        <a:srgbClr val="747678"/>
      </a:dk2>
      <a:lt2>
        <a:srgbClr val="9A9B9C"/>
      </a:lt2>
      <a:accent1>
        <a:srgbClr val="3C8A2E"/>
      </a:accent1>
      <a:accent2>
        <a:srgbClr val="69BE28"/>
      </a:accent2>
      <a:accent3>
        <a:srgbClr val="00B2A9"/>
      </a:accent3>
      <a:accent4>
        <a:srgbClr val="0066A1"/>
      </a:accent4>
      <a:accent5>
        <a:srgbClr val="DB4D69"/>
      </a:accent5>
      <a:accent6>
        <a:srgbClr val="7566A0"/>
      </a:accent6>
      <a:hlink>
        <a:srgbClr val="0066A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Higher Logic">
      <a:dk1>
        <a:srgbClr val="F58026"/>
      </a:dk1>
      <a:lt1>
        <a:sysClr val="window" lastClr="FFFFFF"/>
      </a:lt1>
      <a:dk2>
        <a:srgbClr val="F58026"/>
      </a:dk2>
      <a:lt2>
        <a:srgbClr val="FFFFFF"/>
      </a:lt2>
      <a:accent1>
        <a:srgbClr val="F15B27"/>
      </a:accent1>
      <a:accent2>
        <a:srgbClr val="F58026"/>
      </a:accent2>
      <a:accent3>
        <a:srgbClr val="1E5B61"/>
      </a:accent3>
      <a:accent4>
        <a:srgbClr val="6AA5A3"/>
      </a:accent4>
      <a:accent5>
        <a:srgbClr val="446831"/>
      </a:accent5>
      <a:accent6>
        <a:srgbClr val="70AD47"/>
      </a:accent6>
      <a:hlink>
        <a:srgbClr val="F15B27"/>
      </a:hlink>
      <a:folHlink>
        <a:srgbClr val="1E5B6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B71DF04811D1A44BAEBAAFA21048A11" ma:contentTypeVersion="12" ma:contentTypeDescription="Create a new document." ma:contentTypeScope="" ma:versionID="e4b609b51415e65d39ca377df937afb6">
  <xsd:schema xmlns:xsd="http://www.w3.org/2001/XMLSchema" xmlns:xs="http://www.w3.org/2001/XMLSchema" xmlns:p="http://schemas.microsoft.com/office/2006/metadata/properties" xmlns:ns2="480968f1-4191-407e-aed2-b2e4156ad9f2" xmlns:ns3="ad81f59f-356b-430a-bfed-a898deb3a614" targetNamespace="http://schemas.microsoft.com/office/2006/metadata/properties" ma:root="true" ma:fieldsID="d60aa2c7db8bc59cdc1ba6ff344db38d" ns2:_="" ns3:_="">
    <xsd:import namespace="480968f1-4191-407e-aed2-b2e4156ad9f2"/>
    <xsd:import namespace="ad81f59f-356b-430a-bfed-a898deb3a61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2:MediaServiceOCR" minOccurs="0"/>
                <xsd:element ref="ns2:MediaServiceEventHashCode" minOccurs="0"/>
                <xsd:element ref="ns2:MediaServiceGenerationTim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0968f1-4191-407e-aed2-b2e4156ad9f2"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d81f59f-356b-430a-bfed-a898deb3a61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6F25476-5568-4BA9-BCA9-2BE3393EE0AF}">
  <ds:schemaRefs>
    <ds:schemaRef ds:uri="http://schemas.microsoft.com/sharepoint/v3/contenttype/forms"/>
  </ds:schemaRefs>
</ds:datastoreItem>
</file>

<file path=customXml/itemProps2.xml><?xml version="1.0" encoding="utf-8"?>
<ds:datastoreItem xmlns:ds="http://schemas.openxmlformats.org/officeDocument/2006/customXml" ds:itemID="{957DFC5C-05DD-4FDB-9F75-CF0752BDF9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0968f1-4191-407e-aed2-b2e4156ad9f2"/>
    <ds:schemaRef ds:uri="ad81f59f-356b-430a-bfed-a898deb3a6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EB64A28-A3F7-495F-90F2-42729AA00EDD}">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694</TotalTime>
  <Words>582</Words>
  <Application>Microsoft Office PowerPoint</Application>
  <PresentationFormat>Widescreen</PresentationFormat>
  <Paragraphs>82</Paragraphs>
  <Slides>7</Slides>
  <Notes>7</Notes>
  <HiddenSlides>0</HiddenSlides>
  <MMClips>0</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7</vt:i4>
      </vt:variant>
    </vt:vector>
  </HeadingPairs>
  <TitlesOfParts>
    <vt:vector size="22" baseType="lpstr">
      <vt:lpstr>Open Sans</vt:lpstr>
      <vt:lpstr>Calibri</vt:lpstr>
      <vt:lpstr>Calibri Light</vt:lpstr>
      <vt:lpstr>Open Sans </vt:lpstr>
      <vt:lpstr>Titillium Regular</vt:lpstr>
      <vt:lpstr>Open Sans Extrabold</vt:lpstr>
      <vt:lpstr>Arial</vt:lpstr>
      <vt:lpstr>Century Gothic</vt:lpstr>
      <vt:lpstr>HL_Power_Point_Template_Wide_2016 (10-19-16)</vt:lpstr>
      <vt:lpstr>1_Custom Design</vt:lpstr>
      <vt:lpstr>Custom Design</vt:lpstr>
      <vt:lpstr>Custom Design</vt:lpstr>
      <vt:lpstr>Office Theme</vt:lpstr>
      <vt:lpstr>2_Custom Design</vt:lpstr>
      <vt:lpstr>3_Custom Design</vt:lpstr>
      <vt:lpstr>PowerPoint Presentation</vt:lpstr>
      <vt:lpstr>Agenda </vt:lpstr>
      <vt:lpstr>What is SSO &amp; Benefits</vt:lpstr>
      <vt:lpstr>Single Sign On</vt:lpstr>
      <vt:lpstr>Components of SSO</vt:lpstr>
      <vt:lpstr>What Models Support SSO &amp; Communication</vt:lpstr>
      <vt:lpstr>What IDP’s have we seen used previously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 Strategic Planning Process Strategic Services Team [Platinum and Monthly Coaching]</dc:title>
  <dc:creator>Tom Suess</dc:creator>
  <cp:lastModifiedBy>Soren Swietlikowski</cp:lastModifiedBy>
  <cp:revision>61</cp:revision>
  <dcterms:modified xsi:type="dcterms:W3CDTF">2021-08-27T00:21:12Z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0x010100AB71DF04811D1A44BAEBAAFA21048A11</vt:lpwstr>
  </property>
</Properties>
</file>