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Lst>
  <p:notesMasterIdLst>
    <p:notesMasterId r:id="rId12"/>
  </p:notesMasterIdLst>
  <p:sldIdLst>
    <p:sldId id="311" r:id="rId2"/>
    <p:sldId id="474" r:id="rId3"/>
    <p:sldId id="477" r:id="rId4"/>
    <p:sldId id="479" r:id="rId5"/>
    <p:sldId id="476" r:id="rId6"/>
    <p:sldId id="481" r:id="rId7"/>
    <p:sldId id="478" r:id="rId8"/>
    <p:sldId id="480" r:id="rId9"/>
    <p:sldId id="369" r:id="rId10"/>
    <p:sldId id="3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 id="{97E5D356-5E1C-4C00-B956-86ABE712CB54}">
          <p14:sldIdLst>
            <p14:sldId id="311"/>
            <p14:sldId id="474"/>
            <p14:sldId id="477"/>
            <p14:sldId id="479"/>
            <p14:sldId id="476"/>
            <p14:sldId id="481"/>
            <p14:sldId id="478"/>
            <p14:sldId id="480"/>
            <p14:sldId id="369"/>
            <p14:sldId id="3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3E0"/>
    <a:srgbClr val="D2CDC7"/>
    <a:srgbClr val="A8A29B"/>
    <a:srgbClr val="BBD1D1"/>
    <a:srgbClr val="E0E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82599"/>
  </p:normalViewPr>
  <p:slideViewPr>
    <p:cSldViewPr snapToGrid="0" showGuides="1">
      <p:cViewPr varScale="1">
        <p:scale>
          <a:sx n="94" d="100"/>
          <a:sy n="94" d="100"/>
        </p:scale>
        <p:origin x="93" y="5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C25BA-F9B0-4418-8CA0-3A9DF1256BA5}"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C5964-3162-43B5-B1EC-63C8D166D7D3}" type="slidenum">
              <a:rPr lang="en-US" smtClean="0"/>
              <a:t>‹#›</a:t>
            </a:fld>
            <a:endParaRPr lang="en-US"/>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Tony’s slide</a:t>
            </a:r>
          </a:p>
          <a:p>
            <a:endParaRPr lang="en-US" dirty="0" smtClean="0"/>
          </a:p>
          <a:p>
            <a:r>
              <a:rPr lang="en-US" dirty="0" smtClean="0"/>
              <a:t>Legacy</a:t>
            </a:r>
            <a:r>
              <a:rPr lang="en-US" baseline="0" dirty="0" smtClean="0"/>
              <a:t> will not be available post FS; DC will be strict CA.</a:t>
            </a:r>
            <a:endParaRPr lang="en-US" dirty="0"/>
          </a:p>
        </p:txBody>
      </p:sp>
      <p:sp>
        <p:nvSpPr>
          <p:cNvPr id="4" name="Slide Number Placeholder 3"/>
          <p:cNvSpPr>
            <a:spLocks noGrp="1"/>
          </p:cNvSpPr>
          <p:nvPr>
            <p:ph type="sldNum" sz="quarter" idx="10"/>
          </p:nvPr>
        </p:nvSpPr>
        <p:spPr/>
        <p:txBody>
          <a:bodyPr/>
          <a:lstStyle/>
          <a:p>
            <a:fld id="{8A06C692-6E97-46E8-AE84-43AF9F8BC395}" type="slidenum">
              <a:rPr lang="en-US" smtClean="0"/>
              <a:t>5</a:t>
            </a:fld>
            <a:endParaRPr lang="en-US"/>
          </a:p>
        </p:txBody>
      </p:sp>
    </p:spTree>
    <p:extLst>
      <p:ext uri="{BB962C8B-B14F-4D97-AF65-F5344CB8AC3E}">
        <p14:creationId xmlns:p14="http://schemas.microsoft.com/office/powerpoint/2010/main" val="340376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 Title with Abstract Border">
    <p:bg>
      <p:bgPr>
        <a:solidFill>
          <a:schemeClr val="bg2"/>
        </a:solidFill>
        <a:effectLst/>
      </p:bgPr>
    </p:bg>
    <p:spTree>
      <p:nvGrpSpPr>
        <p:cNvPr id="1" name=""/>
        <p:cNvGrpSpPr/>
        <p:nvPr/>
      </p:nvGrpSpPr>
      <p:grpSpPr>
        <a:xfrm>
          <a:off x="0" y="0"/>
          <a:ext cx="0" cy="0"/>
          <a:chOff x="0" y="0"/>
          <a:chExt cx="0" cy="0"/>
        </a:xfrm>
      </p:grpSpPr>
      <p:pic>
        <p:nvPicPr>
          <p:cNvPr id="11" name="Abstract Illustration">
            <a:extLst>
              <a:ext uri="{FF2B5EF4-FFF2-40B4-BE49-F238E27FC236}">
                <a16:creationId xmlns:a16="http://schemas.microsoft.com/office/drawing/2014/main" id="{E5246624-F21C-C74D-A490-03903A0F51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pic>
        <p:nvPicPr>
          <p:cNvPr id="30" name="OTag">
            <a:extLst>
              <a:ext uri="{FF2B5EF4-FFF2-40B4-BE49-F238E27FC236}">
                <a16:creationId xmlns:a16="http://schemas.microsoft.com/office/drawing/2014/main" id="{EDF18AE6-A97A-EC4A-9347-1802C0689B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4" name="Text Field">
            <a:extLst>
              <a:ext uri="{FF2B5EF4-FFF2-40B4-BE49-F238E27FC236}">
                <a16:creationId xmlns:a16="http://schemas.microsoft.com/office/drawing/2014/main" id="{7F29C372-9BB3-B540-BC47-46BD6E59417E}"/>
              </a:ext>
            </a:extLst>
          </p:cNvPr>
          <p:cNvSpPr>
            <a:spLocks noGrp="1"/>
          </p:cNvSpPr>
          <p:nvPr>
            <p:ph type="body" sz="quarter" idx="34" hasCustomPrompt="1"/>
          </p:nvPr>
        </p:nvSpPr>
        <p:spPr>
          <a:xfrm>
            <a:off x="1018030" y="4706392"/>
            <a:ext cx="5077970" cy="895181"/>
          </a:xfrm>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15" name="Text Field">
            <a:extLst>
              <a:ext uri="{FF2B5EF4-FFF2-40B4-BE49-F238E27FC236}">
                <a16:creationId xmlns:a16="http://schemas.microsoft.com/office/drawing/2014/main" id="{5EDA7B8D-9195-5945-993F-1344630DF996}"/>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cxnSp>
        <p:nvCxnSpPr>
          <p:cNvPr id="18" name="Accent Mark">
            <a:extLst>
              <a:ext uri="{FF2B5EF4-FFF2-40B4-BE49-F238E27FC236}">
                <a16:creationId xmlns:a16="http://schemas.microsoft.com/office/drawing/2014/main" id="{AA45C8D8-A5D7-DC46-8327-6FCBF03151F6}"/>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7" name="Subhead">
            <a:extLst>
              <a:ext uri="{FF2B5EF4-FFF2-40B4-BE49-F238E27FC236}">
                <a16:creationId xmlns:a16="http://schemas.microsoft.com/office/drawing/2014/main" id="{12EB3548-39AB-5846-A4F6-A7D8515AEE59}"/>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6" name="Title">
            <a:extLst>
              <a:ext uri="{FF2B5EF4-FFF2-40B4-BE49-F238E27FC236}">
                <a16:creationId xmlns:a16="http://schemas.microsoft.com/office/drawing/2014/main" id="{2E021ED4-814D-9648-831F-EDE24ED2D4F8}"/>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0" name="Oracle Logo">
            <a:extLst>
              <a:ext uri="{FF2B5EF4-FFF2-40B4-BE49-F238E27FC236}">
                <a16:creationId xmlns:a16="http://schemas.microsoft.com/office/drawing/2014/main" id="{221EC6FF-8F78-9E44-AD47-BEE824DD0F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44949" y="1132368"/>
            <a:ext cx="1524893" cy="320040"/>
          </a:xfrm>
          <a:prstGeom prst="rect">
            <a:avLst/>
          </a:prstGeom>
        </p:spPr>
      </p:pic>
    </p:spTree>
    <p:extLst>
      <p:ext uri="{BB962C8B-B14F-4D97-AF65-F5344CB8AC3E}">
        <p14:creationId xmlns:p14="http://schemas.microsoft.com/office/powerpoint/2010/main" val="33583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ark - Numbered Outline">
    <p:bg>
      <p:bgPr>
        <a:solidFill>
          <a:schemeClr val="tx1"/>
        </a:solidFill>
        <a:effectLst/>
      </p:bgPr>
    </p:bg>
    <p:spTree>
      <p:nvGrpSpPr>
        <p:cNvPr id="1" name=""/>
        <p:cNvGrpSpPr/>
        <p:nvPr/>
      </p:nvGrpSpPr>
      <p:grpSpPr>
        <a:xfrm>
          <a:off x="0" y="0"/>
          <a:ext cx="0" cy="0"/>
          <a:chOff x="0" y="0"/>
          <a:chExt cx="0" cy="0"/>
        </a:xfrm>
      </p:grpSpPr>
      <p:pic>
        <p:nvPicPr>
          <p:cNvPr id="4" name="Data Texture Cloud">
            <a:extLst>
              <a:ext uri="{FF2B5EF4-FFF2-40B4-BE49-F238E27FC236}">
                <a16:creationId xmlns:a16="http://schemas.microsoft.com/office/drawing/2014/main" id="{69E13B9F-678E-A049-88C5-7C61A70A280E}"/>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6" name="OTag">
            <a:extLst>
              <a:ext uri="{FF2B5EF4-FFF2-40B4-BE49-F238E27FC236}">
                <a16:creationId xmlns:a16="http://schemas.microsoft.com/office/drawing/2014/main" id="{6B255320-7797-3244-AB7F-7048F2FDB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5" name="Footer">
            <a:extLst>
              <a:ext uri="{FF2B5EF4-FFF2-40B4-BE49-F238E27FC236}">
                <a16:creationId xmlns:a16="http://schemas.microsoft.com/office/drawing/2014/main" id="{1EBF30CA-C141-344E-8ACF-6678A5BBAFB4}"/>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7" name="Slide Number">
            <a:extLst>
              <a:ext uri="{FF2B5EF4-FFF2-40B4-BE49-F238E27FC236}">
                <a16:creationId xmlns:a16="http://schemas.microsoft.com/office/drawing/2014/main" id="{ADC3B97F-4317-2244-A893-1F690DBA4FE4}"/>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1" y="3916426"/>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1" y="3397229"/>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1" y="2878032"/>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1" y="2358835"/>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1" y="1839638"/>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023B1513-D7D1-ED45-9AE9-75BA91464BF8}"/>
              </a:ext>
            </a:extLst>
          </p:cNvPr>
          <p:cNvSpPr>
            <a:spLocks noGrp="1"/>
          </p:cNvSpPr>
          <p:nvPr>
            <p:ph type="body" sz="quarter" idx="2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0979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 Numbered Outline 2 Column">
    <p:bg>
      <p:bgPr>
        <a:solidFill>
          <a:schemeClr val="bg2"/>
        </a:solidFill>
        <a:effectLst/>
      </p:bgPr>
    </p:bg>
    <p:spTree>
      <p:nvGrpSpPr>
        <p:cNvPr id="1" name=""/>
        <p:cNvGrpSpPr/>
        <p:nvPr/>
      </p:nvGrpSpPr>
      <p:grpSpPr>
        <a:xfrm>
          <a:off x="0" y="0"/>
          <a:ext cx="0" cy="0"/>
          <a:chOff x="0" y="0"/>
          <a:chExt cx="0" cy="0"/>
        </a:xfrm>
      </p:grpSpPr>
      <p:pic>
        <p:nvPicPr>
          <p:cNvPr id="33" name="Data Texture Cloud">
            <a:extLst>
              <a:ext uri="{FF2B5EF4-FFF2-40B4-BE49-F238E27FC236}">
                <a16:creationId xmlns:a16="http://schemas.microsoft.com/office/drawing/2014/main" id="{6BADE36C-1CA5-5845-B02A-AEABA73DB1CD}"/>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6" name="OTag">
            <a:extLst>
              <a:ext uri="{FF2B5EF4-FFF2-40B4-BE49-F238E27FC236}">
                <a16:creationId xmlns:a16="http://schemas.microsoft.com/office/drawing/2014/main" id="{6B255320-7797-3244-AB7F-7048F2FDB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45" name="Footer">
            <a:extLst>
              <a:ext uri="{FF2B5EF4-FFF2-40B4-BE49-F238E27FC236}">
                <a16:creationId xmlns:a16="http://schemas.microsoft.com/office/drawing/2014/main" id="{6437C572-88B3-0F48-9AC6-404CE959FA0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31" name="Slide Number">
            <a:extLst>
              <a:ext uri="{FF2B5EF4-FFF2-40B4-BE49-F238E27FC236}">
                <a16:creationId xmlns:a16="http://schemas.microsoft.com/office/drawing/2014/main" id="{CC5C0CA0-2B8A-9F4E-A261-9C8E089C7C6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8" name="Number">
            <a:extLst>
              <a:ext uri="{FF2B5EF4-FFF2-40B4-BE49-F238E27FC236}">
                <a16:creationId xmlns:a16="http://schemas.microsoft.com/office/drawing/2014/main" id="{2F38CE05-2128-F946-832B-CF7806F2B597}"/>
              </a:ext>
            </a:extLst>
          </p:cNvPr>
          <p:cNvSpPr>
            <a:spLocks noGrp="1"/>
          </p:cNvSpPr>
          <p:nvPr>
            <p:ph type="body" sz="quarter" idx="26" hasCustomPrompt="1"/>
          </p:nvPr>
        </p:nvSpPr>
        <p:spPr>
          <a:xfrm>
            <a:off x="6342892" y="391642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7" name="Number">
            <a:extLst>
              <a:ext uri="{FF2B5EF4-FFF2-40B4-BE49-F238E27FC236}">
                <a16:creationId xmlns:a16="http://schemas.microsoft.com/office/drawing/2014/main" id="{57B2FD3E-93EE-0A45-9E7C-CB3E5765653D}"/>
              </a:ext>
            </a:extLst>
          </p:cNvPr>
          <p:cNvSpPr>
            <a:spLocks noGrp="1"/>
          </p:cNvSpPr>
          <p:nvPr>
            <p:ph type="body" sz="quarter" idx="25" hasCustomPrompt="1"/>
          </p:nvPr>
        </p:nvSpPr>
        <p:spPr>
          <a:xfrm>
            <a:off x="6342892" y="3397254"/>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6" name="Number">
            <a:extLst>
              <a:ext uri="{FF2B5EF4-FFF2-40B4-BE49-F238E27FC236}">
                <a16:creationId xmlns:a16="http://schemas.microsoft.com/office/drawing/2014/main" id="{4C37858A-AC21-CB41-8C96-65D9002230E4}"/>
              </a:ext>
            </a:extLst>
          </p:cNvPr>
          <p:cNvSpPr>
            <a:spLocks noGrp="1"/>
          </p:cNvSpPr>
          <p:nvPr>
            <p:ph type="body" sz="quarter" idx="24" hasCustomPrompt="1"/>
          </p:nvPr>
        </p:nvSpPr>
        <p:spPr>
          <a:xfrm>
            <a:off x="6342892" y="2878080"/>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5" name="Number">
            <a:extLst>
              <a:ext uri="{FF2B5EF4-FFF2-40B4-BE49-F238E27FC236}">
                <a16:creationId xmlns:a16="http://schemas.microsoft.com/office/drawing/2014/main" id="{97B05350-6C68-E84A-81F0-64BB53EE5EE5}"/>
              </a:ext>
            </a:extLst>
          </p:cNvPr>
          <p:cNvSpPr>
            <a:spLocks noGrp="1"/>
          </p:cNvSpPr>
          <p:nvPr>
            <p:ph type="body" sz="quarter" idx="23" hasCustomPrompt="1"/>
          </p:nvPr>
        </p:nvSpPr>
        <p:spPr>
          <a:xfrm>
            <a:off x="6342892" y="235890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4" name="Number">
            <a:extLst>
              <a:ext uri="{FF2B5EF4-FFF2-40B4-BE49-F238E27FC236}">
                <a16:creationId xmlns:a16="http://schemas.microsoft.com/office/drawing/2014/main" id="{50B157E0-DFD4-4442-837D-FEFEE0ED83D0}"/>
              </a:ext>
            </a:extLst>
          </p:cNvPr>
          <p:cNvSpPr>
            <a:spLocks noGrp="1"/>
          </p:cNvSpPr>
          <p:nvPr>
            <p:ph type="body" sz="quarter" idx="22" hasCustomPrompt="1"/>
          </p:nvPr>
        </p:nvSpPr>
        <p:spPr>
          <a:xfrm>
            <a:off x="6342892" y="1839732"/>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42" name="Text Field">
            <a:extLst>
              <a:ext uri="{FF2B5EF4-FFF2-40B4-BE49-F238E27FC236}">
                <a16:creationId xmlns:a16="http://schemas.microsoft.com/office/drawing/2014/main" id="{513F9047-4D4F-4944-A54F-6838E69D529C}"/>
              </a:ext>
            </a:extLst>
          </p:cNvPr>
          <p:cNvSpPr>
            <a:spLocks noGrp="1"/>
          </p:cNvSpPr>
          <p:nvPr>
            <p:ph type="body" idx="30"/>
          </p:nvPr>
        </p:nvSpPr>
        <p:spPr>
          <a:xfrm>
            <a:off x="6946209"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Field">
            <a:extLst>
              <a:ext uri="{FF2B5EF4-FFF2-40B4-BE49-F238E27FC236}">
                <a16:creationId xmlns:a16="http://schemas.microsoft.com/office/drawing/2014/main" id="{AB0EA59E-C5BD-2449-B9B1-56DEAED420FF}"/>
              </a:ext>
            </a:extLst>
          </p:cNvPr>
          <p:cNvSpPr>
            <a:spLocks noGrp="1"/>
          </p:cNvSpPr>
          <p:nvPr>
            <p:ph type="body" idx="29"/>
          </p:nvPr>
        </p:nvSpPr>
        <p:spPr>
          <a:xfrm>
            <a:off x="6946209"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Field">
            <a:extLst>
              <a:ext uri="{FF2B5EF4-FFF2-40B4-BE49-F238E27FC236}">
                <a16:creationId xmlns:a16="http://schemas.microsoft.com/office/drawing/2014/main" id="{22511F22-E591-F74E-BFD2-CDD45D3AD3EB}"/>
              </a:ext>
            </a:extLst>
          </p:cNvPr>
          <p:cNvSpPr>
            <a:spLocks noGrp="1"/>
          </p:cNvSpPr>
          <p:nvPr>
            <p:ph type="body" idx="28"/>
          </p:nvPr>
        </p:nvSpPr>
        <p:spPr>
          <a:xfrm>
            <a:off x="6946209"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Field">
            <a:extLst>
              <a:ext uri="{FF2B5EF4-FFF2-40B4-BE49-F238E27FC236}">
                <a16:creationId xmlns:a16="http://schemas.microsoft.com/office/drawing/2014/main" id="{22D41171-F1BC-0242-9A58-63B4D72A490C}"/>
              </a:ext>
            </a:extLst>
          </p:cNvPr>
          <p:cNvSpPr>
            <a:spLocks noGrp="1"/>
          </p:cNvSpPr>
          <p:nvPr>
            <p:ph type="body" idx="27"/>
          </p:nvPr>
        </p:nvSpPr>
        <p:spPr>
          <a:xfrm>
            <a:off x="6946209"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Field">
            <a:extLst>
              <a:ext uri="{FF2B5EF4-FFF2-40B4-BE49-F238E27FC236}">
                <a16:creationId xmlns:a16="http://schemas.microsoft.com/office/drawing/2014/main" id="{3D9253FE-8D61-AC4A-B664-3F8478D670B8}"/>
              </a:ext>
            </a:extLst>
          </p:cNvPr>
          <p:cNvSpPr>
            <a:spLocks noGrp="1"/>
          </p:cNvSpPr>
          <p:nvPr>
            <p:ph type="body" idx="31"/>
          </p:nvPr>
        </p:nvSpPr>
        <p:spPr>
          <a:xfrm>
            <a:off x="6946209"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7" name="Column Divider">
            <a:extLst>
              <a:ext uri="{FF2B5EF4-FFF2-40B4-BE49-F238E27FC236}">
                <a16:creationId xmlns:a16="http://schemas.microsoft.com/office/drawing/2014/main" id="{90C130B8-DB30-A047-8311-FCD7EEDF456C}"/>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a:p>
            <a:pPr lvl="0"/>
            <a:endParaRPr lang="en-US" dirty="0"/>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a:p>
            <a:pPr lvl="0"/>
            <a:endParaRPr lang="en-US" dirty="0"/>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2"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2"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2"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2"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2"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4" name="Title">
            <a:extLst>
              <a:ext uri="{FF2B5EF4-FFF2-40B4-BE49-F238E27FC236}">
                <a16:creationId xmlns:a16="http://schemas.microsoft.com/office/drawing/2014/main" id="{985C1EE6-5D28-F64E-BD6D-93704583EE44}"/>
              </a:ext>
            </a:extLst>
          </p:cNvPr>
          <p:cNvSpPr>
            <a:spLocks noGrp="1"/>
          </p:cNvSpPr>
          <p:nvPr>
            <p:ph type="body" sz="quarter" idx="32"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6108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 Numbered Outline 2 Column">
    <p:bg>
      <p:bgPr>
        <a:solidFill>
          <a:schemeClr val="tx1"/>
        </a:solidFill>
        <a:effectLst/>
      </p:bgPr>
    </p:bg>
    <p:spTree>
      <p:nvGrpSpPr>
        <p:cNvPr id="1" name=""/>
        <p:cNvGrpSpPr/>
        <p:nvPr/>
      </p:nvGrpSpPr>
      <p:grpSpPr>
        <a:xfrm>
          <a:off x="0" y="0"/>
          <a:ext cx="0" cy="0"/>
          <a:chOff x="0" y="0"/>
          <a:chExt cx="0" cy="0"/>
        </a:xfrm>
      </p:grpSpPr>
      <p:pic>
        <p:nvPicPr>
          <p:cNvPr id="44" name="Data Texture Cloud">
            <a:extLst>
              <a:ext uri="{FF2B5EF4-FFF2-40B4-BE49-F238E27FC236}">
                <a16:creationId xmlns:a16="http://schemas.microsoft.com/office/drawing/2014/main" id="{8704FFD7-23EE-EC4D-ABF6-35D3AD95107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6" name="OTag">
            <a:extLst>
              <a:ext uri="{FF2B5EF4-FFF2-40B4-BE49-F238E27FC236}">
                <a16:creationId xmlns:a16="http://schemas.microsoft.com/office/drawing/2014/main" id="{6B255320-7797-3244-AB7F-7048F2FDB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46" name="Footer">
            <a:extLst>
              <a:ext uri="{FF2B5EF4-FFF2-40B4-BE49-F238E27FC236}">
                <a16:creationId xmlns:a16="http://schemas.microsoft.com/office/drawing/2014/main" id="{FCC6647B-EC4B-AB42-BF10-5C8E8A23A9D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31" name="Slide Number">
            <a:extLst>
              <a:ext uri="{FF2B5EF4-FFF2-40B4-BE49-F238E27FC236}">
                <a16:creationId xmlns:a16="http://schemas.microsoft.com/office/drawing/2014/main" id="{CC5C0CA0-2B8A-9F4E-A261-9C8E089C7C6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8" name="Number">
            <a:extLst>
              <a:ext uri="{FF2B5EF4-FFF2-40B4-BE49-F238E27FC236}">
                <a16:creationId xmlns:a16="http://schemas.microsoft.com/office/drawing/2014/main" id="{2F38CE05-2128-F946-832B-CF7806F2B597}"/>
              </a:ext>
            </a:extLst>
          </p:cNvPr>
          <p:cNvSpPr>
            <a:spLocks noGrp="1"/>
          </p:cNvSpPr>
          <p:nvPr>
            <p:ph type="body" sz="quarter" idx="26" hasCustomPrompt="1"/>
          </p:nvPr>
        </p:nvSpPr>
        <p:spPr>
          <a:xfrm>
            <a:off x="6342892" y="391642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7" name="Number">
            <a:extLst>
              <a:ext uri="{FF2B5EF4-FFF2-40B4-BE49-F238E27FC236}">
                <a16:creationId xmlns:a16="http://schemas.microsoft.com/office/drawing/2014/main" id="{57B2FD3E-93EE-0A45-9E7C-CB3E5765653D}"/>
              </a:ext>
            </a:extLst>
          </p:cNvPr>
          <p:cNvSpPr>
            <a:spLocks noGrp="1"/>
          </p:cNvSpPr>
          <p:nvPr>
            <p:ph type="body" sz="quarter" idx="25" hasCustomPrompt="1"/>
          </p:nvPr>
        </p:nvSpPr>
        <p:spPr>
          <a:xfrm>
            <a:off x="6342892" y="3397254"/>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6" name="Number">
            <a:extLst>
              <a:ext uri="{FF2B5EF4-FFF2-40B4-BE49-F238E27FC236}">
                <a16:creationId xmlns:a16="http://schemas.microsoft.com/office/drawing/2014/main" id="{4C37858A-AC21-CB41-8C96-65D9002230E4}"/>
              </a:ext>
            </a:extLst>
          </p:cNvPr>
          <p:cNvSpPr>
            <a:spLocks noGrp="1"/>
          </p:cNvSpPr>
          <p:nvPr>
            <p:ph type="body" sz="quarter" idx="24" hasCustomPrompt="1"/>
          </p:nvPr>
        </p:nvSpPr>
        <p:spPr>
          <a:xfrm>
            <a:off x="6342892" y="2878080"/>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5" name="Number">
            <a:extLst>
              <a:ext uri="{FF2B5EF4-FFF2-40B4-BE49-F238E27FC236}">
                <a16:creationId xmlns:a16="http://schemas.microsoft.com/office/drawing/2014/main" id="{97B05350-6C68-E84A-81F0-64BB53EE5EE5}"/>
              </a:ext>
            </a:extLst>
          </p:cNvPr>
          <p:cNvSpPr>
            <a:spLocks noGrp="1"/>
          </p:cNvSpPr>
          <p:nvPr>
            <p:ph type="body" sz="quarter" idx="23" hasCustomPrompt="1"/>
          </p:nvPr>
        </p:nvSpPr>
        <p:spPr>
          <a:xfrm>
            <a:off x="6342892" y="235890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4" name="Number">
            <a:extLst>
              <a:ext uri="{FF2B5EF4-FFF2-40B4-BE49-F238E27FC236}">
                <a16:creationId xmlns:a16="http://schemas.microsoft.com/office/drawing/2014/main" id="{50B157E0-DFD4-4442-837D-FEFEE0ED83D0}"/>
              </a:ext>
            </a:extLst>
          </p:cNvPr>
          <p:cNvSpPr>
            <a:spLocks noGrp="1"/>
          </p:cNvSpPr>
          <p:nvPr>
            <p:ph type="body" sz="quarter" idx="22" hasCustomPrompt="1"/>
          </p:nvPr>
        </p:nvSpPr>
        <p:spPr>
          <a:xfrm>
            <a:off x="6342892" y="1839732"/>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42" name="Text Field">
            <a:extLst>
              <a:ext uri="{FF2B5EF4-FFF2-40B4-BE49-F238E27FC236}">
                <a16:creationId xmlns:a16="http://schemas.microsoft.com/office/drawing/2014/main" id="{513F9047-4D4F-4944-A54F-6838E69D529C}"/>
              </a:ext>
            </a:extLst>
          </p:cNvPr>
          <p:cNvSpPr>
            <a:spLocks noGrp="1"/>
          </p:cNvSpPr>
          <p:nvPr>
            <p:ph type="body" idx="30"/>
          </p:nvPr>
        </p:nvSpPr>
        <p:spPr>
          <a:xfrm>
            <a:off x="6946209"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Field">
            <a:extLst>
              <a:ext uri="{FF2B5EF4-FFF2-40B4-BE49-F238E27FC236}">
                <a16:creationId xmlns:a16="http://schemas.microsoft.com/office/drawing/2014/main" id="{AB0EA59E-C5BD-2449-B9B1-56DEAED420FF}"/>
              </a:ext>
            </a:extLst>
          </p:cNvPr>
          <p:cNvSpPr>
            <a:spLocks noGrp="1"/>
          </p:cNvSpPr>
          <p:nvPr>
            <p:ph type="body" idx="29"/>
          </p:nvPr>
        </p:nvSpPr>
        <p:spPr>
          <a:xfrm>
            <a:off x="6946209"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Field">
            <a:extLst>
              <a:ext uri="{FF2B5EF4-FFF2-40B4-BE49-F238E27FC236}">
                <a16:creationId xmlns:a16="http://schemas.microsoft.com/office/drawing/2014/main" id="{22511F22-E591-F74E-BFD2-CDD45D3AD3EB}"/>
              </a:ext>
            </a:extLst>
          </p:cNvPr>
          <p:cNvSpPr>
            <a:spLocks noGrp="1"/>
          </p:cNvSpPr>
          <p:nvPr>
            <p:ph type="body" idx="28"/>
          </p:nvPr>
        </p:nvSpPr>
        <p:spPr>
          <a:xfrm>
            <a:off x="6946209"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Field">
            <a:extLst>
              <a:ext uri="{FF2B5EF4-FFF2-40B4-BE49-F238E27FC236}">
                <a16:creationId xmlns:a16="http://schemas.microsoft.com/office/drawing/2014/main" id="{22D41171-F1BC-0242-9A58-63B4D72A490C}"/>
              </a:ext>
            </a:extLst>
          </p:cNvPr>
          <p:cNvSpPr>
            <a:spLocks noGrp="1"/>
          </p:cNvSpPr>
          <p:nvPr>
            <p:ph type="body" idx="27"/>
          </p:nvPr>
        </p:nvSpPr>
        <p:spPr>
          <a:xfrm>
            <a:off x="6946209"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Field">
            <a:extLst>
              <a:ext uri="{FF2B5EF4-FFF2-40B4-BE49-F238E27FC236}">
                <a16:creationId xmlns:a16="http://schemas.microsoft.com/office/drawing/2014/main" id="{3D9253FE-8D61-AC4A-B664-3F8478D670B8}"/>
              </a:ext>
            </a:extLst>
          </p:cNvPr>
          <p:cNvSpPr>
            <a:spLocks noGrp="1"/>
          </p:cNvSpPr>
          <p:nvPr>
            <p:ph type="body" idx="31"/>
          </p:nvPr>
        </p:nvSpPr>
        <p:spPr>
          <a:xfrm>
            <a:off x="6946209"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7" name="Column Divider">
            <a:extLst>
              <a:ext uri="{FF2B5EF4-FFF2-40B4-BE49-F238E27FC236}">
                <a16:creationId xmlns:a16="http://schemas.microsoft.com/office/drawing/2014/main" id="{90C130B8-DB30-A047-8311-FCD7EEDF456C}"/>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2"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2"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2"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2"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2"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3" name="Title">
            <a:extLst>
              <a:ext uri="{FF2B5EF4-FFF2-40B4-BE49-F238E27FC236}">
                <a16:creationId xmlns:a16="http://schemas.microsoft.com/office/drawing/2014/main" id="{D9AA50B9-ED2D-9E4E-B345-DABFD93D5FB7}"/>
              </a:ext>
            </a:extLst>
          </p:cNvPr>
          <p:cNvSpPr>
            <a:spLocks noGrp="1"/>
          </p:cNvSpPr>
          <p:nvPr>
            <p:ph type="body" sz="quarter" idx="2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8161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 Quote with Data Texture Background">
    <p:bg>
      <p:bgPr>
        <a:solidFill>
          <a:schemeClr val="bg1"/>
        </a:solidFill>
        <a:effectLst/>
      </p:bgPr>
    </p:bg>
    <p:spTree>
      <p:nvGrpSpPr>
        <p:cNvPr id="1" name=""/>
        <p:cNvGrpSpPr/>
        <p:nvPr/>
      </p:nvGrpSpPr>
      <p:grpSpPr>
        <a:xfrm>
          <a:off x="0" y="0"/>
          <a:ext cx="0" cy="0"/>
          <a:chOff x="0" y="0"/>
          <a:chExt cx="0" cy="0"/>
        </a:xfrm>
      </p:grpSpPr>
      <p:pic>
        <p:nvPicPr>
          <p:cNvPr id="11" name="Data Texture Image">
            <a:extLst>
              <a:ext uri="{FF2B5EF4-FFF2-40B4-BE49-F238E27FC236}">
                <a16:creationId xmlns:a16="http://schemas.microsoft.com/office/drawing/2014/main" id="{37719A65-A15E-D649-BA4C-EB7554C2C990}"/>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0" name="OTag">
            <a:extLst>
              <a:ext uri="{FF2B5EF4-FFF2-40B4-BE49-F238E27FC236}">
                <a16:creationId xmlns:a16="http://schemas.microsoft.com/office/drawing/2014/main" id="{7DC71B8D-1AA8-1D49-9770-9D8CD0F61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5" name="Footer">
            <a:extLst>
              <a:ext uri="{FF2B5EF4-FFF2-40B4-BE49-F238E27FC236}">
                <a16:creationId xmlns:a16="http://schemas.microsoft.com/office/drawing/2014/main" id="{BD6A4DBE-C2D1-0143-B03F-46AD99BF53BE}"/>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5" name="Slide Number">
            <a:extLst>
              <a:ext uri="{FF2B5EF4-FFF2-40B4-BE49-F238E27FC236}">
                <a16:creationId xmlns:a16="http://schemas.microsoft.com/office/drawing/2014/main" id="{CF4AC442-1E4B-8E49-A1D2-97D0EDB48C4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Text Field">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706392"/>
            <a:ext cx="5333999" cy="895181"/>
          </a:xfrm>
        </p:spPr>
        <p:txBody>
          <a:bodyPr>
            <a:noAutofit/>
          </a:bodyPr>
          <a:lstStyle>
            <a:lvl1pPr>
              <a:defRPr/>
            </a:lvl1pPr>
          </a:lstStyle>
          <a:p>
            <a:pPr lvl="0"/>
            <a:r>
              <a:rPr lang="en-US" dirty="0"/>
              <a:t>Additional information if needed</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368799"/>
            <a:ext cx="5333999" cy="266291"/>
          </a:xfrm>
        </p:spPr>
        <p:txBody>
          <a:bodyPr>
            <a:noAutofit/>
          </a:bodyPr>
          <a:lstStyle>
            <a:lvl1pPr>
              <a:defRPr b="1"/>
            </a:lvl1pPr>
          </a:lstStyle>
          <a:p>
            <a:pPr lvl="0"/>
            <a:r>
              <a:rPr lang="en-US" dirty="0"/>
              <a:t>Name of person quoted</a:t>
            </a:r>
          </a:p>
        </p:txBody>
      </p:sp>
      <p:cxnSp>
        <p:nvCxnSpPr>
          <p:cNvPr id="22" name="Accent Mark">
            <a:extLst>
              <a:ext uri="{FF2B5EF4-FFF2-40B4-BE49-F238E27FC236}">
                <a16:creationId xmlns:a16="http://schemas.microsoft.com/office/drawing/2014/main" id="{F363974D-C85A-FE42-A520-65FD80C0574A}"/>
              </a:ext>
            </a:extLst>
          </p:cNvPr>
          <p:cNvCxnSpPr>
            <a:cxnSpLocks/>
          </p:cNvCxnSpPr>
          <p:nvPr userDrawn="1"/>
        </p:nvCxnSpPr>
        <p:spPr>
          <a:xfrm flipH="1">
            <a:off x="762000"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Quote">
            <a:extLst>
              <a:ext uri="{FF2B5EF4-FFF2-40B4-BE49-F238E27FC236}">
                <a16:creationId xmlns:a16="http://schemas.microsoft.com/office/drawing/2014/main" id="{2986242B-B8ED-0E49-8935-3E4635F59B04}"/>
              </a:ext>
            </a:extLst>
          </p:cNvPr>
          <p:cNvSpPr>
            <a:spLocks noGrp="1"/>
          </p:cNvSpPr>
          <p:nvPr>
            <p:ph type="body" sz="quarter" idx="13" hasCustomPrompt="1"/>
          </p:nvPr>
        </p:nvSpPr>
        <p:spPr>
          <a:xfrm>
            <a:off x="762000" y="2383542"/>
            <a:ext cx="10671048" cy="1477328"/>
          </a:xfrm>
          <a:prstGeom prst="rect">
            <a:avLst/>
          </a:prstGeom>
        </p:spPr>
        <p:txBody>
          <a:bodyPr wrap="square" lIns="0" anchor="b" anchorCtr="0">
            <a:no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pic>
        <p:nvPicPr>
          <p:cNvPr id="14" name="Abstract Pattern Strip">
            <a:extLst>
              <a:ext uri="{FF2B5EF4-FFF2-40B4-BE49-F238E27FC236}">
                <a16:creationId xmlns:a16="http://schemas.microsoft.com/office/drawing/2014/main" id="{5806996B-D092-2840-A020-2C61A285CB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3956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 Quote with Data Texture Background">
    <p:bg>
      <p:bgPr>
        <a:solidFill>
          <a:schemeClr val="tx1"/>
        </a:solidFill>
        <a:effectLst/>
      </p:bgPr>
    </p:bg>
    <p:spTree>
      <p:nvGrpSpPr>
        <p:cNvPr id="1" name=""/>
        <p:cNvGrpSpPr/>
        <p:nvPr/>
      </p:nvGrpSpPr>
      <p:grpSpPr>
        <a:xfrm>
          <a:off x="0" y="0"/>
          <a:ext cx="0" cy="0"/>
          <a:chOff x="0" y="0"/>
          <a:chExt cx="0" cy="0"/>
        </a:xfrm>
      </p:grpSpPr>
      <p:pic>
        <p:nvPicPr>
          <p:cNvPr id="11" name="Data Texture Image">
            <a:extLst>
              <a:ext uri="{FF2B5EF4-FFF2-40B4-BE49-F238E27FC236}">
                <a16:creationId xmlns:a16="http://schemas.microsoft.com/office/drawing/2014/main" id="{2A03F3C1-CA90-8D4E-8140-0BAB92B0448B}"/>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0" name="OTag">
            <a:extLst>
              <a:ext uri="{FF2B5EF4-FFF2-40B4-BE49-F238E27FC236}">
                <a16:creationId xmlns:a16="http://schemas.microsoft.com/office/drawing/2014/main" id="{7DC71B8D-1AA8-1D49-9770-9D8CD0F61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5" name="Footer">
            <a:extLst>
              <a:ext uri="{FF2B5EF4-FFF2-40B4-BE49-F238E27FC236}">
                <a16:creationId xmlns:a16="http://schemas.microsoft.com/office/drawing/2014/main" id="{807B0D80-D422-124E-B1ED-B5145C521B17}"/>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5" name="Slide Number">
            <a:extLst>
              <a:ext uri="{FF2B5EF4-FFF2-40B4-BE49-F238E27FC236}">
                <a16:creationId xmlns:a16="http://schemas.microsoft.com/office/drawing/2014/main" id="{CF4AC442-1E4B-8E49-A1D2-97D0EDB48C4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Text Field">
            <a:extLst>
              <a:ext uri="{FF2B5EF4-FFF2-40B4-BE49-F238E27FC236}">
                <a16:creationId xmlns:a16="http://schemas.microsoft.com/office/drawing/2014/main" id="{D30B703F-7C44-2E41-89E2-5AA0A8394333}"/>
              </a:ext>
            </a:extLst>
          </p:cNvPr>
          <p:cNvSpPr>
            <a:spLocks noGrp="1"/>
          </p:cNvSpPr>
          <p:nvPr>
            <p:ph type="body" sz="quarter" idx="36" hasCustomPrompt="1"/>
          </p:nvPr>
        </p:nvSpPr>
        <p:spPr>
          <a:xfrm>
            <a:off x="761999" y="4706392"/>
            <a:ext cx="5333999" cy="895181"/>
          </a:xfrm>
        </p:spPr>
        <p:txBody>
          <a:bodyPr>
            <a:noAutofit/>
          </a:bodyPr>
          <a:lstStyle>
            <a:lvl1pPr>
              <a:defRPr>
                <a:solidFill>
                  <a:schemeClr val="bg1"/>
                </a:solidFill>
              </a:defRPr>
            </a:lvl1pPr>
          </a:lstStyle>
          <a:p>
            <a:pPr lvl="0"/>
            <a:r>
              <a:rPr lang="en-US" dirty="0"/>
              <a:t>Additional information if needed</a:t>
            </a:r>
          </a:p>
        </p:txBody>
      </p:sp>
      <p:sp>
        <p:nvSpPr>
          <p:cNvPr id="13" name="Text Field">
            <a:extLst>
              <a:ext uri="{FF2B5EF4-FFF2-40B4-BE49-F238E27FC236}">
                <a16:creationId xmlns:a16="http://schemas.microsoft.com/office/drawing/2014/main" id="{5808C5F6-8931-0747-B5A3-19EC1C4A4095}"/>
              </a:ext>
            </a:extLst>
          </p:cNvPr>
          <p:cNvSpPr>
            <a:spLocks noGrp="1"/>
          </p:cNvSpPr>
          <p:nvPr>
            <p:ph type="body" sz="quarter" idx="37" hasCustomPrompt="1"/>
          </p:nvPr>
        </p:nvSpPr>
        <p:spPr>
          <a:xfrm>
            <a:off x="761999" y="4368799"/>
            <a:ext cx="5333999" cy="266291"/>
          </a:xfrm>
        </p:spPr>
        <p:txBody>
          <a:bodyPr>
            <a:noAutofit/>
          </a:bodyPr>
          <a:lstStyle>
            <a:lvl1pPr>
              <a:defRPr b="1">
                <a:solidFill>
                  <a:schemeClr val="bg1"/>
                </a:solidFill>
              </a:defRPr>
            </a:lvl1pPr>
          </a:lstStyle>
          <a:p>
            <a:pPr lvl="0"/>
            <a:r>
              <a:rPr lang="en-US" dirty="0"/>
              <a:t>Name of person quoted</a:t>
            </a:r>
          </a:p>
        </p:txBody>
      </p:sp>
      <p:cxnSp>
        <p:nvCxnSpPr>
          <p:cNvPr id="22" name="Accent Mark">
            <a:extLst>
              <a:ext uri="{FF2B5EF4-FFF2-40B4-BE49-F238E27FC236}">
                <a16:creationId xmlns:a16="http://schemas.microsoft.com/office/drawing/2014/main" id="{F363974D-C85A-FE42-A520-65FD80C0574A}"/>
              </a:ext>
            </a:extLst>
          </p:cNvPr>
          <p:cNvCxnSpPr>
            <a:cxnSpLocks/>
          </p:cNvCxnSpPr>
          <p:nvPr userDrawn="1"/>
        </p:nvCxnSpPr>
        <p:spPr>
          <a:xfrm flipH="1">
            <a:off x="762000"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Quote">
            <a:extLst>
              <a:ext uri="{FF2B5EF4-FFF2-40B4-BE49-F238E27FC236}">
                <a16:creationId xmlns:a16="http://schemas.microsoft.com/office/drawing/2014/main" id="{2986242B-B8ED-0E49-8935-3E4635F59B04}"/>
              </a:ext>
            </a:extLst>
          </p:cNvPr>
          <p:cNvSpPr>
            <a:spLocks noGrp="1"/>
          </p:cNvSpPr>
          <p:nvPr>
            <p:ph type="body" sz="quarter" idx="13" hasCustomPrompt="1"/>
          </p:nvPr>
        </p:nvSpPr>
        <p:spPr>
          <a:xfrm>
            <a:off x="762000" y="2383542"/>
            <a:ext cx="10671048" cy="1477328"/>
          </a:xfrm>
          <a:prstGeom prst="rect">
            <a:avLst/>
          </a:prstGeom>
        </p:spPr>
        <p:txBody>
          <a:bodyPr wrap="square" lIns="0" anchor="b" anchorCtr="0">
            <a:no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pic>
        <p:nvPicPr>
          <p:cNvPr id="14" name="Abstract Pattern Strip">
            <a:extLst>
              <a:ext uri="{FF2B5EF4-FFF2-40B4-BE49-F238E27FC236}">
                <a16:creationId xmlns:a16="http://schemas.microsoft.com/office/drawing/2014/main" id="{5806996B-D092-2840-A020-2C61A285CB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4875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 Quote with Picture">
    <p:bg>
      <p:bgPr>
        <a:solidFill>
          <a:schemeClr val="bg2"/>
        </a:solidFill>
        <a:effectLst/>
      </p:bgPr>
    </p:bg>
    <p:spTree>
      <p:nvGrpSpPr>
        <p:cNvPr id="1" name=""/>
        <p:cNvGrpSpPr/>
        <p:nvPr/>
      </p:nvGrpSpPr>
      <p:grpSpPr>
        <a:xfrm>
          <a:off x="0" y="0"/>
          <a:ext cx="0" cy="0"/>
          <a:chOff x="0" y="0"/>
          <a:chExt cx="0" cy="0"/>
        </a:xfrm>
      </p:grpSpPr>
      <p:pic>
        <p:nvPicPr>
          <p:cNvPr id="17" name="Data Texture Image">
            <a:extLst>
              <a:ext uri="{FF2B5EF4-FFF2-40B4-BE49-F238E27FC236}">
                <a16:creationId xmlns:a16="http://schemas.microsoft.com/office/drawing/2014/main" id="{5E3EE33C-3C81-A14C-A3AC-19B702C14923}"/>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pic>
        <p:nvPicPr>
          <p:cNvPr id="15" name="OTag">
            <a:extLst>
              <a:ext uri="{FF2B5EF4-FFF2-40B4-BE49-F238E27FC236}">
                <a16:creationId xmlns:a16="http://schemas.microsoft.com/office/drawing/2014/main" id="{E10A4478-5FA6-BA43-91CD-CFE852EBF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4" name="Footer">
            <a:extLst>
              <a:ext uri="{FF2B5EF4-FFF2-40B4-BE49-F238E27FC236}">
                <a16:creationId xmlns:a16="http://schemas.microsoft.com/office/drawing/2014/main" id="{DE2C5228-7B29-2845-809E-1891554EBF5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0" name="Slide Number">
            <a:extLst>
              <a:ext uri="{FF2B5EF4-FFF2-40B4-BE49-F238E27FC236}">
                <a16:creationId xmlns:a16="http://schemas.microsoft.com/office/drawing/2014/main" id="{EE72B65C-E243-794C-857A-A0D39057C3A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1" name="Text Field">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126734" y="5152453"/>
            <a:ext cx="6300216" cy="895181"/>
          </a:xfrm>
        </p:spPr>
        <p:txBody>
          <a:bodyPr>
            <a:noAutofit/>
          </a:bodyPr>
          <a:lstStyle>
            <a:lvl1pPr>
              <a:defRPr/>
            </a:lvl1pPr>
          </a:lstStyle>
          <a:p>
            <a:pPr lvl="0"/>
            <a:r>
              <a:rPr lang="en-US" dirty="0"/>
              <a:t>Additional information if needed</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126734" y="4814860"/>
            <a:ext cx="6300216" cy="266291"/>
          </a:xfrm>
        </p:spPr>
        <p:txBody>
          <a:bodyPr>
            <a:noAutofit/>
          </a:bodyPr>
          <a:lstStyle>
            <a:lvl1pPr>
              <a:defRPr b="1"/>
            </a:lvl1pPr>
          </a:lstStyle>
          <a:p>
            <a:pPr lvl="0"/>
            <a:r>
              <a:rPr lang="en-US" dirty="0"/>
              <a:t>Name of person quoted</a:t>
            </a:r>
          </a:p>
        </p:txBody>
      </p:sp>
      <p:cxnSp>
        <p:nvCxnSpPr>
          <p:cNvPr id="26" name="Accent Mark">
            <a:extLst>
              <a:ext uri="{FF2B5EF4-FFF2-40B4-BE49-F238E27FC236}">
                <a16:creationId xmlns:a16="http://schemas.microsoft.com/office/drawing/2014/main" id="{6DB377B9-92D3-3147-8E15-DDEA78616B10}"/>
              </a:ext>
            </a:extLst>
          </p:cNvPr>
          <p:cNvCxnSpPr>
            <a:cxnSpLocks/>
          </p:cNvCxnSpPr>
          <p:nvPr userDrawn="1"/>
        </p:nvCxnSpPr>
        <p:spPr>
          <a:xfrm flipH="1">
            <a:off x="5132832"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Quote">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126735" y="2337161"/>
            <a:ext cx="6300216" cy="1969770"/>
          </a:xfrm>
          <a:prstGeom prst="rect">
            <a:avLst/>
          </a:prstGeom>
        </p:spPr>
        <p:txBody>
          <a:bodyPr lIns="0" anchor="b" anchorCtr="0">
            <a:sp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“Click to type customer or partner quote surrounded by quotation marks.” Remove/replace placeholder image as needed.</a:t>
            </a:r>
          </a:p>
        </p:txBody>
      </p:sp>
      <p:pic>
        <p:nvPicPr>
          <p:cNvPr id="12" name="Abstract Pattern Strip">
            <a:extLst>
              <a:ext uri="{FF2B5EF4-FFF2-40B4-BE49-F238E27FC236}">
                <a16:creationId xmlns:a16="http://schemas.microsoft.com/office/drawing/2014/main" id="{D185B491-D394-0B46-9060-DA769BEF8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75734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 Quote with Picture">
    <p:bg>
      <p:bgPr>
        <a:solidFill>
          <a:schemeClr val="tx1"/>
        </a:solidFill>
        <a:effectLst/>
      </p:bgPr>
    </p:bg>
    <p:spTree>
      <p:nvGrpSpPr>
        <p:cNvPr id="1" name=""/>
        <p:cNvGrpSpPr/>
        <p:nvPr/>
      </p:nvGrpSpPr>
      <p:grpSpPr>
        <a:xfrm>
          <a:off x="0" y="0"/>
          <a:ext cx="0" cy="0"/>
          <a:chOff x="0" y="0"/>
          <a:chExt cx="0" cy="0"/>
        </a:xfrm>
      </p:grpSpPr>
      <p:pic>
        <p:nvPicPr>
          <p:cNvPr id="14" name="Data Texture Image">
            <a:extLst>
              <a:ext uri="{FF2B5EF4-FFF2-40B4-BE49-F238E27FC236}">
                <a16:creationId xmlns:a16="http://schemas.microsoft.com/office/drawing/2014/main" id="{7D65492D-593B-D243-921C-EAA6988BB880}"/>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pic>
        <p:nvPicPr>
          <p:cNvPr id="15" name="OTag">
            <a:extLst>
              <a:ext uri="{FF2B5EF4-FFF2-40B4-BE49-F238E27FC236}">
                <a16:creationId xmlns:a16="http://schemas.microsoft.com/office/drawing/2014/main" id="{E10A4478-5FA6-BA43-91CD-CFE852EBF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7" name="Footer">
            <a:extLst>
              <a:ext uri="{FF2B5EF4-FFF2-40B4-BE49-F238E27FC236}">
                <a16:creationId xmlns:a16="http://schemas.microsoft.com/office/drawing/2014/main" id="{0F07A509-F8B6-F046-8834-4AD08ABD3A1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0" name="Slide Number">
            <a:extLst>
              <a:ext uri="{FF2B5EF4-FFF2-40B4-BE49-F238E27FC236}">
                <a16:creationId xmlns:a16="http://schemas.microsoft.com/office/drawing/2014/main" id="{EE72B65C-E243-794C-857A-A0D39057C3A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cxnSp>
        <p:nvCxnSpPr>
          <p:cNvPr id="26" name="Accent Mark">
            <a:extLst>
              <a:ext uri="{FF2B5EF4-FFF2-40B4-BE49-F238E27FC236}">
                <a16:creationId xmlns:a16="http://schemas.microsoft.com/office/drawing/2014/main" id="{6DB377B9-92D3-3147-8E15-DDEA78616B10}"/>
              </a:ext>
            </a:extLst>
          </p:cNvPr>
          <p:cNvCxnSpPr>
            <a:cxnSpLocks/>
          </p:cNvCxnSpPr>
          <p:nvPr userDrawn="1"/>
        </p:nvCxnSpPr>
        <p:spPr>
          <a:xfrm flipH="1">
            <a:off x="5132832"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Quote">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126735" y="2337161"/>
            <a:ext cx="6300216" cy="1969770"/>
          </a:xfrm>
          <a:prstGeom prst="rect">
            <a:avLst/>
          </a:prstGeom>
        </p:spPr>
        <p:txBody>
          <a:bodyPr lIns="0" anchor="b" anchorCtr="0">
            <a:sp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“Click to type customer or partner quote surrounded by quotation marks.” Remove/replace placeholder image as needed.</a:t>
            </a:r>
          </a:p>
        </p:txBody>
      </p:sp>
      <p:pic>
        <p:nvPicPr>
          <p:cNvPr id="12" name="Abstract Pattern Strip">
            <a:extLst>
              <a:ext uri="{FF2B5EF4-FFF2-40B4-BE49-F238E27FC236}">
                <a16:creationId xmlns:a16="http://schemas.microsoft.com/office/drawing/2014/main" id="{D185B491-D394-0B46-9060-DA769BEF8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1" name="Text Field">
            <a:extLst>
              <a:ext uri="{FF2B5EF4-FFF2-40B4-BE49-F238E27FC236}">
                <a16:creationId xmlns:a16="http://schemas.microsoft.com/office/drawing/2014/main" id="{9EB85C99-047B-894D-AECB-C07A531DC4B1}"/>
              </a:ext>
            </a:extLst>
          </p:cNvPr>
          <p:cNvSpPr>
            <a:spLocks noGrp="1"/>
          </p:cNvSpPr>
          <p:nvPr>
            <p:ph type="body" sz="quarter" idx="36" hasCustomPrompt="1"/>
          </p:nvPr>
        </p:nvSpPr>
        <p:spPr>
          <a:xfrm>
            <a:off x="5126734" y="5152453"/>
            <a:ext cx="6300216" cy="895181"/>
          </a:xfrm>
        </p:spPr>
        <p:txBody>
          <a:bodyPr>
            <a:noAutofit/>
          </a:bodyPr>
          <a:lstStyle>
            <a:lvl1pPr>
              <a:defRPr>
                <a:solidFill>
                  <a:schemeClr val="bg1"/>
                </a:solidFill>
              </a:defRPr>
            </a:lvl1pPr>
          </a:lstStyle>
          <a:p>
            <a:pPr lvl="0"/>
            <a:r>
              <a:rPr lang="en-US" dirty="0"/>
              <a:t>Additional information if needed</a:t>
            </a:r>
          </a:p>
        </p:txBody>
      </p:sp>
      <p:sp>
        <p:nvSpPr>
          <p:cNvPr id="13" name="Text Field">
            <a:extLst>
              <a:ext uri="{FF2B5EF4-FFF2-40B4-BE49-F238E27FC236}">
                <a16:creationId xmlns:a16="http://schemas.microsoft.com/office/drawing/2014/main" id="{9B702811-6927-C64B-8A43-AF047A905AC3}"/>
              </a:ext>
            </a:extLst>
          </p:cNvPr>
          <p:cNvSpPr>
            <a:spLocks noGrp="1"/>
          </p:cNvSpPr>
          <p:nvPr>
            <p:ph type="body" sz="quarter" idx="37" hasCustomPrompt="1"/>
          </p:nvPr>
        </p:nvSpPr>
        <p:spPr>
          <a:xfrm>
            <a:off x="5126734" y="4814860"/>
            <a:ext cx="6300216" cy="266291"/>
          </a:xfrm>
        </p:spPr>
        <p:txBody>
          <a:bodyPr>
            <a:noAutofit/>
          </a:bodyPr>
          <a:lstStyle>
            <a:lvl1pPr>
              <a:defRPr b="1">
                <a:solidFill>
                  <a:schemeClr val="bg1"/>
                </a:solidFill>
              </a:defRPr>
            </a:lvl1pPr>
          </a:lstStyle>
          <a:p>
            <a:pPr lvl="0"/>
            <a:r>
              <a:rPr lang="en-US" dirty="0"/>
              <a:t>Name of person quoted</a:t>
            </a:r>
          </a:p>
        </p:txBody>
      </p:sp>
    </p:spTree>
    <p:extLst>
      <p:ext uri="{BB962C8B-B14F-4D97-AF65-F5344CB8AC3E}">
        <p14:creationId xmlns:p14="http://schemas.microsoft.com/office/powerpoint/2010/main" val="2214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 Quote with Abstract Border">
    <p:bg>
      <p:bgPr>
        <a:solidFill>
          <a:schemeClr val="bg2"/>
        </a:solidFill>
        <a:effectLst/>
      </p:bgPr>
    </p:bg>
    <p:spTree>
      <p:nvGrpSpPr>
        <p:cNvPr id="1" name=""/>
        <p:cNvGrpSpPr/>
        <p:nvPr/>
      </p:nvGrpSpPr>
      <p:grpSpPr>
        <a:xfrm>
          <a:off x="0" y="0"/>
          <a:ext cx="0" cy="0"/>
          <a:chOff x="0" y="0"/>
          <a:chExt cx="0" cy="0"/>
        </a:xfrm>
      </p:grpSpPr>
      <p:pic>
        <p:nvPicPr>
          <p:cNvPr id="15" name="Abstract Illustration">
            <a:extLst>
              <a:ext uri="{FF2B5EF4-FFF2-40B4-BE49-F238E27FC236}">
                <a16:creationId xmlns:a16="http://schemas.microsoft.com/office/drawing/2014/main" id="{4BA47984-3BFF-A548-8C6E-B57F84FA97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pic>
        <p:nvPicPr>
          <p:cNvPr id="34" name="OTag">
            <a:extLst>
              <a:ext uri="{FF2B5EF4-FFF2-40B4-BE49-F238E27FC236}">
                <a16:creationId xmlns:a16="http://schemas.microsoft.com/office/drawing/2014/main" id="{13B56594-FE97-D04E-A433-8BA9531F6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6" name="Footer">
            <a:extLst>
              <a:ext uri="{FF2B5EF4-FFF2-40B4-BE49-F238E27FC236}">
                <a16:creationId xmlns:a16="http://schemas.microsoft.com/office/drawing/2014/main" id="{DDFC6D9C-FDF9-F949-B5D5-6521B6F60D6B}"/>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chemeClr val="bg2"/>
                </a:solidFill>
              </a:defRPr>
            </a:lvl1pPr>
          </a:lstStyle>
          <a:p>
            <a:r>
              <a:rPr lang="en-US" dirty="0"/>
              <a:t>Copyright © 2020, Oracle and/or its affiliates  |  Confidential: Internal/Restricted/Highly Restricted</a:t>
            </a:r>
          </a:p>
        </p:txBody>
      </p:sp>
      <p:sp>
        <p:nvSpPr>
          <p:cNvPr id="12" name="Slide Number">
            <a:extLst>
              <a:ext uri="{FF2B5EF4-FFF2-40B4-BE49-F238E27FC236}">
                <a16:creationId xmlns:a16="http://schemas.microsoft.com/office/drawing/2014/main" id="{95A033EA-7970-B64A-B936-A4621582ECE2}"/>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chemeClr val="bg1"/>
                </a:solidFill>
              </a:defRPr>
            </a:lvl1pPr>
          </a:lstStyle>
          <a:p>
            <a:fld id="{345D60D9-5372-5F40-9443-0F9AE5BDC3C8}" type="slidenum">
              <a:rPr lang="en-US" smtClean="0"/>
              <a:pPr/>
              <a:t>‹#›</a:t>
            </a:fld>
            <a:endParaRPr lang="en-US" dirty="0"/>
          </a:p>
        </p:txBody>
      </p:sp>
      <p:sp>
        <p:nvSpPr>
          <p:cNvPr id="10" name="Text Field">
            <a:extLst>
              <a:ext uri="{FF2B5EF4-FFF2-40B4-BE49-F238E27FC236}">
                <a16:creationId xmlns:a16="http://schemas.microsoft.com/office/drawing/2014/main" id="{18FFF1FB-05AB-0B41-BAE5-8E8BC51700AF}"/>
              </a:ext>
            </a:extLst>
          </p:cNvPr>
          <p:cNvSpPr>
            <a:spLocks noGrp="1"/>
          </p:cNvSpPr>
          <p:nvPr>
            <p:ph type="body" sz="quarter" idx="34" hasCustomPrompt="1"/>
          </p:nvPr>
        </p:nvSpPr>
        <p:spPr>
          <a:xfrm>
            <a:off x="1018030" y="4706392"/>
            <a:ext cx="5077970" cy="895181"/>
          </a:xfrm>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64B2DE50-0500-D341-B88E-362BEEF5810C}"/>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cxnSp>
        <p:nvCxnSpPr>
          <p:cNvPr id="21" name="Accent Mark">
            <a:extLst>
              <a:ext uri="{FF2B5EF4-FFF2-40B4-BE49-F238E27FC236}">
                <a16:creationId xmlns:a16="http://schemas.microsoft.com/office/drawing/2014/main" id="{07C84D47-A05F-1B4C-B629-729C7FD3826E}"/>
              </a:ext>
            </a:extLst>
          </p:cNvPr>
          <p:cNvCxnSpPr>
            <a:cxnSpLocks/>
          </p:cNvCxnSpPr>
          <p:nvPr userDrawn="1"/>
        </p:nvCxnSpPr>
        <p:spPr>
          <a:xfrm flipH="1">
            <a:off x="1021084"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Quote">
            <a:extLst>
              <a:ext uri="{FF2B5EF4-FFF2-40B4-BE49-F238E27FC236}">
                <a16:creationId xmlns:a16="http://schemas.microsoft.com/office/drawing/2014/main" id="{A623B5CC-1D01-324D-977F-DBEB5E2F1940}"/>
              </a:ext>
            </a:extLst>
          </p:cNvPr>
          <p:cNvSpPr>
            <a:spLocks noGrp="1"/>
          </p:cNvSpPr>
          <p:nvPr>
            <p:ph type="body" sz="quarter" idx="13" hasCustomPrompt="1"/>
          </p:nvPr>
        </p:nvSpPr>
        <p:spPr>
          <a:xfrm>
            <a:off x="1014987" y="2383542"/>
            <a:ext cx="10149840" cy="1477328"/>
          </a:xfrm>
          <a:prstGeom prst="rect">
            <a:avLst/>
          </a:prstGeom>
        </p:spPr>
        <p:txBody>
          <a:bodyPr wrap="square" lIns="0" anchor="b" anchorCtr="0">
            <a:no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spTree>
    <p:extLst>
      <p:ext uri="{BB962C8B-B14F-4D97-AF65-F5344CB8AC3E}">
        <p14:creationId xmlns:p14="http://schemas.microsoft.com/office/powerpoint/2010/main" val="367280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rk - Quote with Abstract Border">
    <p:bg>
      <p:bgPr>
        <a:solidFill>
          <a:schemeClr val="tx1"/>
        </a:solidFill>
        <a:effectLst/>
      </p:bgPr>
    </p:bg>
    <p:spTree>
      <p:nvGrpSpPr>
        <p:cNvPr id="1" name=""/>
        <p:cNvGrpSpPr/>
        <p:nvPr/>
      </p:nvGrpSpPr>
      <p:grpSpPr>
        <a:xfrm>
          <a:off x="0" y="0"/>
          <a:ext cx="0" cy="0"/>
          <a:chOff x="0" y="0"/>
          <a:chExt cx="0" cy="0"/>
        </a:xfrm>
      </p:grpSpPr>
      <p:pic>
        <p:nvPicPr>
          <p:cNvPr id="15" name="Abstract Illustration">
            <a:extLst>
              <a:ext uri="{FF2B5EF4-FFF2-40B4-BE49-F238E27FC236}">
                <a16:creationId xmlns:a16="http://schemas.microsoft.com/office/drawing/2014/main" id="{4BA47984-3BFF-A548-8C6E-B57F84FA97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pic>
        <p:nvPicPr>
          <p:cNvPr id="34" name="OTag">
            <a:extLst>
              <a:ext uri="{FF2B5EF4-FFF2-40B4-BE49-F238E27FC236}">
                <a16:creationId xmlns:a16="http://schemas.microsoft.com/office/drawing/2014/main" id="{13B56594-FE97-D04E-A433-8BA9531F6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6" name="Footer">
            <a:extLst>
              <a:ext uri="{FF2B5EF4-FFF2-40B4-BE49-F238E27FC236}">
                <a16:creationId xmlns:a16="http://schemas.microsoft.com/office/drawing/2014/main" id="{981CFCC1-6EF1-9447-9D22-C4396466EA53}"/>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chemeClr val="bg2"/>
                </a:solidFill>
              </a:defRPr>
            </a:lvl1pPr>
          </a:lstStyle>
          <a:p>
            <a:r>
              <a:rPr lang="en-US" dirty="0"/>
              <a:t>Copyright © 2020, Oracle and/or its affiliates  |  Confidential: Internal/Restricted/Highly Restricted</a:t>
            </a:r>
          </a:p>
        </p:txBody>
      </p:sp>
      <p:sp>
        <p:nvSpPr>
          <p:cNvPr id="12" name="Slide Number">
            <a:extLst>
              <a:ext uri="{FF2B5EF4-FFF2-40B4-BE49-F238E27FC236}">
                <a16:creationId xmlns:a16="http://schemas.microsoft.com/office/drawing/2014/main" id="{95A033EA-7970-B64A-B936-A4621582ECE2}"/>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chemeClr val="bg1"/>
                </a:solidFill>
              </a:defRPr>
            </a:lvl1pPr>
          </a:lstStyle>
          <a:p>
            <a:fld id="{345D60D9-5372-5F40-9443-0F9AE5BDC3C8}" type="slidenum">
              <a:rPr lang="en-US" smtClean="0"/>
              <a:pPr/>
              <a:t>‹#›</a:t>
            </a:fld>
            <a:endParaRPr lang="en-US" dirty="0"/>
          </a:p>
        </p:txBody>
      </p:sp>
      <p:sp>
        <p:nvSpPr>
          <p:cNvPr id="10" name="Text Field">
            <a:extLst>
              <a:ext uri="{FF2B5EF4-FFF2-40B4-BE49-F238E27FC236}">
                <a16:creationId xmlns:a16="http://schemas.microsoft.com/office/drawing/2014/main" id="{805BEE86-35FD-004A-A348-8BC2F7BCD410}"/>
              </a:ext>
            </a:extLst>
          </p:cNvPr>
          <p:cNvSpPr>
            <a:spLocks noGrp="1"/>
          </p:cNvSpPr>
          <p:nvPr>
            <p:ph type="body" sz="quarter" idx="36" hasCustomPrompt="1"/>
          </p:nvPr>
        </p:nvSpPr>
        <p:spPr>
          <a:xfrm>
            <a:off x="1018030" y="4706392"/>
            <a:ext cx="5077970" cy="895181"/>
          </a:xfrm>
        </p:spPr>
        <p:txBody>
          <a:bodyPr>
            <a:noAutofit/>
          </a:bodyPr>
          <a:lstStyle>
            <a:lvl1pPr>
              <a:defRPr>
                <a:solidFill>
                  <a:schemeClr val="bg1"/>
                </a:solidFill>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B9E3D702-4533-A342-B4A3-7F2D598D004D}"/>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cxnSp>
        <p:nvCxnSpPr>
          <p:cNvPr id="21" name="Accent Mark">
            <a:extLst>
              <a:ext uri="{FF2B5EF4-FFF2-40B4-BE49-F238E27FC236}">
                <a16:creationId xmlns:a16="http://schemas.microsoft.com/office/drawing/2014/main" id="{07C84D47-A05F-1B4C-B629-729C7FD3826E}"/>
              </a:ext>
            </a:extLst>
          </p:cNvPr>
          <p:cNvCxnSpPr>
            <a:cxnSpLocks/>
          </p:cNvCxnSpPr>
          <p:nvPr userDrawn="1"/>
        </p:nvCxnSpPr>
        <p:spPr>
          <a:xfrm flipH="1">
            <a:off x="1021084"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Quote">
            <a:extLst>
              <a:ext uri="{FF2B5EF4-FFF2-40B4-BE49-F238E27FC236}">
                <a16:creationId xmlns:a16="http://schemas.microsoft.com/office/drawing/2014/main" id="{A623B5CC-1D01-324D-977F-DBEB5E2F1940}"/>
              </a:ext>
            </a:extLst>
          </p:cNvPr>
          <p:cNvSpPr>
            <a:spLocks noGrp="1"/>
          </p:cNvSpPr>
          <p:nvPr>
            <p:ph type="body" sz="quarter" idx="13" hasCustomPrompt="1"/>
          </p:nvPr>
        </p:nvSpPr>
        <p:spPr>
          <a:xfrm>
            <a:off x="1014987" y="2383542"/>
            <a:ext cx="10149840" cy="1477328"/>
          </a:xfrm>
          <a:prstGeom prst="rect">
            <a:avLst/>
          </a:prstGeom>
        </p:spPr>
        <p:txBody>
          <a:bodyPr wrap="square" lIns="0" anchor="b" anchorCtr="0">
            <a:no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spTree>
    <p:extLst>
      <p:ext uri="{BB962C8B-B14F-4D97-AF65-F5344CB8AC3E}">
        <p14:creationId xmlns:p14="http://schemas.microsoft.com/office/powerpoint/2010/main" val="350456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ight - Blank">
    <p:bg>
      <p:bgPr>
        <a:solidFill>
          <a:schemeClr val="bg2"/>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0080C163-77F3-9A4B-A059-12FFFC705F80}"/>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0" name="OTag">
            <a:extLst>
              <a:ext uri="{FF2B5EF4-FFF2-40B4-BE49-F238E27FC236}">
                <a16:creationId xmlns:a16="http://schemas.microsoft.com/office/drawing/2014/main" id="{ACACB2B4-7B71-9C4C-986F-8528A7AE73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9" name="Footer">
            <a:extLst>
              <a:ext uri="{FF2B5EF4-FFF2-40B4-BE49-F238E27FC236}">
                <a16:creationId xmlns:a16="http://schemas.microsoft.com/office/drawing/2014/main" id="{F8A11974-1B05-3142-902C-0DFEB16D0BB7}"/>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pic>
        <p:nvPicPr>
          <p:cNvPr id="7" name="Abstract Pattern Strip">
            <a:extLst>
              <a:ext uri="{FF2B5EF4-FFF2-40B4-BE49-F238E27FC236}">
                <a16:creationId xmlns:a16="http://schemas.microsoft.com/office/drawing/2014/main" id="{1C6BA009-6898-4544-B36F-423AA2D6FE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6084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 Title with Abstract Border">
    <p:bg>
      <p:bgPr>
        <a:solidFill>
          <a:schemeClr val="tx1"/>
        </a:solidFill>
        <a:effectLst/>
      </p:bgPr>
    </p:bg>
    <p:spTree>
      <p:nvGrpSpPr>
        <p:cNvPr id="1" name=""/>
        <p:cNvGrpSpPr/>
        <p:nvPr/>
      </p:nvGrpSpPr>
      <p:grpSpPr>
        <a:xfrm>
          <a:off x="0" y="0"/>
          <a:ext cx="0" cy="0"/>
          <a:chOff x="0" y="0"/>
          <a:chExt cx="0" cy="0"/>
        </a:xfrm>
      </p:grpSpPr>
      <p:pic>
        <p:nvPicPr>
          <p:cNvPr id="11" name="Abstract Illustration">
            <a:extLst>
              <a:ext uri="{FF2B5EF4-FFF2-40B4-BE49-F238E27FC236}">
                <a16:creationId xmlns:a16="http://schemas.microsoft.com/office/drawing/2014/main" id="{E5246624-F21C-C74D-A490-03903A0F51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pic>
        <p:nvPicPr>
          <p:cNvPr id="30" name="OTag">
            <a:extLst>
              <a:ext uri="{FF2B5EF4-FFF2-40B4-BE49-F238E27FC236}">
                <a16:creationId xmlns:a16="http://schemas.microsoft.com/office/drawing/2014/main" id="{EDF18AE6-A97A-EC4A-9347-1802C0689B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Text Field">
            <a:extLst>
              <a:ext uri="{FF2B5EF4-FFF2-40B4-BE49-F238E27FC236}">
                <a16:creationId xmlns:a16="http://schemas.microsoft.com/office/drawing/2014/main" id="{2F4884B3-43B9-8948-A2FF-2AF993C7B39B}"/>
              </a:ext>
            </a:extLst>
          </p:cNvPr>
          <p:cNvSpPr>
            <a:spLocks noGrp="1"/>
          </p:cNvSpPr>
          <p:nvPr>
            <p:ph type="body" sz="quarter" idx="36" hasCustomPrompt="1"/>
          </p:nvPr>
        </p:nvSpPr>
        <p:spPr>
          <a:xfrm>
            <a:off x="1018030" y="4706392"/>
            <a:ext cx="5077970" cy="895181"/>
          </a:xfrm>
        </p:spPr>
        <p:txBody>
          <a:bodyPr>
            <a:noAutofit/>
          </a:bodyPr>
          <a:lstStyle>
            <a:lvl1pPr>
              <a:defRPr>
                <a:solidFill>
                  <a:schemeClr val="bg1"/>
                </a:solidFill>
              </a:defRPr>
            </a:lvl1pPr>
          </a:lstStyle>
          <a:p>
            <a:pPr lvl="0"/>
            <a:r>
              <a:rPr lang="en-US" dirty="0"/>
              <a:t>Presenter’s Title</a:t>
            </a:r>
          </a:p>
          <a:p>
            <a:pPr lvl="0"/>
            <a:r>
              <a:rPr lang="en-US" dirty="0"/>
              <a:t>Organization, Division or Business Unit</a:t>
            </a:r>
          </a:p>
          <a:p>
            <a:pPr lvl="0"/>
            <a:r>
              <a:rPr lang="en-US" dirty="0"/>
              <a:t>Month 00, 2019</a:t>
            </a:r>
          </a:p>
        </p:txBody>
      </p:sp>
      <p:sp>
        <p:nvSpPr>
          <p:cNvPr id="12" name="Text Field">
            <a:extLst>
              <a:ext uri="{FF2B5EF4-FFF2-40B4-BE49-F238E27FC236}">
                <a16:creationId xmlns:a16="http://schemas.microsoft.com/office/drawing/2014/main" id="{7644EA95-76DF-454F-88E7-28C26C8FF2CD}"/>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cxnSp>
        <p:nvCxnSpPr>
          <p:cNvPr id="18" name="Accent Mark">
            <a:extLst>
              <a:ext uri="{FF2B5EF4-FFF2-40B4-BE49-F238E27FC236}">
                <a16:creationId xmlns:a16="http://schemas.microsoft.com/office/drawing/2014/main" id="{AA45C8D8-A5D7-DC46-8327-6FCBF03151F6}"/>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7" name="Subhead">
            <a:extLst>
              <a:ext uri="{FF2B5EF4-FFF2-40B4-BE49-F238E27FC236}">
                <a16:creationId xmlns:a16="http://schemas.microsoft.com/office/drawing/2014/main" id="{12EB3548-39AB-5846-A4F6-A7D8515AEE59}"/>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6" name="Title">
            <a:extLst>
              <a:ext uri="{FF2B5EF4-FFF2-40B4-BE49-F238E27FC236}">
                <a16:creationId xmlns:a16="http://schemas.microsoft.com/office/drawing/2014/main" id="{2E021ED4-814D-9648-831F-EDE24ED2D4F8}"/>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solidFill>
                  <a:schemeClr val="bg1"/>
                </a:solidFill>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3" name="Oracle Logo">
            <a:extLst>
              <a:ext uri="{FF2B5EF4-FFF2-40B4-BE49-F238E27FC236}">
                <a16:creationId xmlns:a16="http://schemas.microsoft.com/office/drawing/2014/main" id="{83B5A1C8-DD86-0940-AC6C-BD8F5A957A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944949" y="1132368"/>
            <a:ext cx="1524893" cy="320039"/>
          </a:xfrm>
          <a:prstGeom prst="rect">
            <a:avLst/>
          </a:prstGeom>
        </p:spPr>
      </p:pic>
    </p:spTree>
    <p:extLst>
      <p:ext uri="{BB962C8B-B14F-4D97-AF65-F5344CB8AC3E}">
        <p14:creationId xmlns:p14="http://schemas.microsoft.com/office/powerpoint/2010/main" val="10456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ark - Blank">
    <p:bg>
      <p:bgPr>
        <a:solidFill>
          <a:schemeClr val="tx1"/>
        </a:solidFill>
        <a:effectLst/>
      </p:bgPr>
    </p:bg>
    <p:spTree>
      <p:nvGrpSpPr>
        <p:cNvPr id="1" name=""/>
        <p:cNvGrpSpPr/>
        <p:nvPr/>
      </p:nvGrpSpPr>
      <p:grpSpPr>
        <a:xfrm>
          <a:off x="0" y="0"/>
          <a:ext cx="0" cy="0"/>
          <a:chOff x="0" y="0"/>
          <a:chExt cx="0" cy="0"/>
        </a:xfrm>
      </p:grpSpPr>
      <p:pic>
        <p:nvPicPr>
          <p:cNvPr id="9" name="Data Texture Cloud">
            <a:extLst>
              <a:ext uri="{FF2B5EF4-FFF2-40B4-BE49-F238E27FC236}">
                <a16:creationId xmlns:a16="http://schemas.microsoft.com/office/drawing/2014/main" id="{13510D0A-E32C-124C-BAD6-D29BE0EA5C6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0" name="OTag">
            <a:extLst>
              <a:ext uri="{FF2B5EF4-FFF2-40B4-BE49-F238E27FC236}">
                <a16:creationId xmlns:a16="http://schemas.microsoft.com/office/drawing/2014/main" id="{ACACB2B4-7B71-9C4C-986F-8528A7AE73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1" name="Footer">
            <a:extLst>
              <a:ext uri="{FF2B5EF4-FFF2-40B4-BE49-F238E27FC236}">
                <a16:creationId xmlns:a16="http://schemas.microsoft.com/office/drawing/2014/main" id="{1EC1E23F-73C7-CF43-AFBA-30998AF737B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pic>
        <p:nvPicPr>
          <p:cNvPr id="7" name="Abstract Pattern Strip">
            <a:extLst>
              <a:ext uri="{FF2B5EF4-FFF2-40B4-BE49-F238E27FC236}">
                <a16:creationId xmlns:a16="http://schemas.microsoft.com/office/drawing/2014/main" id="{1C6BA009-6898-4544-B36F-423AA2D6FE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6496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 Title Only">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9450FB77-997D-6A45-B0F4-D18F7B9C7A4E}"/>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7" name="OTag">
            <a:extLst>
              <a:ext uri="{FF2B5EF4-FFF2-40B4-BE49-F238E27FC236}">
                <a16:creationId xmlns:a16="http://schemas.microsoft.com/office/drawing/2014/main" id="{E92E3AB4-CA2B-2947-A479-6006EC506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2" name="Footer">
            <a:extLst>
              <a:ext uri="{FF2B5EF4-FFF2-40B4-BE49-F238E27FC236}">
                <a16:creationId xmlns:a16="http://schemas.microsoft.com/office/drawing/2014/main" id="{094BB478-39FC-BC45-B020-64CE083CBD8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cxnSp>
        <p:nvCxnSpPr>
          <p:cNvPr id="14" name="Accent Mark">
            <a:extLst>
              <a:ext uri="{FF2B5EF4-FFF2-40B4-BE49-F238E27FC236}">
                <a16:creationId xmlns:a16="http://schemas.microsoft.com/office/drawing/2014/main" id="{034E11FD-0B1E-6B44-8BDF-4C70FAA7BAAB}"/>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 name="Title">
            <a:extLst>
              <a:ext uri="{FF2B5EF4-FFF2-40B4-BE49-F238E27FC236}">
                <a16:creationId xmlns:a16="http://schemas.microsoft.com/office/drawing/2014/main" id="{8CF093CC-9165-2740-A9A1-C2DF5C8D69CB}"/>
              </a:ext>
            </a:extLst>
          </p:cNvPr>
          <p:cNvSpPr>
            <a:spLocks noGrp="1"/>
          </p:cNvSpPr>
          <p:nvPr>
            <p:ph type="body" sz="quarter" idx="10"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6651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 Title Only">
    <p:bg>
      <p:bgPr>
        <a:solidFill>
          <a:schemeClr val="tx1"/>
        </a:solidFill>
        <a:effectLst/>
      </p:bgPr>
    </p:bg>
    <p:spTree>
      <p:nvGrpSpPr>
        <p:cNvPr id="1" name=""/>
        <p:cNvGrpSpPr/>
        <p:nvPr/>
      </p:nvGrpSpPr>
      <p:grpSpPr>
        <a:xfrm>
          <a:off x="0" y="0"/>
          <a:ext cx="0" cy="0"/>
          <a:chOff x="0" y="0"/>
          <a:chExt cx="0" cy="0"/>
        </a:xfrm>
      </p:grpSpPr>
      <p:pic>
        <p:nvPicPr>
          <p:cNvPr id="9" name="Data Texture Cloud">
            <a:extLst>
              <a:ext uri="{FF2B5EF4-FFF2-40B4-BE49-F238E27FC236}">
                <a16:creationId xmlns:a16="http://schemas.microsoft.com/office/drawing/2014/main" id="{BE3051D7-79D0-AB46-B536-B10AE0FBA314}"/>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7" name="OTag">
            <a:extLst>
              <a:ext uri="{FF2B5EF4-FFF2-40B4-BE49-F238E27FC236}">
                <a16:creationId xmlns:a16="http://schemas.microsoft.com/office/drawing/2014/main" id="{E92E3AB4-CA2B-2947-A479-6006EC506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2" name="Footer">
            <a:extLst>
              <a:ext uri="{FF2B5EF4-FFF2-40B4-BE49-F238E27FC236}">
                <a16:creationId xmlns:a16="http://schemas.microsoft.com/office/drawing/2014/main" id="{C58DA5F4-19CE-C74A-BF3C-EFD5EA08174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cxnSp>
        <p:nvCxnSpPr>
          <p:cNvPr id="14" name="Accent Mark">
            <a:extLst>
              <a:ext uri="{FF2B5EF4-FFF2-40B4-BE49-F238E27FC236}">
                <a16:creationId xmlns:a16="http://schemas.microsoft.com/office/drawing/2014/main" id="{034E11FD-0B1E-6B44-8BDF-4C70FAA7BAAB}"/>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6" name="Title">
            <a:extLst>
              <a:ext uri="{FF2B5EF4-FFF2-40B4-BE49-F238E27FC236}">
                <a16:creationId xmlns:a16="http://schemas.microsoft.com/office/drawing/2014/main" id="{FCA55692-CE36-1D4F-96A0-F74E95F76A38}"/>
              </a:ext>
            </a:extLst>
          </p:cNvPr>
          <p:cNvSpPr>
            <a:spLocks noGrp="1"/>
          </p:cNvSpPr>
          <p:nvPr>
            <p:ph type="body" sz="quarter" idx="1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6174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2079C2AD-37AA-0044-A804-55FDAE95F69D}"/>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7" name="OTag">
            <a:extLst>
              <a:ext uri="{FF2B5EF4-FFF2-40B4-BE49-F238E27FC236}">
                <a16:creationId xmlns:a16="http://schemas.microsoft.com/office/drawing/2014/main" id="{E92E3AB4-CA2B-2947-A479-6006EC506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1" name="Footer">
            <a:extLst>
              <a:ext uri="{FF2B5EF4-FFF2-40B4-BE49-F238E27FC236}">
                <a16:creationId xmlns:a16="http://schemas.microsoft.com/office/drawing/2014/main" id="{9B38191F-5718-D34F-A1D1-D1C28CE0A93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cxnSp>
        <p:nvCxnSpPr>
          <p:cNvPr id="16" name="Accent Mark">
            <a:extLst>
              <a:ext uri="{FF2B5EF4-FFF2-40B4-BE49-F238E27FC236}">
                <a16:creationId xmlns:a16="http://schemas.microsoft.com/office/drawing/2014/main" id="{A3FCA7A5-C5A6-7E43-9B07-6B262509CB9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5832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p:bg>
      <p:bgPr>
        <a:solidFill>
          <a:schemeClr val="tx1"/>
        </a:solidFill>
        <a:effectLst/>
      </p:bgPr>
    </p:bg>
    <p:spTree>
      <p:nvGrpSpPr>
        <p:cNvPr id="1" name=""/>
        <p:cNvGrpSpPr/>
        <p:nvPr/>
      </p:nvGrpSpPr>
      <p:grpSpPr>
        <a:xfrm>
          <a:off x="0" y="0"/>
          <a:ext cx="0" cy="0"/>
          <a:chOff x="0" y="0"/>
          <a:chExt cx="0" cy="0"/>
        </a:xfrm>
      </p:grpSpPr>
      <p:pic>
        <p:nvPicPr>
          <p:cNvPr id="11" name="Data Texture Cloud">
            <a:extLst>
              <a:ext uri="{FF2B5EF4-FFF2-40B4-BE49-F238E27FC236}">
                <a16:creationId xmlns:a16="http://schemas.microsoft.com/office/drawing/2014/main" id="{B32BC054-60FB-064F-A282-C18437F0420B}"/>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7" name="OTag">
            <a:extLst>
              <a:ext uri="{FF2B5EF4-FFF2-40B4-BE49-F238E27FC236}">
                <a16:creationId xmlns:a16="http://schemas.microsoft.com/office/drawing/2014/main" id="{E92E3AB4-CA2B-2947-A479-6006EC506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8" name="Footer">
            <a:extLst>
              <a:ext uri="{FF2B5EF4-FFF2-40B4-BE49-F238E27FC236}">
                <a16:creationId xmlns:a16="http://schemas.microsoft.com/office/drawing/2014/main" id="{72D531CE-F6EC-404D-B2CF-232D501E33E3}"/>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cxnSp>
        <p:nvCxnSpPr>
          <p:cNvPr id="16" name="Accent Mark">
            <a:extLst>
              <a:ext uri="{FF2B5EF4-FFF2-40B4-BE49-F238E27FC236}">
                <a16:creationId xmlns:a16="http://schemas.microsoft.com/office/drawing/2014/main" id="{A3FCA7A5-C5A6-7E43-9B07-6B262509CB9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71661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 Title 1 Column">
    <p:bg>
      <p:bgPr>
        <a:solidFill>
          <a:schemeClr val="bg2"/>
        </a:solidFill>
        <a:effectLst/>
      </p:bgPr>
    </p:bg>
    <p:spTree>
      <p:nvGrpSpPr>
        <p:cNvPr id="1" name=""/>
        <p:cNvGrpSpPr/>
        <p:nvPr/>
      </p:nvGrpSpPr>
      <p:grpSpPr>
        <a:xfrm>
          <a:off x="0" y="0"/>
          <a:ext cx="0" cy="0"/>
          <a:chOff x="0" y="0"/>
          <a:chExt cx="0" cy="0"/>
        </a:xfrm>
      </p:grpSpPr>
      <p:pic>
        <p:nvPicPr>
          <p:cNvPr id="12" name="Data Texture Cloud">
            <a:extLst>
              <a:ext uri="{FF2B5EF4-FFF2-40B4-BE49-F238E27FC236}">
                <a16:creationId xmlns:a16="http://schemas.microsoft.com/office/drawing/2014/main" id="{1232875C-001D-FE46-B15E-BCC2DA970349}"/>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4" name="Footer">
            <a:extLst>
              <a:ext uri="{FF2B5EF4-FFF2-40B4-BE49-F238E27FC236}">
                <a16:creationId xmlns:a16="http://schemas.microsoft.com/office/drawing/2014/main" id="{8F5FEAFC-E730-6143-955B-B888D65BB03B}"/>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Text Field">
            <a:extLst>
              <a:ext uri="{FF2B5EF4-FFF2-40B4-BE49-F238E27FC236}">
                <a16:creationId xmlns:a16="http://schemas.microsoft.com/office/drawing/2014/main" id="{045207A1-9D66-724A-930C-C571DE4ABBA3}"/>
              </a:ext>
            </a:extLst>
          </p:cNvPr>
          <p:cNvSpPr>
            <a:spLocks noGrp="1"/>
          </p:cNvSpPr>
          <p:nvPr>
            <p:ph type="body" sz="quarter" idx="12"/>
          </p:nvPr>
        </p:nvSpPr>
        <p:spPr>
          <a:xfrm>
            <a:off x="758952" y="1837944"/>
            <a:ext cx="10671048"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6638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 Title 1 Column">
    <p:bg>
      <p:bgPr>
        <a:solidFill>
          <a:schemeClr val="tx1"/>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30973D80-F90C-2B41-AAF3-064791F626A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5" name="Footer">
            <a:extLst>
              <a:ext uri="{FF2B5EF4-FFF2-40B4-BE49-F238E27FC236}">
                <a16:creationId xmlns:a16="http://schemas.microsoft.com/office/drawing/2014/main" id="{C0850CC3-142D-B940-A205-0D84E1CA4C14}"/>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Text Field">
            <a:extLst>
              <a:ext uri="{FF2B5EF4-FFF2-40B4-BE49-F238E27FC236}">
                <a16:creationId xmlns:a16="http://schemas.microsoft.com/office/drawing/2014/main" id="{045207A1-9D66-724A-930C-C571DE4ABBA3}"/>
              </a:ext>
            </a:extLst>
          </p:cNvPr>
          <p:cNvSpPr>
            <a:spLocks noGrp="1"/>
          </p:cNvSpPr>
          <p:nvPr>
            <p:ph type="body" sz="quarter" idx="12"/>
          </p:nvPr>
        </p:nvSpPr>
        <p:spPr>
          <a:xfrm>
            <a:off x="758952" y="1837944"/>
            <a:ext cx="10671048"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471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1 Column">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BAF6345E-D104-C540-A797-9C0E53A4C8D6}"/>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6" name="Footer">
            <a:extLst>
              <a:ext uri="{FF2B5EF4-FFF2-40B4-BE49-F238E27FC236}">
                <a16:creationId xmlns:a16="http://schemas.microsoft.com/office/drawing/2014/main" id="{1AB0EF40-5295-EF4A-B110-EB440EE86C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Text Field">
            <a:extLst>
              <a:ext uri="{FF2B5EF4-FFF2-40B4-BE49-F238E27FC236}">
                <a16:creationId xmlns:a16="http://schemas.microsoft.com/office/drawing/2014/main" id="{2A24E767-3408-FF44-93E3-22135CDCE5AB}"/>
              </a:ext>
            </a:extLst>
          </p:cNvPr>
          <p:cNvSpPr>
            <a:spLocks noGrp="1"/>
          </p:cNvSpPr>
          <p:nvPr>
            <p:ph type="body" sz="quarter" idx="12"/>
          </p:nvPr>
        </p:nvSpPr>
        <p:spPr>
          <a:xfrm>
            <a:off x="758952" y="1837944"/>
            <a:ext cx="10671048"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Accent Mark">
            <a:extLst>
              <a:ext uri="{FF2B5EF4-FFF2-40B4-BE49-F238E27FC236}">
                <a16:creationId xmlns:a16="http://schemas.microsoft.com/office/drawing/2014/main" id="{95ED051A-D2F4-A940-B08A-5DD1A2024E8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4109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1 Column">
    <p:bg>
      <p:bgPr>
        <a:solidFill>
          <a:schemeClr val="tx1"/>
        </a:solidFill>
        <a:effectLst/>
      </p:bgPr>
    </p:bg>
    <p:spTree>
      <p:nvGrpSpPr>
        <p:cNvPr id="1" name=""/>
        <p:cNvGrpSpPr/>
        <p:nvPr/>
      </p:nvGrpSpPr>
      <p:grpSpPr>
        <a:xfrm>
          <a:off x="0" y="0"/>
          <a:ext cx="0" cy="0"/>
          <a:chOff x="0" y="0"/>
          <a:chExt cx="0" cy="0"/>
        </a:xfrm>
      </p:grpSpPr>
      <p:pic>
        <p:nvPicPr>
          <p:cNvPr id="15" name="Data Texture Cloud">
            <a:extLst>
              <a:ext uri="{FF2B5EF4-FFF2-40B4-BE49-F238E27FC236}">
                <a16:creationId xmlns:a16="http://schemas.microsoft.com/office/drawing/2014/main" id="{57E73E0B-D3D9-9D49-AA25-ABB738EFB4DC}"/>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9" name="Footer">
            <a:extLst>
              <a:ext uri="{FF2B5EF4-FFF2-40B4-BE49-F238E27FC236}">
                <a16:creationId xmlns:a16="http://schemas.microsoft.com/office/drawing/2014/main" id="{A9B4F8FA-F520-6046-B8D1-1E46A6E0512B}"/>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2" name="Text Field">
            <a:extLst>
              <a:ext uri="{FF2B5EF4-FFF2-40B4-BE49-F238E27FC236}">
                <a16:creationId xmlns:a16="http://schemas.microsoft.com/office/drawing/2014/main" id="{2A24E767-3408-FF44-93E3-22135CDCE5AB}"/>
              </a:ext>
            </a:extLst>
          </p:cNvPr>
          <p:cNvSpPr>
            <a:spLocks noGrp="1"/>
          </p:cNvSpPr>
          <p:nvPr>
            <p:ph type="body" sz="quarter" idx="12"/>
          </p:nvPr>
        </p:nvSpPr>
        <p:spPr>
          <a:xfrm>
            <a:off x="758952" y="1837944"/>
            <a:ext cx="10671048"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Accent Mark">
            <a:extLst>
              <a:ext uri="{FF2B5EF4-FFF2-40B4-BE49-F238E27FC236}">
                <a16:creationId xmlns:a16="http://schemas.microsoft.com/office/drawing/2014/main" id="{95ED051A-D2F4-A940-B08A-5DD1A2024E8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6" name="Subtitle">
            <a:extLst>
              <a:ext uri="{FF2B5EF4-FFF2-40B4-BE49-F238E27FC236}">
                <a16:creationId xmlns:a16="http://schemas.microsoft.com/office/drawing/2014/main" id="{23E1B665-00A8-8343-AE5D-D91C2C56BB7A}"/>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33A530BD-4FD9-9B46-86C2-8FCE03913CB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6930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 Title 2 Column">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CE6E5ABD-A4A2-D340-B066-B5DA98D2FDE8}"/>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1" name="OTag">
            <a:extLst>
              <a:ext uri="{FF2B5EF4-FFF2-40B4-BE49-F238E27FC236}">
                <a16:creationId xmlns:a16="http://schemas.microsoft.com/office/drawing/2014/main" id="{388F650B-0096-C146-8FEB-5C25B15CB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3" name="Footer">
            <a:extLst>
              <a:ext uri="{FF2B5EF4-FFF2-40B4-BE49-F238E27FC236}">
                <a16:creationId xmlns:a16="http://schemas.microsoft.com/office/drawing/2014/main" id="{C90B1C98-9997-BC41-8A72-235FB5E6B247}"/>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4" name="Slide Number">
            <a:extLst>
              <a:ext uri="{FF2B5EF4-FFF2-40B4-BE49-F238E27FC236}">
                <a16:creationId xmlns:a16="http://schemas.microsoft.com/office/drawing/2014/main" id="{B1F84A78-226C-CA42-8F2B-D960C013FF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7" name="Text Field">
            <a:extLst>
              <a:ext uri="{FF2B5EF4-FFF2-40B4-BE49-F238E27FC236}">
                <a16:creationId xmlns:a16="http://schemas.microsoft.com/office/drawing/2014/main" id="{127206D3-5FC9-5940-86CA-B490BFF33849}"/>
              </a:ext>
            </a:extLst>
          </p:cNvPr>
          <p:cNvSpPr>
            <a:spLocks noGrp="1"/>
          </p:cNvSpPr>
          <p:nvPr>
            <p:ph type="body" sz="quarter" idx="13"/>
          </p:nvPr>
        </p:nvSpPr>
        <p:spPr>
          <a:xfrm>
            <a:off x="6345940"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28A42096-606C-8147-93BA-A37267AD56C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A2A31D1-C418-294D-BD2C-301BE963D206}"/>
              </a:ext>
            </a:extLst>
          </p:cNvPr>
          <p:cNvSpPr>
            <a:spLocks noGrp="1"/>
          </p:cNvSpPr>
          <p:nvPr>
            <p:ph type="body" sz="quarter" idx="12"/>
          </p:nvPr>
        </p:nvSpPr>
        <p:spPr>
          <a:xfrm>
            <a:off x="758951"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Accent Mark">
            <a:extLst>
              <a:ext uri="{FF2B5EF4-FFF2-40B4-BE49-F238E27FC236}">
                <a16:creationId xmlns:a16="http://schemas.microsoft.com/office/drawing/2014/main" id="{4F8F28C5-BA11-D440-84B1-6070C377A9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0D3E541A-8971-9E40-A861-AC82931F791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2853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 Title">
    <p:bg>
      <p:bgPr>
        <a:solidFill>
          <a:schemeClr val="bg2"/>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A96A34BF-1E0A-1545-9385-60E322784B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844" r="-322"/>
          <a:stretch/>
        </p:blipFill>
        <p:spPr>
          <a:xfrm flipH="1">
            <a:off x="8700654" y="248024"/>
            <a:ext cx="3491346" cy="1957206"/>
          </a:xfrm>
          <a:prstGeom prst="rect">
            <a:avLst/>
          </a:prstGeom>
        </p:spPr>
      </p:pic>
      <p:pic>
        <p:nvPicPr>
          <p:cNvPr id="18" name="OTag">
            <a:extLst>
              <a:ext uri="{FF2B5EF4-FFF2-40B4-BE49-F238E27FC236}">
                <a16:creationId xmlns:a16="http://schemas.microsoft.com/office/drawing/2014/main" id="{7BFEFC66-2347-E947-A49E-DD43E74C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Text Field">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706392"/>
            <a:ext cx="5077970" cy="895181"/>
          </a:xfrm>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cxnSp>
        <p:nvCxnSpPr>
          <p:cNvPr id="26" name="Accent Mark">
            <a:extLst>
              <a:ext uri="{FF2B5EF4-FFF2-40B4-BE49-F238E27FC236}">
                <a16:creationId xmlns:a16="http://schemas.microsoft.com/office/drawing/2014/main" id="{0128FA38-C7A0-1C40-B6A7-8B991B8BE254}"/>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2" name="Oracle Logo">
            <a:extLst>
              <a:ext uri="{FF2B5EF4-FFF2-40B4-BE49-F238E27FC236}">
                <a16:creationId xmlns:a16="http://schemas.microsoft.com/office/drawing/2014/main" id="{37E7F181-1615-4A41-B1E8-B9FF5CDED01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44949" y="1132368"/>
            <a:ext cx="1524893" cy="320040"/>
          </a:xfrm>
          <a:prstGeom prst="rect">
            <a:avLst/>
          </a:prstGeom>
        </p:spPr>
      </p:pic>
    </p:spTree>
    <p:extLst>
      <p:ext uri="{BB962C8B-B14F-4D97-AF65-F5344CB8AC3E}">
        <p14:creationId xmlns:p14="http://schemas.microsoft.com/office/powerpoint/2010/main" val="31163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 Title 2 Column">
    <p:bg>
      <p:bgPr>
        <a:solidFill>
          <a:schemeClr val="tx1"/>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45600894-19FA-B44D-93AD-7FDD489F09A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1" name="OTag">
            <a:extLst>
              <a:ext uri="{FF2B5EF4-FFF2-40B4-BE49-F238E27FC236}">
                <a16:creationId xmlns:a16="http://schemas.microsoft.com/office/drawing/2014/main" id="{388F650B-0096-C146-8FEB-5C25B15CB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9" name="Footer">
            <a:extLst>
              <a:ext uri="{FF2B5EF4-FFF2-40B4-BE49-F238E27FC236}">
                <a16:creationId xmlns:a16="http://schemas.microsoft.com/office/drawing/2014/main" id="{6832C504-7CC4-EB49-969C-2D1F650FA95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4" name="Slide Number">
            <a:extLst>
              <a:ext uri="{FF2B5EF4-FFF2-40B4-BE49-F238E27FC236}">
                <a16:creationId xmlns:a16="http://schemas.microsoft.com/office/drawing/2014/main" id="{B1F84A78-226C-CA42-8F2B-D960C013FF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7" name="Text Field">
            <a:extLst>
              <a:ext uri="{FF2B5EF4-FFF2-40B4-BE49-F238E27FC236}">
                <a16:creationId xmlns:a16="http://schemas.microsoft.com/office/drawing/2014/main" id="{127206D3-5FC9-5940-86CA-B490BFF33849}"/>
              </a:ext>
            </a:extLst>
          </p:cNvPr>
          <p:cNvSpPr>
            <a:spLocks noGrp="1"/>
          </p:cNvSpPr>
          <p:nvPr>
            <p:ph type="body" sz="quarter" idx="13"/>
          </p:nvPr>
        </p:nvSpPr>
        <p:spPr>
          <a:xfrm>
            <a:off x="6345940"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28A42096-606C-8147-93BA-A37267AD56C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A2A31D1-C418-294D-BD2C-301BE963D206}"/>
              </a:ext>
            </a:extLst>
          </p:cNvPr>
          <p:cNvSpPr>
            <a:spLocks noGrp="1"/>
          </p:cNvSpPr>
          <p:nvPr>
            <p:ph type="body" sz="quarter" idx="12"/>
          </p:nvPr>
        </p:nvSpPr>
        <p:spPr>
          <a:xfrm>
            <a:off x="758951"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Accent Mark">
            <a:extLst>
              <a:ext uri="{FF2B5EF4-FFF2-40B4-BE49-F238E27FC236}">
                <a16:creationId xmlns:a16="http://schemas.microsoft.com/office/drawing/2014/main" id="{4F8F28C5-BA11-D440-84B1-6070C377A9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0D3E541A-8971-9E40-A861-AC82931F791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46840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2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2F2253F-E2CD-F84C-B073-F9A6ABBAA333}"/>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1" name="OTag">
            <a:extLst>
              <a:ext uri="{FF2B5EF4-FFF2-40B4-BE49-F238E27FC236}">
                <a16:creationId xmlns:a16="http://schemas.microsoft.com/office/drawing/2014/main" id="{388F650B-0096-C146-8FEB-5C25B15CB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3" name="Footer">
            <a:extLst>
              <a:ext uri="{FF2B5EF4-FFF2-40B4-BE49-F238E27FC236}">
                <a16:creationId xmlns:a16="http://schemas.microsoft.com/office/drawing/2014/main" id="{B0B28D38-F083-CA40-B16E-54DA45441E8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03830144-8015-0B47-8564-18124FA6BA2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Text Field">
            <a:extLst>
              <a:ext uri="{FF2B5EF4-FFF2-40B4-BE49-F238E27FC236}">
                <a16:creationId xmlns:a16="http://schemas.microsoft.com/office/drawing/2014/main" id="{2A8FF7D0-24DE-7247-896A-E6C4E80C5A3C}"/>
              </a:ext>
            </a:extLst>
          </p:cNvPr>
          <p:cNvSpPr>
            <a:spLocks noGrp="1"/>
          </p:cNvSpPr>
          <p:nvPr>
            <p:ph type="body" sz="quarter" idx="14"/>
          </p:nvPr>
        </p:nvSpPr>
        <p:spPr>
          <a:xfrm>
            <a:off x="6345940"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Column Divider">
            <a:extLst>
              <a:ext uri="{FF2B5EF4-FFF2-40B4-BE49-F238E27FC236}">
                <a16:creationId xmlns:a16="http://schemas.microsoft.com/office/drawing/2014/main" id="{EA926242-7D27-8F4E-A826-549D9E4C23B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5" name="Text Field">
            <a:extLst>
              <a:ext uri="{FF2B5EF4-FFF2-40B4-BE49-F238E27FC236}">
                <a16:creationId xmlns:a16="http://schemas.microsoft.com/office/drawing/2014/main" id="{B4879B6D-DA18-6D4D-8E7D-338DA1C8FEEF}"/>
              </a:ext>
            </a:extLst>
          </p:cNvPr>
          <p:cNvSpPr>
            <a:spLocks noGrp="1"/>
          </p:cNvSpPr>
          <p:nvPr>
            <p:ph type="body" sz="quarter" idx="13"/>
          </p:nvPr>
        </p:nvSpPr>
        <p:spPr>
          <a:xfrm>
            <a:off x="758951"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Accent Mark">
            <a:extLst>
              <a:ext uri="{FF2B5EF4-FFF2-40B4-BE49-F238E27FC236}">
                <a16:creationId xmlns:a16="http://schemas.microsoft.com/office/drawing/2014/main" id="{41922730-243C-E841-A960-EDBFD169F1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Subtitle">
            <a:extLst>
              <a:ext uri="{FF2B5EF4-FFF2-40B4-BE49-F238E27FC236}">
                <a16:creationId xmlns:a16="http://schemas.microsoft.com/office/drawing/2014/main" id="{BD40C05F-32CC-E442-B2BC-903A0529B0B8}"/>
              </a:ext>
            </a:extLst>
          </p:cNvPr>
          <p:cNvSpPr>
            <a:spLocks noGrp="1"/>
          </p:cNvSpPr>
          <p:nvPr>
            <p:ph type="body" sz="quarter" idx="12"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50F45247-EDFA-CF4B-A197-C393721426EC}"/>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7126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2 Column">
    <p:bg>
      <p:bgPr>
        <a:solidFill>
          <a:schemeClr val="tx1"/>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088EE63F-D017-8F4C-825E-76E07B952F9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1" name="OTag">
            <a:extLst>
              <a:ext uri="{FF2B5EF4-FFF2-40B4-BE49-F238E27FC236}">
                <a16:creationId xmlns:a16="http://schemas.microsoft.com/office/drawing/2014/main" id="{388F650B-0096-C146-8FEB-5C25B15CB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2" name="Footer">
            <a:extLst>
              <a:ext uri="{FF2B5EF4-FFF2-40B4-BE49-F238E27FC236}">
                <a16:creationId xmlns:a16="http://schemas.microsoft.com/office/drawing/2014/main" id="{3BF7ADE5-40E3-934B-B8B6-734DD687E60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03830144-8015-0B47-8564-18124FA6BA2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Text Field">
            <a:extLst>
              <a:ext uri="{FF2B5EF4-FFF2-40B4-BE49-F238E27FC236}">
                <a16:creationId xmlns:a16="http://schemas.microsoft.com/office/drawing/2014/main" id="{2A8FF7D0-24DE-7247-896A-E6C4E80C5A3C}"/>
              </a:ext>
            </a:extLst>
          </p:cNvPr>
          <p:cNvSpPr>
            <a:spLocks noGrp="1"/>
          </p:cNvSpPr>
          <p:nvPr>
            <p:ph type="body" sz="quarter" idx="14"/>
          </p:nvPr>
        </p:nvSpPr>
        <p:spPr>
          <a:xfrm>
            <a:off x="6345940"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Column Divider">
            <a:extLst>
              <a:ext uri="{FF2B5EF4-FFF2-40B4-BE49-F238E27FC236}">
                <a16:creationId xmlns:a16="http://schemas.microsoft.com/office/drawing/2014/main" id="{EA926242-7D27-8F4E-A826-549D9E4C23B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5" name="Text Field">
            <a:extLst>
              <a:ext uri="{FF2B5EF4-FFF2-40B4-BE49-F238E27FC236}">
                <a16:creationId xmlns:a16="http://schemas.microsoft.com/office/drawing/2014/main" id="{B4879B6D-DA18-6D4D-8E7D-338DA1C8FEEF}"/>
              </a:ext>
            </a:extLst>
          </p:cNvPr>
          <p:cNvSpPr>
            <a:spLocks noGrp="1"/>
          </p:cNvSpPr>
          <p:nvPr>
            <p:ph type="body" sz="quarter" idx="13"/>
          </p:nvPr>
        </p:nvSpPr>
        <p:spPr>
          <a:xfrm>
            <a:off x="758951"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Accent Mark">
            <a:extLst>
              <a:ext uri="{FF2B5EF4-FFF2-40B4-BE49-F238E27FC236}">
                <a16:creationId xmlns:a16="http://schemas.microsoft.com/office/drawing/2014/main" id="{41922730-243C-E841-A960-EDBFD169F1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Subtitle">
            <a:extLst>
              <a:ext uri="{FF2B5EF4-FFF2-40B4-BE49-F238E27FC236}">
                <a16:creationId xmlns:a16="http://schemas.microsoft.com/office/drawing/2014/main" id="{BD40C05F-32CC-E442-B2BC-903A0529B0B8}"/>
              </a:ext>
            </a:extLst>
          </p:cNvPr>
          <p:cNvSpPr>
            <a:spLocks noGrp="1"/>
          </p:cNvSpPr>
          <p:nvPr>
            <p:ph type="body" sz="quarter" idx="12"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50F45247-EDFA-CF4B-A197-C393721426EC}"/>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70551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 Title 3 Column">
    <p:bg>
      <p:bgPr>
        <a:solidFill>
          <a:schemeClr val="bg2"/>
        </a:solidFill>
        <a:effectLst/>
      </p:bgPr>
    </p:bg>
    <p:spTree>
      <p:nvGrpSpPr>
        <p:cNvPr id="1" name=""/>
        <p:cNvGrpSpPr/>
        <p:nvPr/>
      </p:nvGrpSpPr>
      <p:grpSpPr>
        <a:xfrm>
          <a:off x="0" y="0"/>
          <a:ext cx="0" cy="0"/>
          <a:chOff x="0" y="0"/>
          <a:chExt cx="0" cy="0"/>
        </a:xfrm>
      </p:grpSpPr>
      <p:pic>
        <p:nvPicPr>
          <p:cNvPr id="21" name="Data Texture Cloud">
            <a:extLst>
              <a:ext uri="{FF2B5EF4-FFF2-40B4-BE49-F238E27FC236}">
                <a16:creationId xmlns:a16="http://schemas.microsoft.com/office/drawing/2014/main" id="{6B9192B5-0A20-764D-9C90-A22272603329}"/>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4" name="Footer">
            <a:extLst>
              <a:ext uri="{FF2B5EF4-FFF2-40B4-BE49-F238E27FC236}">
                <a16:creationId xmlns:a16="http://schemas.microsoft.com/office/drawing/2014/main" id="{04ED8D0D-9633-5F4D-A28C-1584C0DFFEE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3415ABCF-F4E1-8F45-97C7-BB3BBB93D523}"/>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Text Field">
            <a:extLst>
              <a:ext uri="{FF2B5EF4-FFF2-40B4-BE49-F238E27FC236}">
                <a16:creationId xmlns:a16="http://schemas.microsoft.com/office/drawing/2014/main" id="{F99B7BFF-D980-2D4A-B1AC-7510DE0D9D1C}"/>
              </a:ext>
            </a:extLst>
          </p:cNvPr>
          <p:cNvSpPr>
            <a:spLocks noGrp="1"/>
          </p:cNvSpPr>
          <p:nvPr>
            <p:ph type="body" sz="quarter" idx="14"/>
          </p:nvPr>
        </p:nvSpPr>
        <p:spPr>
          <a:xfrm>
            <a:off x="8128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4" name="Column Divider">
            <a:extLst>
              <a:ext uri="{FF2B5EF4-FFF2-40B4-BE49-F238E27FC236}">
                <a16:creationId xmlns:a16="http://schemas.microsoft.com/office/drawing/2014/main" id="{AFE66E1B-CB9E-AD43-8F62-B5F7E5962235}"/>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A701984C-34A6-1346-A2AA-2794191C0405}"/>
              </a:ext>
            </a:extLst>
          </p:cNvPr>
          <p:cNvSpPr>
            <a:spLocks noGrp="1"/>
          </p:cNvSpPr>
          <p:nvPr>
            <p:ph type="body" sz="quarter" idx="15"/>
          </p:nvPr>
        </p:nvSpPr>
        <p:spPr>
          <a:xfrm>
            <a:off x="4445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3" name="Column Divider">
            <a:extLst>
              <a:ext uri="{FF2B5EF4-FFF2-40B4-BE49-F238E27FC236}">
                <a16:creationId xmlns:a16="http://schemas.microsoft.com/office/drawing/2014/main" id="{96487311-07DE-BA4A-B675-135E5473D5A5}"/>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31E9FA52-D320-6043-8DA5-2A295E356128}"/>
              </a:ext>
            </a:extLst>
          </p:cNvPr>
          <p:cNvSpPr>
            <a:spLocks noGrp="1"/>
          </p:cNvSpPr>
          <p:nvPr>
            <p:ph type="body" sz="quarter" idx="13"/>
          </p:nvPr>
        </p:nvSpPr>
        <p:spPr>
          <a:xfrm>
            <a:off x="758951"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2" name="Accent Mark">
            <a:extLst>
              <a:ext uri="{FF2B5EF4-FFF2-40B4-BE49-F238E27FC236}">
                <a16:creationId xmlns:a16="http://schemas.microsoft.com/office/drawing/2014/main" id="{4E732D89-C34A-F248-94A1-01F258A23E11}"/>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402631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userDrawn="1">
          <p15:clr>
            <a:srgbClr val="FBAE40"/>
          </p15:clr>
        </p15:guide>
        <p15:guide id="12" pos="4848" userDrawn="1">
          <p15:clr>
            <a:srgbClr val="FBAE40"/>
          </p15:clr>
        </p15:guide>
        <p15:guide id="13" pos="2544" userDrawn="1">
          <p15:clr>
            <a:srgbClr val="FBAE40"/>
          </p15:clr>
        </p15:guide>
        <p15:guide id="14" pos="4728" userDrawn="1">
          <p15:clr>
            <a:srgbClr val="FBAE40"/>
          </p15:clr>
        </p15:guide>
        <p15:guide id="15" pos="69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 Title 3 Column">
    <p:bg>
      <p:bgPr>
        <a:solidFill>
          <a:schemeClr val="tx1"/>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6B6AE226-6298-A74E-881D-C391B7DBFC74}"/>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1" name="Footer">
            <a:extLst>
              <a:ext uri="{FF2B5EF4-FFF2-40B4-BE49-F238E27FC236}">
                <a16:creationId xmlns:a16="http://schemas.microsoft.com/office/drawing/2014/main" id="{2A872738-4F3E-AE41-AFF8-FC3272689F7F}"/>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3415ABCF-F4E1-8F45-97C7-BB3BBB93D523}"/>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Text Field">
            <a:extLst>
              <a:ext uri="{FF2B5EF4-FFF2-40B4-BE49-F238E27FC236}">
                <a16:creationId xmlns:a16="http://schemas.microsoft.com/office/drawing/2014/main" id="{F99B7BFF-D980-2D4A-B1AC-7510DE0D9D1C}"/>
              </a:ext>
            </a:extLst>
          </p:cNvPr>
          <p:cNvSpPr>
            <a:spLocks noGrp="1"/>
          </p:cNvSpPr>
          <p:nvPr>
            <p:ph type="body" sz="quarter" idx="14"/>
          </p:nvPr>
        </p:nvSpPr>
        <p:spPr>
          <a:xfrm>
            <a:off x="8128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4" name="Column Divider">
            <a:extLst>
              <a:ext uri="{FF2B5EF4-FFF2-40B4-BE49-F238E27FC236}">
                <a16:creationId xmlns:a16="http://schemas.microsoft.com/office/drawing/2014/main" id="{AFE66E1B-CB9E-AD43-8F62-B5F7E5962235}"/>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A701984C-34A6-1346-A2AA-2794191C0405}"/>
              </a:ext>
            </a:extLst>
          </p:cNvPr>
          <p:cNvSpPr>
            <a:spLocks noGrp="1"/>
          </p:cNvSpPr>
          <p:nvPr>
            <p:ph type="body" sz="quarter" idx="15"/>
          </p:nvPr>
        </p:nvSpPr>
        <p:spPr>
          <a:xfrm>
            <a:off x="4445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3" name="Column Divider">
            <a:extLst>
              <a:ext uri="{FF2B5EF4-FFF2-40B4-BE49-F238E27FC236}">
                <a16:creationId xmlns:a16="http://schemas.microsoft.com/office/drawing/2014/main" id="{96487311-07DE-BA4A-B675-135E5473D5A5}"/>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31E9FA52-D320-6043-8DA5-2A295E356128}"/>
              </a:ext>
            </a:extLst>
          </p:cNvPr>
          <p:cNvSpPr>
            <a:spLocks noGrp="1"/>
          </p:cNvSpPr>
          <p:nvPr>
            <p:ph type="body" sz="quarter" idx="13"/>
          </p:nvPr>
        </p:nvSpPr>
        <p:spPr>
          <a:xfrm>
            <a:off x="758951"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2" name="Accent Mark">
            <a:extLst>
              <a:ext uri="{FF2B5EF4-FFF2-40B4-BE49-F238E27FC236}">
                <a16:creationId xmlns:a16="http://schemas.microsoft.com/office/drawing/2014/main" id="{4E732D89-C34A-F248-94A1-01F258A23E11}"/>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5225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3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70EC8FB-8F52-1849-8B54-6C3C260AEC4E}"/>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4" name="Footer">
            <a:extLst>
              <a:ext uri="{FF2B5EF4-FFF2-40B4-BE49-F238E27FC236}">
                <a16:creationId xmlns:a16="http://schemas.microsoft.com/office/drawing/2014/main" id="{E2B63F06-EA27-0644-94D3-23B5E702495B}"/>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5" name="Slide Number">
            <a:extLst>
              <a:ext uri="{FF2B5EF4-FFF2-40B4-BE49-F238E27FC236}">
                <a16:creationId xmlns:a16="http://schemas.microsoft.com/office/drawing/2014/main" id="{5DB444FB-0B40-4E4B-905E-8C07DFBDC50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Text Field">
            <a:extLst>
              <a:ext uri="{FF2B5EF4-FFF2-40B4-BE49-F238E27FC236}">
                <a16:creationId xmlns:a16="http://schemas.microsoft.com/office/drawing/2014/main" id="{AFFA3B66-F839-0A43-B947-288947FAE76A}"/>
              </a:ext>
            </a:extLst>
          </p:cNvPr>
          <p:cNvSpPr>
            <a:spLocks noGrp="1"/>
          </p:cNvSpPr>
          <p:nvPr>
            <p:ph type="body" sz="quarter" idx="15"/>
          </p:nvPr>
        </p:nvSpPr>
        <p:spPr>
          <a:xfrm>
            <a:off x="8128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Column Divider">
            <a:extLst>
              <a:ext uri="{FF2B5EF4-FFF2-40B4-BE49-F238E27FC236}">
                <a16:creationId xmlns:a16="http://schemas.microsoft.com/office/drawing/2014/main" id="{FEBC52D1-D61C-E242-953A-FE75F4230057}"/>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0" name="Text Field">
            <a:extLst>
              <a:ext uri="{FF2B5EF4-FFF2-40B4-BE49-F238E27FC236}">
                <a16:creationId xmlns:a16="http://schemas.microsoft.com/office/drawing/2014/main" id="{A3F2668A-2594-E744-9A86-00F03A65B3D0}"/>
              </a:ext>
            </a:extLst>
          </p:cNvPr>
          <p:cNvSpPr>
            <a:spLocks noGrp="1"/>
          </p:cNvSpPr>
          <p:nvPr>
            <p:ph type="body" sz="quarter" idx="16"/>
          </p:nvPr>
        </p:nvSpPr>
        <p:spPr>
          <a:xfrm>
            <a:off x="4445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FFFD347B-C0A8-2C4A-806D-EDC1B041B75F}"/>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DBDDCF0-B3BA-F84E-B95B-56F0DD652B4E}"/>
              </a:ext>
            </a:extLst>
          </p:cNvPr>
          <p:cNvSpPr>
            <a:spLocks noGrp="1"/>
          </p:cNvSpPr>
          <p:nvPr>
            <p:ph type="body" sz="quarter" idx="14"/>
          </p:nvPr>
        </p:nvSpPr>
        <p:spPr>
          <a:xfrm>
            <a:off x="758951"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A42B5292-498A-834B-8514-61985A01386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C2DB86C1-D122-1844-AC1A-B24593E8DB7A}"/>
              </a:ext>
            </a:extLst>
          </p:cNvPr>
          <p:cNvSpPr>
            <a:spLocks noGrp="1"/>
          </p:cNvSpPr>
          <p:nvPr>
            <p:ph type="body" sz="quarter" idx="13"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1AD6C625-E91C-C740-B6CB-B38FD66B396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4683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3 Column">
    <p:bg>
      <p:bgPr>
        <a:solidFill>
          <a:schemeClr val="tx1"/>
        </a:solidFill>
        <a:effectLst/>
      </p:bgPr>
    </p:bg>
    <p:spTree>
      <p:nvGrpSpPr>
        <p:cNvPr id="1" name=""/>
        <p:cNvGrpSpPr/>
        <p:nvPr/>
      </p:nvGrpSpPr>
      <p:grpSpPr>
        <a:xfrm>
          <a:off x="0" y="0"/>
          <a:ext cx="0" cy="0"/>
          <a:chOff x="0" y="0"/>
          <a:chExt cx="0" cy="0"/>
        </a:xfrm>
      </p:grpSpPr>
      <p:pic>
        <p:nvPicPr>
          <p:cNvPr id="24" name="Data Texture Cloud">
            <a:extLst>
              <a:ext uri="{FF2B5EF4-FFF2-40B4-BE49-F238E27FC236}">
                <a16:creationId xmlns:a16="http://schemas.microsoft.com/office/drawing/2014/main" id="{0FC7E372-ADF2-0D42-B73B-DDFEABF951C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8" name="Footer">
            <a:extLst>
              <a:ext uri="{FF2B5EF4-FFF2-40B4-BE49-F238E27FC236}">
                <a16:creationId xmlns:a16="http://schemas.microsoft.com/office/drawing/2014/main" id="{0D2A1D40-7B1E-8C46-A38C-6EF04D30A14E}"/>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5" name="Slide Number">
            <a:extLst>
              <a:ext uri="{FF2B5EF4-FFF2-40B4-BE49-F238E27FC236}">
                <a16:creationId xmlns:a16="http://schemas.microsoft.com/office/drawing/2014/main" id="{5DB444FB-0B40-4E4B-905E-8C07DFBDC50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Text Field">
            <a:extLst>
              <a:ext uri="{FF2B5EF4-FFF2-40B4-BE49-F238E27FC236}">
                <a16:creationId xmlns:a16="http://schemas.microsoft.com/office/drawing/2014/main" id="{AFFA3B66-F839-0A43-B947-288947FAE76A}"/>
              </a:ext>
            </a:extLst>
          </p:cNvPr>
          <p:cNvSpPr>
            <a:spLocks noGrp="1"/>
          </p:cNvSpPr>
          <p:nvPr>
            <p:ph type="body" sz="quarter" idx="15"/>
          </p:nvPr>
        </p:nvSpPr>
        <p:spPr>
          <a:xfrm>
            <a:off x="8128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Column Divider">
            <a:extLst>
              <a:ext uri="{FF2B5EF4-FFF2-40B4-BE49-F238E27FC236}">
                <a16:creationId xmlns:a16="http://schemas.microsoft.com/office/drawing/2014/main" id="{FEBC52D1-D61C-E242-953A-FE75F4230057}"/>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0" name="Text Field">
            <a:extLst>
              <a:ext uri="{FF2B5EF4-FFF2-40B4-BE49-F238E27FC236}">
                <a16:creationId xmlns:a16="http://schemas.microsoft.com/office/drawing/2014/main" id="{A3F2668A-2594-E744-9A86-00F03A65B3D0}"/>
              </a:ext>
            </a:extLst>
          </p:cNvPr>
          <p:cNvSpPr>
            <a:spLocks noGrp="1"/>
          </p:cNvSpPr>
          <p:nvPr>
            <p:ph type="body" sz="quarter" idx="16"/>
          </p:nvPr>
        </p:nvSpPr>
        <p:spPr>
          <a:xfrm>
            <a:off x="4445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FFFD347B-C0A8-2C4A-806D-EDC1B041B75F}"/>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DBDDCF0-B3BA-F84E-B95B-56F0DD652B4E}"/>
              </a:ext>
            </a:extLst>
          </p:cNvPr>
          <p:cNvSpPr>
            <a:spLocks noGrp="1"/>
          </p:cNvSpPr>
          <p:nvPr>
            <p:ph type="body" sz="quarter" idx="14"/>
          </p:nvPr>
        </p:nvSpPr>
        <p:spPr>
          <a:xfrm>
            <a:off x="758951"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A42B5292-498A-834B-8514-61985A01386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C2DB86C1-D122-1844-AC1A-B24593E8DB7A}"/>
              </a:ext>
            </a:extLst>
          </p:cNvPr>
          <p:cNvSpPr>
            <a:spLocks noGrp="1"/>
          </p:cNvSpPr>
          <p:nvPr>
            <p:ph type="body" sz="quarter" idx="13"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1AD6C625-E91C-C740-B6CB-B38FD66B396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75259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ight - Title 4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E384CA2D-A4F2-454B-8E32-D2A8DB39E29E}"/>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4" name="Footer">
            <a:extLst>
              <a:ext uri="{FF2B5EF4-FFF2-40B4-BE49-F238E27FC236}">
                <a16:creationId xmlns:a16="http://schemas.microsoft.com/office/drawing/2014/main" id="{524098CF-9376-754A-A9D8-69D985334EC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03D4BE4B-47A2-B746-908D-9F252050644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Text Field">
            <a:extLst>
              <a:ext uri="{FF2B5EF4-FFF2-40B4-BE49-F238E27FC236}">
                <a16:creationId xmlns:a16="http://schemas.microsoft.com/office/drawing/2014/main" id="{02F4F3B9-1A25-4E45-9B9E-E6DE163F5149}"/>
              </a:ext>
            </a:extLst>
          </p:cNvPr>
          <p:cNvSpPr>
            <a:spLocks noGrp="1"/>
          </p:cNvSpPr>
          <p:nvPr>
            <p:ph type="body" sz="quarter" idx="17"/>
          </p:nvPr>
        </p:nvSpPr>
        <p:spPr>
          <a:xfrm>
            <a:off x="8953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3" name="Column Divider">
            <a:extLst>
              <a:ext uri="{FF2B5EF4-FFF2-40B4-BE49-F238E27FC236}">
                <a16:creationId xmlns:a16="http://schemas.microsoft.com/office/drawing/2014/main" id="{C1EA1156-1AC8-084F-859D-8B19F16BA32D}"/>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Text Field">
            <a:extLst>
              <a:ext uri="{FF2B5EF4-FFF2-40B4-BE49-F238E27FC236}">
                <a16:creationId xmlns:a16="http://schemas.microsoft.com/office/drawing/2014/main" id="{D92D1E76-E845-ED49-B199-B642E9394D9A}"/>
              </a:ext>
            </a:extLst>
          </p:cNvPr>
          <p:cNvSpPr>
            <a:spLocks noGrp="1"/>
          </p:cNvSpPr>
          <p:nvPr>
            <p:ph type="body" sz="quarter" idx="15"/>
          </p:nvPr>
        </p:nvSpPr>
        <p:spPr>
          <a:xfrm>
            <a:off x="6221476"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2" name="Column Divider">
            <a:extLst>
              <a:ext uri="{FF2B5EF4-FFF2-40B4-BE49-F238E27FC236}">
                <a16:creationId xmlns:a16="http://schemas.microsoft.com/office/drawing/2014/main" id="{9AE92E81-C82E-E149-A4CF-9306BBF686F1}"/>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FAD02FEA-1BCB-BB40-B9E3-D33BD182F3A3}"/>
              </a:ext>
            </a:extLst>
          </p:cNvPr>
          <p:cNvSpPr>
            <a:spLocks noGrp="1"/>
          </p:cNvSpPr>
          <p:nvPr>
            <p:ph type="body" sz="quarter" idx="16"/>
          </p:nvPr>
        </p:nvSpPr>
        <p:spPr>
          <a:xfrm>
            <a:off x="3492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1" name="Column Divider">
            <a:extLst>
              <a:ext uri="{FF2B5EF4-FFF2-40B4-BE49-F238E27FC236}">
                <a16:creationId xmlns:a16="http://schemas.microsoft.com/office/drawing/2014/main" id="{D8752716-0CB6-6540-9B2F-91540EE5400A}"/>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CBAC9E2A-9AED-D148-B16F-3A131864B9B9}"/>
              </a:ext>
            </a:extLst>
          </p:cNvPr>
          <p:cNvSpPr>
            <a:spLocks noGrp="1"/>
          </p:cNvSpPr>
          <p:nvPr>
            <p:ph type="body" sz="quarter" idx="14"/>
          </p:nvPr>
        </p:nvSpPr>
        <p:spPr>
          <a:xfrm>
            <a:off x="758951"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9" name="Accent Mark">
            <a:extLst>
              <a:ext uri="{FF2B5EF4-FFF2-40B4-BE49-F238E27FC236}">
                <a16:creationId xmlns:a16="http://schemas.microsoft.com/office/drawing/2014/main" id="{B2F74B94-3BCD-EA4C-BFF9-D9AB5ED375AC}"/>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55709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 - Title 4 Column">
    <p:bg>
      <p:bgPr>
        <a:solidFill>
          <a:schemeClr val="tx1"/>
        </a:solidFill>
        <a:effectLst/>
      </p:bgPr>
    </p:bg>
    <p:spTree>
      <p:nvGrpSpPr>
        <p:cNvPr id="1" name=""/>
        <p:cNvGrpSpPr/>
        <p:nvPr/>
      </p:nvGrpSpPr>
      <p:grpSpPr>
        <a:xfrm>
          <a:off x="0" y="0"/>
          <a:ext cx="0" cy="0"/>
          <a:chOff x="0" y="0"/>
          <a:chExt cx="0" cy="0"/>
        </a:xfrm>
      </p:grpSpPr>
      <p:pic>
        <p:nvPicPr>
          <p:cNvPr id="24" name="Data Texture Cloud">
            <a:extLst>
              <a:ext uri="{FF2B5EF4-FFF2-40B4-BE49-F238E27FC236}">
                <a16:creationId xmlns:a16="http://schemas.microsoft.com/office/drawing/2014/main" id="{030D5F68-2B7D-5945-9127-3A54A7FB2BFE}"/>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2" name="Footer">
            <a:extLst>
              <a:ext uri="{FF2B5EF4-FFF2-40B4-BE49-F238E27FC236}">
                <a16:creationId xmlns:a16="http://schemas.microsoft.com/office/drawing/2014/main" id="{9FD82624-1FF4-F549-95A0-47E76ADA63CF}"/>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03D4BE4B-47A2-B746-908D-9F252050644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Text Field">
            <a:extLst>
              <a:ext uri="{FF2B5EF4-FFF2-40B4-BE49-F238E27FC236}">
                <a16:creationId xmlns:a16="http://schemas.microsoft.com/office/drawing/2014/main" id="{02F4F3B9-1A25-4E45-9B9E-E6DE163F5149}"/>
              </a:ext>
            </a:extLst>
          </p:cNvPr>
          <p:cNvSpPr>
            <a:spLocks noGrp="1"/>
          </p:cNvSpPr>
          <p:nvPr>
            <p:ph type="body" sz="quarter" idx="17"/>
          </p:nvPr>
        </p:nvSpPr>
        <p:spPr>
          <a:xfrm>
            <a:off x="8953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3" name="Column Divider">
            <a:extLst>
              <a:ext uri="{FF2B5EF4-FFF2-40B4-BE49-F238E27FC236}">
                <a16:creationId xmlns:a16="http://schemas.microsoft.com/office/drawing/2014/main" id="{C1EA1156-1AC8-084F-859D-8B19F16BA32D}"/>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Text Field">
            <a:extLst>
              <a:ext uri="{FF2B5EF4-FFF2-40B4-BE49-F238E27FC236}">
                <a16:creationId xmlns:a16="http://schemas.microsoft.com/office/drawing/2014/main" id="{D92D1E76-E845-ED49-B199-B642E9394D9A}"/>
              </a:ext>
            </a:extLst>
          </p:cNvPr>
          <p:cNvSpPr>
            <a:spLocks noGrp="1"/>
          </p:cNvSpPr>
          <p:nvPr>
            <p:ph type="body" sz="quarter" idx="15"/>
          </p:nvPr>
        </p:nvSpPr>
        <p:spPr>
          <a:xfrm>
            <a:off x="6221476"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2" name="Column Divider">
            <a:extLst>
              <a:ext uri="{FF2B5EF4-FFF2-40B4-BE49-F238E27FC236}">
                <a16:creationId xmlns:a16="http://schemas.microsoft.com/office/drawing/2014/main" id="{9AE92E81-C82E-E149-A4CF-9306BBF686F1}"/>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FAD02FEA-1BCB-BB40-B9E3-D33BD182F3A3}"/>
              </a:ext>
            </a:extLst>
          </p:cNvPr>
          <p:cNvSpPr>
            <a:spLocks noGrp="1"/>
          </p:cNvSpPr>
          <p:nvPr>
            <p:ph type="body" sz="quarter" idx="16"/>
          </p:nvPr>
        </p:nvSpPr>
        <p:spPr>
          <a:xfrm>
            <a:off x="3492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1" name="Column Divider">
            <a:extLst>
              <a:ext uri="{FF2B5EF4-FFF2-40B4-BE49-F238E27FC236}">
                <a16:creationId xmlns:a16="http://schemas.microsoft.com/office/drawing/2014/main" id="{D8752716-0CB6-6540-9B2F-91540EE5400A}"/>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CBAC9E2A-9AED-D148-B16F-3A131864B9B9}"/>
              </a:ext>
            </a:extLst>
          </p:cNvPr>
          <p:cNvSpPr>
            <a:spLocks noGrp="1"/>
          </p:cNvSpPr>
          <p:nvPr>
            <p:ph type="body" sz="quarter" idx="14"/>
          </p:nvPr>
        </p:nvSpPr>
        <p:spPr>
          <a:xfrm>
            <a:off x="758951"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9" name="Accent Mark">
            <a:extLst>
              <a:ext uri="{FF2B5EF4-FFF2-40B4-BE49-F238E27FC236}">
                <a16:creationId xmlns:a16="http://schemas.microsoft.com/office/drawing/2014/main" id="{B2F74B94-3BCD-EA4C-BFF9-D9AB5ED375AC}"/>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2095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4 Column">
    <p:bg>
      <p:bgPr>
        <a:solidFill>
          <a:schemeClr val="bg2"/>
        </a:solidFill>
        <a:effectLst/>
      </p:bgPr>
    </p:bg>
    <p:spTree>
      <p:nvGrpSpPr>
        <p:cNvPr id="1" name=""/>
        <p:cNvGrpSpPr/>
        <p:nvPr/>
      </p:nvGrpSpPr>
      <p:grpSpPr>
        <a:xfrm>
          <a:off x="0" y="0"/>
          <a:ext cx="0" cy="0"/>
          <a:chOff x="0" y="0"/>
          <a:chExt cx="0" cy="0"/>
        </a:xfrm>
      </p:grpSpPr>
      <p:pic>
        <p:nvPicPr>
          <p:cNvPr id="21" name="Data Texture Cloud">
            <a:extLst>
              <a:ext uri="{FF2B5EF4-FFF2-40B4-BE49-F238E27FC236}">
                <a16:creationId xmlns:a16="http://schemas.microsoft.com/office/drawing/2014/main" id="{BD09BE5E-B760-8549-A8BC-E223A297FC8C}"/>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2" name="Footer">
            <a:extLst>
              <a:ext uri="{FF2B5EF4-FFF2-40B4-BE49-F238E27FC236}">
                <a16:creationId xmlns:a16="http://schemas.microsoft.com/office/drawing/2014/main" id="{74B95F78-71AA-7641-8496-F7ABCE92E01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9" name="Slide Number">
            <a:extLst>
              <a:ext uri="{FF2B5EF4-FFF2-40B4-BE49-F238E27FC236}">
                <a16:creationId xmlns:a16="http://schemas.microsoft.com/office/drawing/2014/main" id="{33487866-D41F-8C4E-BEA1-BDF786DFA5A6}"/>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5" name="Text Field">
            <a:extLst>
              <a:ext uri="{FF2B5EF4-FFF2-40B4-BE49-F238E27FC236}">
                <a16:creationId xmlns:a16="http://schemas.microsoft.com/office/drawing/2014/main" id="{339804BB-2EA6-8C4F-866E-E719BA537F8D}"/>
              </a:ext>
            </a:extLst>
          </p:cNvPr>
          <p:cNvSpPr>
            <a:spLocks noGrp="1"/>
          </p:cNvSpPr>
          <p:nvPr>
            <p:ph type="body" sz="quarter" idx="18"/>
          </p:nvPr>
        </p:nvSpPr>
        <p:spPr>
          <a:xfrm>
            <a:off x="8953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0" name="Column Divider">
            <a:extLst>
              <a:ext uri="{FF2B5EF4-FFF2-40B4-BE49-F238E27FC236}">
                <a16:creationId xmlns:a16="http://schemas.microsoft.com/office/drawing/2014/main" id="{69DCFAC0-F500-FF4B-9DC2-971161B458E5}"/>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2" name="Text Field">
            <a:extLst>
              <a:ext uri="{FF2B5EF4-FFF2-40B4-BE49-F238E27FC236}">
                <a16:creationId xmlns:a16="http://schemas.microsoft.com/office/drawing/2014/main" id="{32015544-9835-C645-A5B4-B9C3710188C1}"/>
              </a:ext>
            </a:extLst>
          </p:cNvPr>
          <p:cNvSpPr>
            <a:spLocks noGrp="1"/>
          </p:cNvSpPr>
          <p:nvPr>
            <p:ph type="body" sz="quarter" idx="16"/>
          </p:nvPr>
        </p:nvSpPr>
        <p:spPr>
          <a:xfrm>
            <a:off x="6221476"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Column Divider">
            <a:extLst>
              <a:ext uri="{FF2B5EF4-FFF2-40B4-BE49-F238E27FC236}">
                <a16:creationId xmlns:a16="http://schemas.microsoft.com/office/drawing/2014/main" id="{6D056399-51EB-AC43-94D0-5FE8C7D62D3A}"/>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4" name="Text Field">
            <a:extLst>
              <a:ext uri="{FF2B5EF4-FFF2-40B4-BE49-F238E27FC236}">
                <a16:creationId xmlns:a16="http://schemas.microsoft.com/office/drawing/2014/main" id="{8936CF8B-824C-6D43-87AC-7D28E5F4AFF6}"/>
              </a:ext>
            </a:extLst>
          </p:cNvPr>
          <p:cNvSpPr>
            <a:spLocks noGrp="1"/>
          </p:cNvSpPr>
          <p:nvPr>
            <p:ph type="body" sz="quarter" idx="17"/>
          </p:nvPr>
        </p:nvSpPr>
        <p:spPr>
          <a:xfrm>
            <a:off x="3492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Column Divider">
            <a:extLst>
              <a:ext uri="{FF2B5EF4-FFF2-40B4-BE49-F238E27FC236}">
                <a16:creationId xmlns:a16="http://schemas.microsoft.com/office/drawing/2014/main" id="{EAAA606E-CE35-0449-B08C-449A1A629AD6}"/>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1" name="Text Field">
            <a:extLst>
              <a:ext uri="{FF2B5EF4-FFF2-40B4-BE49-F238E27FC236}">
                <a16:creationId xmlns:a16="http://schemas.microsoft.com/office/drawing/2014/main" id="{BBD3C9DD-1023-264E-8B2E-C3737E9E5BB3}"/>
              </a:ext>
            </a:extLst>
          </p:cNvPr>
          <p:cNvSpPr>
            <a:spLocks noGrp="1"/>
          </p:cNvSpPr>
          <p:nvPr>
            <p:ph type="body" sz="quarter" idx="15"/>
          </p:nvPr>
        </p:nvSpPr>
        <p:spPr>
          <a:xfrm>
            <a:off x="758951"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3AC36BFD-AA0C-534A-ACB9-5B4A91277AB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0F29B488-9E06-2A4D-AE0A-AEDAC8C00C46}"/>
              </a:ext>
            </a:extLst>
          </p:cNvPr>
          <p:cNvSpPr>
            <a:spLocks noGrp="1"/>
          </p:cNvSpPr>
          <p:nvPr>
            <p:ph type="body" sz="quarter" idx="14"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0F194A7A-6F4C-2E4D-9455-39C5AB9DA04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713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 Title">
    <p:bg>
      <p:bgPr>
        <a:solidFill>
          <a:schemeClr val="tx1"/>
        </a:solidFill>
        <a:effectLst/>
      </p:bgPr>
    </p:bg>
    <p:spTree>
      <p:nvGrpSpPr>
        <p:cNvPr id="1" name=""/>
        <p:cNvGrpSpPr/>
        <p:nvPr/>
      </p:nvGrpSpPr>
      <p:grpSpPr>
        <a:xfrm>
          <a:off x="0" y="0"/>
          <a:ext cx="0" cy="0"/>
          <a:chOff x="0" y="0"/>
          <a:chExt cx="0" cy="0"/>
        </a:xfrm>
      </p:grpSpPr>
      <p:pic>
        <p:nvPicPr>
          <p:cNvPr id="12" name="Data Texture Cloud">
            <a:extLst>
              <a:ext uri="{FF2B5EF4-FFF2-40B4-BE49-F238E27FC236}">
                <a16:creationId xmlns:a16="http://schemas.microsoft.com/office/drawing/2014/main" id="{499583B1-AAC7-DF46-871D-A4B35A6CA8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683"/>
          <a:stretch/>
        </p:blipFill>
        <p:spPr>
          <a:xfrm flipH="1">
            <a:off x="8709003" y="248024"/>
            <a:ext cx="3482997" cy="1957206"/>
          </a:xfrm>
          <a:prstGeom prst="rect">
            <a:avLst/>
          </a:prstGeom>
        </p:spPr>
      </p:pic>
      <p:pic>
        <p:nvPicPr>
          <p:cNvPr id="18" name="OTag">
            <a:extLst>
              <a:ext uri="{FF2B5EF4-FFF2-40B4-BE49-F238E27FC236}">
                <a16:creationId xmlns:a16="http://schemas.microsoft.com/office/drawing/2014/main" id="{7BFEFC66-2347-E947-A49E-DD43E74C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Text Field">
            <a:extLst>
              <a:ext uri="{FF2B5EF4-FFF2-40B4-BE49-F238E27FC236}">
                <a16:creationId xmlns:a16="http://schemas.microsoft.com/office/drawing/2014/main" id="{3B955B49-F36B-EB4F-AB69-FBF0ADA0BF96}"/>
              </a:ext>
            </a:extLst>
          </p:cNvPr>
          <p:cNvSpPr>
            <a:spLocks noGrp="1"/>
          </p:cNvSpPr>
          <p:nvPr>
            <p:ph type="body" sz="quarter" idx="36" hasCustomPrompt="1"/>
          </p:nvPr>
        </p:nvSpPr>
        <p:spPr>
          <a:xfrm>
            <a:off x="1018030" y="4706392"/>
            <a:ext cx="5077970" cy="895181"/>
          </a:xfrm>
        </p:spPr>
        <p:txBody>
          <a:bodyPr>
            <a:noAutofit/>
          </a:bodyPr>
          <a:lstStyle>
            <a:lvl1pPr>
              <a:defRPr>
                <a:solidFill>
                  <a:schemeClr val="bg1"/>
                </a:solidFill>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F5080E03-4D40-2D4C-B9AE-5A941EDB1135}"/>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cxnSp>
        <p:nvCxnSpPr>
          <p:cNvPr id="26" name="Accent Mark">
            <a:extLst>
              <a:ext uri="{FF2B5EF4-FFF2-40B4-BE49-F238E27FC236}">
                <a16:creationId xmlns:a16="http://schemas.microsoft.com/office/drawing/2014/main" id="{0128FA38-C7A0-1C40-B6A7-8B991B8BE254}"/>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solidFill>
                  <a:schemeClr val="bg1"/>
                </a:solidFill>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5" name="Oracle Logo">
            <a:extLst>
              <a:ext uri="{FF2B5EF4-FFF2-40B4-BE49-F238E27FC236}">
                <a16:creationId xmlns:a16="http://schemas.microsoft.com/office/drawing/2014/main" id="{274909A3-6AF4-7640-ABF1-16382D5EACB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944949" y="1132368"/>
            <a:ext cx="1524893" cy="320039"/>
          </a:xfrm>
          <a:prstGeom prst="rect">
            <a:avLst/>
          </a:prstGeom>
        </p:spPr>
      </p:pic>
    </p:spTree>
    <p:extLst>
      <p:ext uri="{BB962C8B-B14F-4D97-AF65-F5344CB8AC3E}">
        <p14:creationId xmlns:p14="http://schemas.microsoft.com/office/powerpoint/2010/main" val="24529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4 Column">
    <p:bg>
      <p:bgPr>
        <a:solidFill>
          <a:schemeClr val="tx1"/>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8695F751-C528-3B42-8EEE-1DA309C0751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EBAE077C-DB09-ED47-8D39-D0B8EC31F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1" name="Footer">
            <a:extLst>
              <a:ext uri="{FF2B5EF4-FFF2-40B4-BE49-F238E27FC236}">
                <a16:creationId xmlns:a16="http://schemas.microsoft.com/office/drawing/2014/main" id="{87B3A7DE-41C4-0746-8E51-D22D0ACBC4AD}"/>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9" name="Slide Number">
            <a:extLst>
              <a:ext uri="{FF2B5EF4-FFF2-40B4-BE49-F238E27FC236}">
                <a16:creationId xmlns:a16="http://schemas.microsoft.com/office/drawing/2014/main" id="{33487866-D41F-8C4E-BEA1-BDF786DFA5A6}"/>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5" name="Text Field">
            <a:extLst>
              <a:ext uri="{FF2B5EF4-FFF2-40B4-BE49-F238E27FC236}">
                <a16:creationId xmlns:a16="http://schemas.microsoft.com/office/drawing/2014/main" id="{339804BB-2EA6-8C4F-866E-E719BA537F8D}"/>
              </a:ext>
            </a:extLst>
          </p:cNvPr>
          <p:cNvSpPr>
            <a:spLocks noGrp="1"/>
          </p:cNvSpPr>
          <p:nvPr>
            <p:ph type="body" sz="quarter" idx="18"/>
          </p:nvPr>
        </p:nvSpPr>
        <p:spPr>
          <a:xfrm>
            <a:off x="8953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0" name="Column Divider">
            <a:extLst>
              <a:ext uri="{FF2B5EF4-FFF2-40B4-BE49-F238E27FC236}">
                <a16:creationId xmlns:a16="http://schemas.microsoft.com/office/drawing/2014/main" id="{69DCFAC0-F500-FF4B-9DC2-971161B458E5}"/>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2" name="Text Field">
            <a:extLst>
              <a:ext uri="{FF2B5EF4-FFF2-40B4-BE49-F238E27FC236}">
                <a16:creationId xmlns:a16="http://schemas.microsoft.com/office/drawing/2014/main" id="{32015544-9835-C645-A5B4-B9C3710188C1}"/>
              </a:ext>
            </a:extLst>
          </p:cNvPr>
          <p:cNvSpPr>
            <a:spLocks noGrp="1"/>
          </p:cNvSpPr>
          <p:nvPr>
            <p:ph type="body" sz="quarter" idx="16"/>
          </p:nvPr>
        </p:nvSpPr>
        <p:spPr>
          <a:xfrm>
            <a:off x="6221476"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Column Divider">
            <a:extLst>
              <a:ext uri="{FF2B5EF4-FFF2-40B4-BE49-F238E27FC236}">
                <a16:creationId xmlns:a16="http://schemas.microsoft.com/office/drawing/2014/main" id="{6D056399-51EB-AC43-94D0-5FE8C7D62D3A}"/>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4" name="Text Field">
            <a:extLst>
              <a:ext uri="{FF2B5EF4-FFF2-40B4-BE49-F238E27FC236}">
                <a16:creationId xmlns:a16="http://schemas.microsoft.com/office/drawing/2014/main" id="{8936CF8B-824C-6D43-87AC-7D28E5F4AFF6}"/>
              </a:ext>
            </a:extLst>
          </p:cNvPr>
          <p:cNvSpPr>
            <a:spLocks noGrp="1"/>
          </p:cNvSpPr>
          <p:nvPr>
            <p:ph type="body" sz="quarter" idx="17"/>
          </p:nvPr>
        </p:nvSpPr>
        <p:spPr>
          <a:xfrm>
            <a:off x="3492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Column Divider">
            <a:extLst>
              <a:ext uri="{FF2B5EF4-FFF2-40B4-BE49-F238E27FC236}">
                <a16:creationId xmlns:a16="http://schemas.microsoft.com/office/drawing/2014/main" id="{EAAA606E-CE35-0449-B08C-449A1A629AD6}"/>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1" name="Text Field">
            <a:extLst>
              <a:ext uri="{FF2B5EF4-FFF2-40B4-BE49-F238E27FC236}">
                <a16:creationId xmlns:a16="http://schemas.microsoft.com/office/drawing/2014/main" id="{BBD3C9DD-1023-264E-8B2E-C3737E9E5BB3}"/>
              </a:ext>
            </a:extLst>
          </p:cNvPr>
          <p:cNvSpPr>
            <a:spLocks noGrp="1"/>
          </p:cNvSpPr>
          <p:nvPr>
            <p:ph type="body" sz="quarter" idx="15"/>
          </p:nvPr>
        </p:nvSpPr>
        <p:spPr>
          <a:xfrm>
            <a:off x="758951"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3AC36BFD-AA0C-534A-ACB9-5B4A91277AB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0F29B488-9E06-2A4D-AE0A-AEDAC8C00C46}"/>
              </a:ext>
            </a:extLst>
          </p:cNvPr>
          <p:cNvSpPr>
            <a:spLocks noGrp="1"/>
          </p:cNvSpPr>
          <p:nvPr>
            <p:ph type="body" sz="quarter" idx="14"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0F194A7A-6F4C-2E4D-9455-39C5AB9DA04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8005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ight - Title Quad Infographic">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8BD3F0B2-DFCC-714A-8B07-137F7BAF0333}"/>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F7FA49ED-B139-8A43-A7E7-4EEB220FD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8" name="Footer">
            <a:extLst>
              <a:ext uri="{FF2B5EF4-FFF2-40B4-BE49-F238E27FC236}">
                <a16:creationId xmlns:a16="http://schemas.microsoft.com/office/drawing/2014/main" id="{F574F1B2-5125-114F-B675-196A5FB2C2E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Title">
            <a:extLst>
              <a:ext uri="{FF2B5EF4-FFF2-40B4-BE49-F238E27FC236}">
                <a16:creationId xmlns:a16="http://schemas.microsoft.com/office/drawing/2014/main" id="{DAE39BE3-8D44-8145-A734-01B7FBD49534}"/>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tx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61132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 - Title Quad Infographic">
    <p:bg>
      <p:bgPr>
        <a:solidFill>
          <a:schemeClr val="tx1"/>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006553D-D7BA-DA42-89BB-D18B94E42239}"/>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F7FA49ED-B139-8A43-A7E7-4EEB220FD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8" name="Footer">
            <a:extLst>
              <a:ext uri="{FF2B5EF4-FFF2-40B4-BE49-F238E27FC236}">
                <a16:creationId xmlns:a16="http://schemas.microsoft.com/office/drawing/2014/main" id="{A72E2689-185F-C44A-9314-B32F079253AE}"/>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lvl1pPr>
              <a:defRPr>
                <a:solidFill>
                  <a:schemeClr val="bg1"/>
                </a:solidFill>
              </a:defRPr>
            </a:lvl1p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lvl1pPr>
              <a:defRPr>
                <a:solidFill>
                  <a:schemeClr val="bg1"/>
                </a:solidFill>
              </a:defRPr>
            </a:lvl1p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lvl1pPr>
              <a:defRPr>
                <a:solidFill>
                  <a:schemeClr val="bg1"/>
                </a:solidFill>
              </a:defRPr>
            </a:lvl1p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lvl1pPr>
              <a:defRPr>
                <a:solidFill>
                  <a:schemeClr val="bg1"/>
                </a:solidFill>
              </a:defRPr>
            </a:lvl1p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296AF406-9A7A-D345-868A-490F770891BA}"/>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309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Quad Infographic">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8BD3F0B2-DFCC-714A-8B07-137F7BAF0333}"/>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3" name="OTag">
            <a:extLst>
              <a:ext uri="{FF2B5EF4-FFF2-40B4-BE49-F238E27FC236}">
                <a16:creationId xmlns:a16="http://schemas.microsoft.com/office/drawing/2014/main" id="{F7FA49ED-B139-8A43-A7E7-4EEB220FD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8" name="Footer">
            <a:extLst>
              <a:ext uri="{FF2B5EF4-FFF2-40B4-BE49-F238E27FC236}">
                <a16:creationId xmlns:a16="http://schemas.microsoft.com/office/drawing/2014/main" id="{DACB8D5A-1D6D-124B-A372-69C969095AF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24" name="Title">
            <a:extLst>
              <a:ext uri="{FF2B5EF4-FFF2-40B4-BE49-F238E27FC236}">
                <a16:creationId xmlns:a16="http://schemas.microsoft.com/office/drawing/2014/main" id="{8C9BB090-903F-7141-8040-376390E8FE3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994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Quad Infographic">
    <p:bg>
      <p:bgPr>
        <a:solidFill>
          <a:schemeClr val="tx1"/>
        </a:solidFill>
        <a:effectLst/>
      </p:bgPr>
    </p:bg>
    <p:spTree>
      <p:nvGrpSpPr>
        <p:cNvPr id="1" name=""/>
        <p:cNvGrpSpPr/>
        <p:nvPr/>
      </p:nvGrpSpPr>
      <p:grpSpPr>
        <a:xfrm>
          <a:off x="0" y="0"/>
          <a:ext cx="0" cy="0"/>
          <a:chOff x="0" y="0"/>
          <a:chExt cx="0" cy="0"/>
        </a:xfrm>
      </p:grpSpPr>
      <p:pic>
        <p:nvPicPr>
          <p:cNvPr id="18" name="Data Texture Cloud">
            <a:extLst>
              <a:ext uri="{FF2B5EF4-FFF2-40B4-BE49-F238E27FC236}">
                <a16:creationId xmlns:a16="http://schemas.microsoft.com/office/drawing/2014/main" id="{6C2FDC6D-E2FF-5847-B9AA-DD9B91EC4B3C}"/>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23" name="OTag">
            <a:extLst>
              <a:ext uri="{FF2B5EF4-FFF2-40B4-BE49-F238E27FC236}">
                <a16:creationId xmlns:a16="http://schemas.microsoft.com/office/drawing/2014/main" id="{F7FA49ED-B139-8A43-A7E7-4EEB220FD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0" name="Footer">
            <a:extLst>
              <a:ext uri="{FF2B5EF4-FFF2-40B4-BE49-F238E27FC236}">
                <a16:creationId xmlns:a16="http://schemas.microsoft.com/office/drawing/2014/main" id="{78EDEE20-4CCB-F240-8978-EC19741E3376}"/>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lvl1pPr>
              <a:defRPr>
                <a:solidFill>
                  <a:schemeClr val="bg1"/>
                </a:solidFill>
              </a:defRPr>
            </a:lvl1p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lvl1pPr>
              <a:defRPr>
                <a:solidFill>
                  <a:schemeClr val="bg1"/>
                </a:solidFill>
              </a:defRPr>
            </a:lvl1p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lvl1pPr>
              <a:defRPr>
                <a:solidFill>
                  <a:schemeClr val="bg1"/>
                </a:solidFill>
              </a:defRPr>
            </a:lvl1p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lvl1pPr>
              <a:defRPr>
                <a:solidFill>
                  <a:schemeClr val="bg1"/>
                </a:solidFill>
              </a:defRPr>
            </a:lvl1p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24" name="Title">
            <a:extLst>
              <a:ext uri="{FF2B5EF4-FFF2-40B4-BE49-F238E27FC236}">
                <a16:creationId xmlns:a16="http://schemas.microsoft.com/office/drawing/2014/main" id="{8C9BB090-903F-7141-8040-376390E8FE3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4538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ight - Metric">
    <p:bg>
      <p:bgPr>
        <a:solidFill>
          <a:schemeClr val="bg2"/>
        </a:solidFill>
        <a:effectLst/>
      </p:bgPr>
    </p:bg>
    <p:spTree>
      <p:nvGrpSpPr>
        <p:cNvPr id="1" name=""/>
        <p:cNvGrpSpPr/>
        <p:nvPr/>
      </p:nvGrpSpPr>
      <p:grpSpPr>
        <a:xfrm>
          <a:off x="0" y="0"/>
          <a:ext cx="0" cy="0"/>
          <a:chOff x="0" y="0"/>
          <a:chExt cx="0" cy="0"/>
        </a:xfrm>
      </p:grpSpPr>
      <p:pic>
        <p:nvPicPr>
          <p:cNvPr id="11" name="Data Texture Image">
            <a:extLst>
              <a:ext uri="{FF2B5EF4-FFF2-40B4-BE49-F238E27FC236}">
                <a16:creationId xmlns:a16="http://schemas.microsoft.com/office/drawing/2014/main" id="{67F91AEC-142C-5447-8ED9-47FD9D73D827}"/>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49997"/>
          <a:stretch/>
        </p:blipFill>
        <p:spPr>
          <a:xfrm>
            <a:off x="6095652" y="0"/>
            <a:ext cx="6096348" cy="6858000"/>
          </a:xfrm>
          <a:prstGeom prst="rect">
            <a:avLst/>
          </a:prstGeom>
        </p:spPr>
      </p:pic>
      <p:pic>
        <p:nvPicPr>
          <p:cNvPr id="12" name="OTag">
            <a:extLst>
              <a:ext uri="{FF2B5EF4-FFF2-40B4-BE49-F238E27FC236}">
                <a16:creationId xmlns:a16="http://schemas.microsoft.com/office/drawing/2014/main" id="{E8A7F756-6885-FD4D-8CAC-01911AF9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Footer">
            <a:extLst>
              <a:ext uri="{FF2B5EF4-FFF2-40B4-BE49-F238E27FC236}">
                <a16:creationId xmlns:a16="http://schemas.microsoft.com/office/drawing/2014/main" id="{4800481F-70FF-124B-B394-1EA7F1950D2A}"/>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FCAAB249-B453-7C45-A6AF-DF393B62BD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Text Field">
            <a:extLst>
              <a:ext uri="{FF2B5EF4-FFF2-40B4-BE49-F238E27FC236}">
                <a16:creationId xmlns:a16="http://schemas.microsoft.com/office/drawing/2014/main" id="{7409CAB6-76E7-5A4A-82F7-8D2B98C6DD05}"/>
              </a:ext>
            </a:extLst>
          </p:cNvPr>
          <p:cNvSpPr>
            <a:spLocks noGrp="1"/>
          </p:cNvSpPr>
          <p:nvPr>
            <p:ph type="body" sz="quarter" idx="12"/>
          </p:nvPr>
        </p:nvSpPr>
        <p:spPr>
          <a:xfrm>
            <a:off x="758952" y="3682999"/>
            <a:ext cx="5081014" cy="241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Accent Mark">
            <a:extLst>
              <a:ext uri="{FF2B5EF4-FFF2-40B4-BE49-F238E27FC236}">
                <a16:creationId xmlns:a16="http://schemas.microsoft.com/office/drawing/2014/main" id="{3F1F789C-055A-B94A-B592-6BAC45CA4CA5}"/>
              </a:ext>
            </a:extLst>
          </p:cNvPr>
          <p:cNvCxnSpPr>
            <a:cxnSpLocks/>
          </p:cNvCxnSpPr>
          <p:nvPr userDrawn="1"/>
        </p:nvCxnSpPr>
        <p:spPr>
          <a:xfrm flipH="1">
            <a:off x="768095" y="342899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Metric">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5" y="2297520"/>
            <a:ext cx="5078335" cy="877163"/>
          </a:xfrm>
          <a:prstGeom prst="rect">
            <a:avLst/>
          </a:prstGeom>
        </p:spPr>
        <p:txBody>
          <a:bodyPr wrap="square" lIns="0" rIns="0" anchor="b" anchorCtr="0">
            <a:spAutoFit/>
          </a:bodyPr>
          <a:lstStyle>
            <a:lvl1pPr marL="0" indent="0">
              <a:buNone/>
              <a:defRPr sz="6000" b="0">
                <a:solidFill>
                  <a:schemeClr val="accent5"/>
                </a:solidFill>
                <a:latin typeface="Georgia" panose="02040502050405020303" pitchFamily="18" charset="0"/>
              </a:defRPr>
            </a:lvl1pPr>
          </a:lstStyle>
          <a:p>
            <a:pPr lvl="0"/>
            <a:r>
              <a:rPr lang="en-US" dirty="0"/>
              <a:t>XX%</a:t>
            </a:r>
          </a:p>
        </p:txBody>
      </p:sp>
    </p:spTree>
    <p:extLst>
      <p:ext uri="{BB962C8B-B14F-4D97-AF65-F5344CB8AC3E}">
        <p14:creationId xmlns:p14="http://schemas.microsoft.com/office/powerpoint/2010/main" val="8643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ark - Metric">
    <p:bg>
      <p:bgPr>
        <a:solidFill>
          <a:schemeClr val="tx1"/>
        </a:solidFill>
        <a:effectLst/>
      </p:bgPr>
    </p:bg>
    <p:spTree>
      <p:nvGrpSpPr>
        <p:cNvPr id="1" name=""/>
        <p:cNvGrpSpPr/>
        <p:nvPr/>
      </p:nvGrpSpPr>
      <p:grpSpPr>
        <a:xfrm>
          <a:off x="0" y="0"/>
          <a:ext cx="0" cy="0"/>
          <a:chOff x="0" y="0"/>
          <a:chExt cx="0" cy="0"/>
        </a:xfrm>
      </p:grpSpPr>
      <p:pic>
        <p:nvPicPr>
          <p:cNvPr id="11" name="Data Texture Image">
            <a:extLst>
              <a:ext uri="{FF2B5EF4-FFF2-40B4-BE49-F238E27FC236}">
                <a16:creationId xmlns:a16="http://schemas.microsoft.com/office/drawing/2014/main" id="{D0543F79-37FC-5946-9716-255D5210CBB9}"/>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9997"/>
          <a:stretch/>
        </p:blipFill>
        <p:spPr>
          <a:xfrm>
            <a:off x="6095652" y="0"/>
            <a:ext cx="6096348" cy="6858000"/>
          </a:xfrm>
          <a:prstGeom prst="rect">
            <a:avLst/>
          </a:prstGeom>
        </p:spPr>
      </p:pic>
      <p:pic>
        <p:nvPicPr>
          <p:cNvPr id="12" name="OTag">
            <a:extLst>
              <a:ext uri="{FF2B5EF4-FFF2-40B4-BE49-F238E27FC236}">
                <a16:creationId xmlns:a16="http://schemas.microsoft.com/office/drawing/2014/main" id="{E8A7F756-6885-FD4D-8CAC-01911AF9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Footer">
            <a:extLst>
              <a:ext uri="{FF2B5EF4-FFF2-40B4-BE49-F238E27FC236}">
                <a16:creationId xmlns:a16="http://schemas.microsoft.com/office/drawing/2014/main" id="{AE69D699-80F6-5A4A-B984-B481676EEDD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FCAAB249-B453-7C45-A6AF-DF393B62BD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6" name="Text Field">
            <a:extLst>
              <a:ext uri="{FF2B5EF4-FFF2-40B4-BE49-F238E27FC236}">
                <a16:creationId xmlns:a16="http://schemas.microsoft.com/office/drawing/2014/main" id="{7409CAB6-76E7-5A4A-82F7-8D2B98C6DD05}"/>
              </a:ext>
            </a:extLst>
          </p:cNvPr>
          <p:cNvSpPr>
            <a:spLocks noGrp="1"/>
          </p:cNvSpPr>
          <p:nvPr>
            <p:ph type="body" sz="quarter" idx="12"/>
          </p:nvPr>
        </p:nvSpPr>
        <p:spPr>
          <a:xfrm>
            <a:off x="758952" y="3682999"/>
            <a:ext cx="5081014" cy="2416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Accent Mark">
            <a:extLst>
              <a:ext uri="{FF2B5EF4-FFF2-40B4-BE49-F238E27FC236}">
                <a16:creationId xmlns:a16="http://schemas.microsoft.com/office/drawing/2014/main" id="{3F1F789C-055A-B94A-B592-6BAC45CA4CA5}"/>
              </a:ext>
            </a:extLst>
          </p:cNvPr>
          <p:cNvCxnSpPr>
            <a:cxnSpLocks/>
          </p:cNvCxnSpPr>
          <p:nvPr userDrawn="1"/>
        </p:nvCxnSpPr>
        <p:spPr>
          <a:xfrm flipH="1">
            <a:off x="768095" y="342899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Metric">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5" y="2297520"/>
            <a:ext cx="5078335" cy="877163"/>
          </a:xfrm>
          <a:prstGeom prst="rect">
            <a:avLst/>
          </a:prstGeom>
        </p:spPr>
        <p:txBody>
          <a:bodyPr wrap="square" lIns="0" rIns="0" anchor="b" anchorCtr="0">
            <a:spAutoFit/>
          </a:bodyPr>
          <a:lstStyle>
            <a:lvl1pPr marL="0" indent="0">
              <a:buNone/>
              <a:defRPr sz="6000" b="0">
                <a:solidFill>
                  <a:schemeClr val="accent6"/>
                </a:solidFill>
                <a:latin typeface="Georgia" panose="02040502050405020303" pitchFamily="18" charset="0"/>
              </a:defRPr>
            </a:lvl1pPr>
          </a:lstStyle>
          <a:p>
            <a:pPr lvl="0"/>
            <a:r>
              <a:rPr lang="en-US" dirty="0"/>
              <a:t>XX%</a:t>
            </a:r>
          </a:p>
        </p:txBody>
      </p:sp>
    </p:spTree>
    <p:extLst>
      <p:ext uri="{BB962C8B-B14F-4D97-AF65-F5344CB8AC3E}">
        <p14:creationId xmlns:p14="http://schemas.microsoft.com/office/powerpoint/2010/main" val="13162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ight - Data Texture 07 Blank">
    <p:bg>
      <p:bgPr>
        <a:solidFill>
          <a:schemeClr val="bg2"/>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182B5BDA-DBD1-EF44-918C-34611A4B96F9}"/>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C6ADE0F8-03AA-E84C-A08A-799EE14D7C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7" name="Footer">
            <a:extLst>
              <a:ext uri="{FF2B5EF4-FFF2-40B4-BE49-F238E27FC236}">
                <a16:creationId xmlns:a16="http://schemas.microsoft.com/office/drawing/2014/main" id="{40D521AF-2AAC-6C44-B9D5-3CF80BF0A492}"/>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E1B88021-C779-204C-A0C9-6EB6A65EAFED}"/>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8999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ark - Data Texture 07 Blank">
    <p:bg>
      <p:bgPr>
        <a:solidFill>
          <a:schemeClr val="tx1"/>
        </a:solidFill>
        <a:effectLst/>
      </p:bgPr>
    </p:bg>
    <p:spTree>
      <p:nvGrpSpPr>
        <p:cNvPr id="1" name=""/>
        <p:cNvGrpSpPr/>
        <p:nvPr/>
      </p:nvGrpSpPr>
      <p:grpSpPr>
        <a:xfrm>
          <a:off x="0" y="0"/>
          <a:ext cx="0" cy="0"/>
          <a:chOff x="0" y="0"/>
          <a:chExt cx="0" cy="0"/>
        </a:xfrm>
      </p:grpSpPr>
      <p:pic>
        <p:nvPicPr>
          <p:cNvPr id="7" name="Data Texture Image">
            <a:extLst>
              <a:ext uri="{FF2B5EF4-FFF2-40B4-BE49-F238E27FC236}">
                <a16:creationId xmlns:a16="http://schemas.microsoft.com/office/drawing/2014/main" id="{0F6DACB9-11C2-5343-BD0A-AF66EAE5619B}"/>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C6ADE0F8-03AA-E84C-A08A-799EE14D7C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8" name="Footer">
            <a:extLst>
              <a:ext uri="{FF2B5EF4-FFF2-40B4-BE49-F238E27FC236}">
                <a16:creationId xmlns:a16="http://schemas.microsoft.com/office/drawing/2014/main" id="{968EABC0-89E2-2E44-96C8-FD682537519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E1B88021-C779-204C-A0C9-6EB6A65EAFED}"/>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311006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ight - Data Texture 16 Blank">
    <p:bg>
      <p:bgPr>
        <a:solidFill>
          <a:schemeClr val="bg2"/>
        </a:solidFill>
        <a:effectLst/>
      </p:bgPr>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A941D2C2-75E1-8246-9BA2-05D607C53557}"/>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7" name="Footer">
            <a:extLst>
              <a:ext uri="{FF2B5EF4-FFF2-40B4-BE49-F238E27FC236}">
                <a16:creationId xmlns:a16="http://schemas.microsoft.com/office/drawing/2014/main" id="{9E80D09C-E526-F74F-B924-9E7FA59B1D9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9993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 - Safe Harbor">
    <p:bg>
      <p:bgPr>
        <a:solidFill>
          <a:schemeClr val="bg2"/>
        </a:solidFill>
        <a:effectLst/>
      </p:bgPr>
    </p:bg>
    <p:spTree>
      <p:nvGrpSpPr>
        <p:cNvPr id="1" name=""/>
        <p:cNvGrpSpPr/>
        <p:nvPr/>
      </p:nvGrpSpPr>
      <p:grpSpPr>
        <a:xfrm>
          <a:off x="0" y="0"/>
          <a:ext cx="0" cy="0"/>
          <a:chOff x="0" y="0"/>
          <a:chExt cx="0" cy="0"/>
        </a:xfrm>
      </p:grpSpPr>
      <p:pic>
        <p:nvPicPr>
          <p:cNvPr id="12" name="Data Texture Cloud">
            <a:extLst>
              <a:ext uri="{FF2B5EF4-FFF2-40B4-BE49-F238E27FC236}">
                <a16:creationId xmlns:a16="http://schemas.microsoft.com/office/drawing/2014/main" id="{1232875C-001D-FE46-B15E-BCC2DA970349}"/>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6" name="Footer">
            <a:extLst>
              <a:ext uri="{FF2B5EF4-FFF2-40B4-BE49-F238E27FC236}">
                <a16:creationId xmlns:a16="http://schemas.microsoft.com/office/drawing/2014/main" id="{7BC9362C-AFA6-F540-9D01-A62EB6756A2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Text Field">
            <a:extLst>
              <a:ext uri="{FF2B5EF4-FFF2-40B4-BE49-F238E27FC236}">
                <a16:creationId xmlns:a16="http://schemas.microsoft.com/office/drawing/2014/main" id="{EA78FDD8-084D-2D41-A37D-7DE0C431B1DA}"/>
              </a:ext>
            </a:extLst>
          </p:cNvPr>
          <p:cNvSpPr txBox="1"/>
          <p:nvPr userDrawn="1"/>
        </p:nvSpPr>
        <p:spPr>
          <a:xfrm>
            <a:off x="758952" y="1837944"/>
            <a:ext cx="10671048" cy="1318887"/>
          </a:xfrm>
          <a:prstGeom prst="rect">
            <a:avLst/>
          </a:prstGeom>
          <a:noFill/>
        </p:spPr>
        <p:txBody>
          <a:bodyPr wrap="square" lIns="0" tIns="0" rIns="0" bIns="0" rtlCol="0">
            <a:spAutoFit/>
          </a:bodyPr>
          <a:lstStyle/>
          <a:p>
            <a:pPr>
              <a:lnSpc>
                <a:spcPct val="95000"/>
              </a:lnSpc>
              <a:spcBef>
                <a:spcPts val="1200"/>
              </a:spcBef>
            </a:pPr>
            <a:r>
              <a:rPr lang="en-US" dirty="0">
                <a:solidFill>
                  <a:schemeClr val="tx2"/>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3" name="Title">
            <a:extLst>
              <a:ext uri="{FF2B5EF4-FFF2-40B4-BE49-F238E27FC236}">
                <a16:creationId xmlns:a16="http://schemas.microsoft.com/office/drawing/2014/main" id="{F7C5FACA-CB69-F341-96EC-260102929140}"/>
              </a:ext>
            </a:extLst>
          </p:cNvPr>
          <p:cNvSpPr txBox="1"/>
          <p:nvPr userDrawn="1"/>
        </p:nvSpPr>
        <p:spPr>
          <a:xfrm>
            <a:off x="762000" y="508000"/>
            <a:ext cx="10671048" cy="822960"/>
          </a:xfrm>
          <a:prstGeom prst="rect">
            <a:avLst/>
          </a:prstGeom>
        </p:spPr>
        <p:txBody>
          <a:bodyPr vert="horz" lIns="0" tIns="0" rIns="0" bIns="0" rtlCol="0" anchor="b">
            <a:noAutofit/>
          </a:bodyPr>
          <a:lstStyle>
            <a:lvl1pPr lvl="0" indent="0">
              <a:lnSpc>
                <a:spcPct val="95000"/>
              </a:lnSpc>
              <a:spcBef>
                <a:spcPts val="1000"/>
              </a:spcBef>
              <a:buFont typeface="Arial" panose="020B0604020202020204" pitchFamily="34" charset="0"/>
              <a:buNone/>
              <a:defRPr sz="2400" b="1" i="0" baseline="0">
                <a:solidFill>
                  <a:schemeClr val="bg1"/>
                </a:solidFill>
                <a:latin typeface="Oracle Sans" panose="020B0503020204020204" pitchFamily="34" charset="0"/>
                <a:cs typeface="Oracle Sans" panose="020B0503020204020204" pitchFamily="34" charset="0"/>
              </a:defRPr>
            </a:lvl1pPr>
          </a:lstStyle>
          <a:p>
            <a:pPr lvl="0"/>
            <a:r>
              <a:rPr lang="en-US" dirty="0">
                <a:solidFill>
                  <a:schemeClr val="tx2"/>
                </a:solidFill>
              </a:rPr>
              <a:t>Safe harbor statement</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36716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ark - Data Texture 16 Blank">
    <p:bg>
      <p:bgPr>
        <a:solidFill>
          <a:schemeClr val="tx1"/>
        </a:solidFill>
        <a:effectLst/>
      </p:bgPr>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A941D2C2-75E1-8246-9BA2-05D607C5355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7" name="Footer">
            <a:extLst>
              <a:ext uri="{FF2B5EF4-FFF2-40B4-BE49-F238E27FC236}">
                <a16:creationId xmlns:a16="http://schemas.microsoft.com/office/drawing/2014/main" id="{21EB2BB9-2D7E-784F-B45B-61C5A3EA448E}"/>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42784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ight - Data Texture 19 Blank">
    <p:bg>
      <p:bgPr>
        <a:solidFill>
          <a:schemeClr val="bg2"/>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C860FE5B-36CD-6846-BD82-3DA0AA2807D0}"/>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7" name="Footer">
            <a:extLst>
              <a:ext uri="{FF2B5EF4-FFF2-40B4-BE49-F238E27FC236}">
                <a16:creationId xmlns:a16="http://schemas.microsoft.com/office/drawing/2014/main" id="{69737CBA-DBE7-D946-ACA4-C0C23ABE22B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111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ark - Data Texture 19 Blank">
    <p:bg>
      <p:bgPr>
        <a:solidFill>
          <a:schemeClr val="tx1"/>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C860FE5B-36CD-6846-BD82-3DA0AA2807D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7" name="Footer">
            <a:extLst>
              <a:ext uri="{FF2B5EF4-FFF2-40B4-BE49-F238E27FC236}">
                <a16:creationId xmlns:a16="http://schemas.microsoft.com/office/drawing/2014/main" id="{B4696A52-148B-7C47-ACD3-506981DFD1B4}"/>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4050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ight - Thank You">
    <p:bg>
      <p:bgPr>
        <a:solidFill>
          <a:schemeClr val="bg2"/>
        </a:solidFill>
        <a:effectLst/>
      </p:bgPr>
    </p:bg>
    <p:spTree>
      <p:nvGrpSpPr>
        <p:cNvPr id="1" name=""/>
        <p:cNvGrpSpPr/>
        <p:nvPr/>
      </p:nvGrpSpPr>
      <p:grpSpPr>
        <a:xfrm>
          <a:off x="0" y="0"/>
          <a:ext cx="0" cy="0"/>
          <a:chOff x="0" y="0"/>
          <a:chExt cx="0" cy="0"/>
        </a:xfrm>
      </p:grpSpPr>
      <p:pic>
        <p:nvPicPr>
          <p:cNvPr id="14" name="Abstract Illustration">
            <a:extLst>
              <a:ext uri="{FF2B5EF4-FFF2-40B4-BE49-F238E27FC236}">
                <a16:creationId xmlns:a16="http://schemas.microsoft.com/office/drawing/2014/main" id="{49F92AE8-C0F0-CF4B-B569-964245B004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4898"/>
            <a:ext cx="6096000" cy="6858000"/>
          </a:xfrm>
          <a:prstGeom prst="rect">
            <a:avLst/>
          </a:prstGeom>
        </p:spPr>
      </p:pic>
      <p:pic>
        <p:nvPicPr>
          <p:cNvPr id="26" name="OTag">
            <a:extLst>
              <a:ext uri="{FF2B5EF4-FFF2-40B4-BE49-F238E27FC236}">
                <a16:creationId xmlns:a16="http://schemas.microsoft.com/office/drawing/2014/main" id="{42D6F87D-23AA-1D42-BDBA-F6833AC9A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5" name="Footer">
            <a:extLst>
              <a:ext uri="{FF2B5EF4-FFF2-40B4-BE49-F238E27FC236}">
                <a16:creationId xmlns:a16="http://schemas.microsoft.com/office/drawing/2014/main" id="{AC796A58-6878-0644-885E-17721EE64E2C}"/>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0" name="Text Field">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52453"/>
            <a:ext cx="5029200" cy="895181"/>
          </a:xfrm>
        </p:spPr>
        <p:txBody>
          <a:bodyPr>
            <a:noAutofit/>
          </a:bodyPr>
          <a:lstStyle>
            <a:lvl1pPr>
              <a:defRPr/>
            </a:lvl1pPr>
          </a:lstStyle>
          <a:p>
            <a:pPr lvl="0"/>
            <a:r>
              <a:rPr lang="en-US"/>
              <a:t>Click to edit Master text styles</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814860"/>
            <a:ext cx="5029200" cy="266291"/>
          </a:xfrm>
        </p:spPr>
        <p:txBody>
          <a:bodyPr>
            <a:noAutofit/>
          </a:bodyPr>
          <a:lstStyle>
            <a:lvl1pPr>
              <a:defRPr b="1"/>
            </a:lvl1pPr>
          </a:lstStyle>
          <a:p>
            <a:pPr lvl="0"/>
            <a:r>
              <a:rPr lang="en-US"/>
              <a:t>Click to edit Master text styles</a:t>
            </a:r>
          </a:p>
        </p:txBody>
      </p:sp>
      <p:cxnSp>
        <p:nvCxnSpPr>
          <p:cNvPr id="13" name="Accent Mark">
            <a:extLst>
              <a:ext uri="{FF2B5EF4-FFF2-40B4-BE49-F238E27FC236}">
                <a16:creationId xmlns:a16="http://schemas.microsoft.com/office/drawing/2014/main" id="{8E2FAFB4-C5ED-BC4A-844D-BB78D3D28B90}"/>
              </a:ext>
            </a:extLst>
          </p:cNvPr>
          <p:cNvCxnSpPr>
            <a:cxnSpLocks/>
          </p:cNvCxnSpPr>
          <p:nvPr userDrawn="1"/>
        </p:nvCxnSpPr>
        <p:spPr>
          <a:xfrm flipH="1">
            <a:off x="768098"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 name="Thank You">
            <a:extLst>
              <a:ext uri="{FF2B5EF4-FFF2-40B4-BE49-F238E27FC236}">
                <a16:creationId xmlns:a16="http://schemas.microsoft.com/office/drawing/2014/main" id="{1A667D4A-FE6C-2E44-8B9A-7F595154584C}"/>
              </a:ext>
            </a:extLst>
          </p:cNvPr>
          <p:cNvSpPr>
            <a:spLocks noGrp="1"/>
          </p:cNvSpPr>
          <p:nvPr>
            <p:ph type="body" sz="quarter" idx="15" hasCustomPrompt="1"/>
          </p:nvPr>
        </p:nvSpPr>
        <p:spPr>
          <a:xfrm>
            <a:off x="762001" y="3814489"/>
            <a:ext cx="5029200" cy="492443"/>
          </a:xfrm>
          <a:prstGeom prst="rect">
            <a:avLst/>
          </a:prstGeom>
        </p:spPr>
        <p:txBody>
          <a:bodyPr lIns="0" anchor="b" anchorCtr="0">
            <a:no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Thank you</a:t>
            </a:r>
          </a:p>
        </p:txBody>
      </p:sp>
    </p:spTree>
    <p:extLst>
      <p:ext uri="{BB962C8B-B14F-4D97-AF65-F5344CB8AC3E}">
        <p14:creationId xmlns:p14="http://schemas.microsoft.com/office/powerpoint/2010/main" val="1413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ark - Thank You">
    <p:bg>
      <p:bgPr>
        <a:solidFill>
          <a:schemeClr val="tx1"/>
        </a:solidFill>
        <a:effectLst/>
      </p:bgPr>
    </p:bg>
    <p:spTree>
      <p:nvGrpSpPr>
        <p:cNvPr id="1" name=""/>
        <p:cNvGrpSpPr/>
        <p:nvPr/>
      </p:nvGrpSpPr>
      <p:grpSpPr>
        <a:xfrm>
          <a:off x="0" y="0"/>
          <a:ext cx="0" cy="0"/>
          <a:chOff x="0" y="0"/>
          <a:chExt cx="0" cy="0"/>
        </a:xfrm>
      </p:grpSpPr>
      <p:pic>
        <p:nvPicPr>
          <p:cNvPr id="3" name="Abstract Illustration">
            <a:extLst>
              <a:ext uri="{FF2B5EF4-FFF2-40B4-BE49-F238E27FC236}">
                <a16:creationId xmlns:a16="http://schemas.microsoft.com/office/drawing/2014/main" id="{3201D9B7-EB85-9E42-AFF5-8FDDBB072D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5999" y="0"/>
            <a:ext cx="6096000" cy="6858000"/>
          </a:xfrm>
          <a:prstGeom prst="rect">
            <a:avLst/>
          </a:prstGeom>
        </p:spPr>
      </p:pic>
      <p:pic>
        <p:nvPicPr>
          <p:cNvPr id="26" name="OTag">
            <a:extLst>
              <a:ext uri="{FF2B5EF4-FFF2-40B4-BE49-F238E27FC236}">
                <a16:creationId xmlns:a16="http://schemas.microsoft.com/office/drawing/2014/main" id="{42D6F87D-23AA-1D42-BDBA-F6833AC9A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4" name="Footer">
            <a:extLst>
              <a:ext uri="{FF2B5EF4-FFF2-40B4-BE49-F238E27FC236}">
                <a16:creationId xmlns:a16="http://schemas.microsoft.com/office/drawing/2014/main" id="{AAECD12C-0C8A-9842-99C8-709BEF007273}"/>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0" name="Text Field">
            <a:extLst>
              <a:ext uri="{FF2B5EF4-FFF2-40B4-BE49-F238E27FC236}">
                <a16:creationId xmlns:a16="http://schemas.microsoft.com/office/drawing/2014/main" id="{C30DAEE6-7960-B84D-9E43-8297742115C4}"/>
              </a:ext>
            </a:extLst>
          </p:cNvPr>
          <p:cNvSpPr>
            <a:spLocks noGrp="1"/>
          </p:cNvSpPr>
          <p:nvPr>
            <p:ph type="body" sz="quarter" idx="36"/>
          </p:nvPr>
        </p:nvSpPr>
        <p:spPr>
          <a:xfrm>
            <a:off x="762000" y="5152453"/>
            <a:ext cx="5029200" cy="895181"/>
          </a:xfrm>
        </p:spPr>
        <p:txBody>
          <a:bodyPr>
            <a:noAutofit/>
          </a:bodyPr>
          <a:lstStyle>
            <a:lvl1pPr>
              <a:defRPr>
                <a:solidFill>
                  <a:schemeClr val="bg1"/>
                </a:solidFill>
              </a:defRPr>
            </a:lvl1pPr>
          </a:lstStyle>
          <a:p>
            <a:pPr lvl="0"/>
            <a:r>
              <a:rPr lang="en-US"/>
              <a:t>Click to edit Master text styles</a:t>
            </a:r>
          </a:p>
        </p:txBody>
      </p:sp>
      <p:sp>
        <p:nvSpPr>
          <p:cNvPr id="11" name="Text Field">
            <a:extLst>
              <a:ext uri="{FF2B5EF4-FFF2-40B4-BE49-F238E27FC236}">
                <a16:creationId xmlns:a16="http://schemas.microsoft.com/office/drawing/2014/main" id="{B550C986-DC1D-064A-8410-E4A8A3C3A466}"/>
              </a:ext>
            </a:extLst>
          </p:cNvPr>
          <p:cNvSpPr>
            <a:spLocks noGrp="1"/>
          </p:cNvSpPr>
          <p:nvPr>
            <p:ph type="body" sz="quarter" idx="37"/>
          </p:nvPr>
        </p:nvSpPr>
        <p:spPr>
          <a:xfrm>
            <a:off x="762000" y="4814860"/>
            <a:ext cx="5029200" cy="266291"/>
          </a:xfrm>
        </p:spPr>
        <p:txBody>
          <a:bodyPr>
            <a:noAutofit/>
          </a:bodyPr>
          <a:lstStyle>
            <a:lvl1pPr>
              <a:defRPr b="1">
                <a:solidFill>
                  <a:schemeClr val="bg1"/>
                </a:solidFill>
              </a:defRPr>
            </a:lvl1pPr>
          </a:lstStyle>
          <a:p>
            <a:pPr lvl="0"/>
            <a:r>
              <a:rPr lang="en-US"/>
              <a:t>Click to edit Master text styles</a:t>
            </a:r>
          </a:p>
        </p:txBody>
      </p:sp>
      <p:cxnSp>
        <p:nvCxnSpPr>
          <p:cNvPr id="13" name="Accent Mark">
            <a:extLst>
              <a:ext uri="{FF2B5EF4-FFF2-40B4-BE49-F238E27FC236}">
                <a16:creationId xmlns:a16="http://schemas.microsoft.com/office/drawing/2014/main" id="{8E2FAFB4-C5ED-BC4A-844D-BB78D3D28B90}"/>
              </a:ext>
            </a:extLst>
          </p:cNvPr>
          <p:cNvCxnSpPr>
            <a:cxnSpLocks/>
          </p:cNvCxnSpPr>
          <p:nvPr userDrawn="1"/>
        </p:nvCxnSpPr>
        <p:spPr>
          <a:xfrm flipH="1">
            <a:off x="768098"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 name="Thank You">
            <a:extLst>
              <a:ext uri="{FF2B5EF4-FFF2-40B4-BE49-F238E27FC236}">
                <a16:creationId xmlns:a16="http://schemas.microsoft.com/office/drawing/2014/main" id="{1A667D4A-FE6C-2E44-8B9A-7F595154584C}"/>
              </a:ext>
            </a:extLst>
          </p:cNvPr>
          <p:cNvSpPr>
            <a:spLocks noGrp="1"/>
          </p:cNvSpPr>
          <p:nvPr>
            <p:ph type="body" sz="quarter" idx="15" hasCustomPrompt="1"/>
          </p:nvPr>
        </p:nvSpPr>
        <p:spPr>
          <a:xfrm>
            <a:off x="762001" y="3814489"/>
            <a:ext cx="5029200" cy="492443"/>
          </a:xfrm>
          <a:prstGeom prst="rect">
            <a:avLst/>
          </a:prstGeom>
        </p:spPr>
        <p:txBody>
          <a:bodyPr lIns="0" anchor="b" anchorCtr="0">
            <a:no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Thank you</a:t>
            </a:r>
          </a:p>
        </p:txBody>
      </p:sp>
    </p:spTree>
    <p:extLst>
      <p:ext uri="{BB962C8B-B14F-4D97-AF65-F5344CB8AC3E}">
        <p14:creationId xmlns:p14="http://schemas.microsoft.com/office/powerpoint/2010/main" val="15423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ight - Closing Slide">
    <p:bg>
      <p:bgPr>
        <a:solidFill>
          <a:schemeClr val="bg2"/>
        </a:solidFill>
        <a:effectLst/>
      </p:bgPr>
    </p:bg>
    <p:spTree>
      <p:nvGrpSpPr>
        <p:cNvPr id="1" name=""/>
        <p:cNvGrpSpPr/>
        <p:nvPr/>
      </p:nvGrpSpPr>
      <p:grpSpPr>
        <a:xfrm>
          <a:off x="0" y="0"/>
          <a:ext cx="0" cy="0"/>
          <a:chOff x="0" y="0"/>
          <a:chExt cx="0" cy="0"/>
        </a:xfrm>
      </p:grpSpPr>
      <p:pic>
        <p:nvPicPr>
          <p:cNvPr id="3" name="Oracle Logo">
            <a:extLst>
              <a:ext uri="{FF2B5EF4-FFF2-40B4-BE49-F238E27FC236}">
                <a16:creationId xmlns:a16="http://schemas.microsoft.com/office/drawing/2014/main" id="{675A5E3C-9B7E-1248-9024-5EE790FC68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647854" y="2915192"/>
            <a:ext cx="4896293" cy="1027617"/>
          </a:xfrm>
          <a:prstGeom prst="rect">
            <a:avLst/>
          </a:prstGeom>
        </p:spPr>
      </p:pic>
      <p:pic>
        <p:nvPicPr>
          <p:cNvPr id="5" name="Abstract Pattern Strip">
            <a:extLst>
              <a:ext uri="{FF2B5EF4-FFF2-40B4-BE49-F238E27FC236}">
                <a16:creationId xmlns:a16="http://schemas.microsoft.com/office/drawing/2014/main" id="{DA24CEA9-EF8C-E942-A55B-0044027368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6643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ark - Closing Slide">
    <p:bg>
      <p:bgPr>
        <a:solidFill>
          <a:schemeClr val="tx1"/>
        </a:solidFill>
        <a:effectLst/>
      </p:bgPr>
    </p:bg>
    <p:spTree>
      <p:nvGrpSpPr>
        <p:cNvPr id="1" name=""/>
        <p:cNvGrpSpPr/>
        <p:nvPr/>
      </p:nvGrpSpPr>
      <p:grpSpPr>
        <a:xfrm>
          <a:off x="0" y="0"/>
          <a:ext cx="0" cy="0"/>
          <a:chOff x="0" y="0"/>
          <a:chExt cx="0" cy="0"/>
        </a:xfrm>
      </p:grpSpPr>
      <p:pic>
        <p:nvPicPr>
          <p:cNvPr id="3" name="Oracle Logo">
            <a:extLst>
              <a:ext uri="{FF2B5EF4-FFF2-40B4-BE49-F238E27FC236}">
                <a16:creationId xmlns:a16="http://schemas.microsoft.com/office/drawing/2014/main" id="{675A5E3C-9B7E-1248-9024-5EE790FC68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47854" y="2915192"/>
            <a:ext cx="4896292" cy="1027617"/>
          </a:xfrm>
          <a:prstGeom prst="rect">
            <a:avLst/>
          </a:prstGeom>
        </p:spPr>
      </p:pic>
      <p:pic>
        <p:nvPicPr>
          <p:cNvPr id="5" name="Abstract Pattern Strip">
            <a:extLst>
              <a:ext uri="{FF2B5EF4-FFF2-40B4-BE49-F238E27FC236}">
                <a16:creationId xmlns:a16="http://schemas.microsoft.com/office/drawing/2014/main" id="{DA24CEA9-EF8C-E942-A55B-0044027368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112320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ission Statement">
    <p:bg>
      <p:bgPr>
        <a:solidFill>
          <a:schemeClr val="bg2"/>
        </a:solidFill>
        <a:effectLst/>
      </p:bgPr>
    </p:bg>
    <p:spTree>
      <p:nvGrpSpPr>
        <p:cNvPr id="1" name=""/>
        <p:cNvGrpSpPr/>
        <p:nvPr/>
      </p:nvGrpSpPr>
      <p:grpSpPr>
        <a:xfrm>
          <a:off x="0" y="0"/>
          <a:ext cx="0" cy="0"/>
          <a:chOff x="0" y="0"/>
          <a:chExt cx="0" cy="0"/>
        </a:xfrm>
      </p:grpSpPr>
      <p:pic>
        <p:nvPicPr>
          <p:cNvPr id="4" name="Illustration">
            <a:extLst>
              <a:ext uri="{FF2B5EF4-FFF2-40B4-BE49-F238E27FC236}">
                <a16:creationId xmlns:a16="http://schemas.microsoft.com/office/drawing/2014/main" id="{7F6A0B0D-9890-B044-B4D0-946D1FDB9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54000"/>
            <a:ext cx="12192000" cy="6604000"/>
          </a:xfrm>
          <a:prstGeom prst="rect">
            <a:avLst/>
          </a:prstGeom>
        </p:spPr>
      </p:pic>
      <p:pic>
        <p:nvPicPr>
          <p:cNvPr id="7" name="Abstract Pattern Strip">
            <a:extLst>
              <a:ext uri="{FF2B5EF4-FFF2-40B4-BE49-F238E27FC236}">
                <a16:creationId xmlns:a16="http://schemas.microsoft.com/office/drawing/2014/main" id="{32EC640D-2BE6-E443-B041-C48A5A91F1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Rectangle 1">
            <a:extLst>
              <a:ext uri="{FF2B5EF4-FFF2-40B4-BE49-F238E27FC236}">
                <a16:creationId xmlns:a16="http://schemas.microsoft.com/office/drawing/2014/main" id="{4843EDC2-7F43-0041-AEBE-5B17CC2CECBE}"/>
              </a:ext>
            </a:extLst>
          </p:cNvPr>
          <p:cNvSpPr/>
          <p:nvPr userDrawn="1"/>
        </p:nvSpPr>
        <p:spPr>
          <a:xfrm>
            <a:off x="675018" y="2690336"/>
            <a:ext cx="7857894" cy="1477328"/>
          </a:xfrm>
          <a:prstGeom prst="rect">
            <a:avLst/>
          </a:prstGeom>
        </p:spPr>
        <p:txBody>
          <a:bodyPr wrap="square">
            <a:spAutoFit/>
          </a:bodyPr>
          <a:lstStyle/>
          <a:p>
            <a:r>
              <a:rPr lang="en-US" sz="3000" dirty="0">
                <a:solidFill>
                  <a:schemeClr val="bg2"/>
                </a:solidFill>
                <a:latin typeface="+mj-lt"/>
              </a:rPr>
              <a:t>Our mission is to help people</a:t>
            </a:r>
          </a:p>
          <a:p>
            <a:r>
              <a:rPr lang="en-US" sz="3000" dirty="0">
                <a:solidFill>
                  <a:schemeClr val="bg2"/>
                </a:solidFill>
                <a:latin typeface="+mj-lt"/>
              </a:rPr>
              <a:t>see data in new ways, discover insights,</a:t>
            </a:r>
          </a:p>
          <a:p>
            <a:r>
              <a:rPr lang="en-US" sz="3000" dirty="0">
                <a:solidFill>
                  <a:schemeClr val="bg2"/>
                </a:solidFill>
                <a:latin typeface="+mj-lt"/>
              </a:rPr>
              <a:t>unlock endless possibilities.</a:t>
            </a:r>
          </a:p>
        </p:txBody>
      </p:sp>
    </p:spTree>
    <p:extLst>
      <p:ext uri="{BB962C8B-B14F-4D97-AF65-F5344CB8AC3E}">
        <p14:creationId xmlns:p14="http://schemas.microsoft.com/office/powerpoint/2010/main" val="9853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cSld name="Dark Title and content">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9887835" cy="3360372"/>
          </a:xfrm>
        </p:spPr>
        <p:txBody>
          <a:bodyPr lIns="0" rIns="0">
            <a:noAutofit/>
          </a:bodyPr>
          <a:lstStyle>
            <a:lvl1pPr marL="0" indent="0">
              <a:lnSpc>
                <a:spcPct val="100000"/>
              </a:lnSpc>
              <a:spcBef>
                <a:spcPts val="0"/>
              </a:spcBef>
              <a:buNone/>
              <a:defRPr sz="1800" b="0" i="0" kern="0" spc="0" baseline="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01B341-CE4F-4A4A-83C2-9813F15E75BA}"/>
              </a:ext>
            </a:extLst>
          </p:cNvPr>
          <p:cNvPicPr>
            <a:picLocks noChangeAspect="1"/>
          </p:cNvPicPr>
          <p:nvPr userDrawn="1"/>
        </p:nvPicPr>
        <p:blipFill>
          <a:blip r:embed="rId4"/>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B390D434-9F80-4D7D-840A-0535E9467C03}"/>
              </a:ext>
            </a:extLst>
          </p:cNvPr>
          <p:cNvSpPr>
            <a:spLocks noGrp="1"/>
          </p:cNvSpPr>
          <p:nvPr>
            <p:ph type="ftr" sz="quarter" idx="10"/>
          </p:nvPr>
        </p:nvSpPr>
        <p:spPr/>
        <p:txBody>
          <a:bodyPr/>
          <a:lstStyle/>
          <a:p>
            <a:r>
              <a:rPr lang="en-US"/>
              <a:t>Confidential – © 2019 Oracle Internal/Restricted/Highly Restricted</a:t>
            </a:r>
            <a:endParaRPr lang="en-US" dirty="0"/>
          </a:p>
        </p:txBody>
      </p:sp>
      <p:sp>
        <p:nvSpPr>
          <p:cNvPr id="6" name="Slide Number Placeholder 5">
            <a:extLst>
              <a:ext uri="{FF2B5EF4-FFF2-40B4-BE49-F238E27FC236}">
                <a16:creationId xmlns:a16="http://schemas.microsoft.com/office/drawing/2014/main" id="{C88AEB73-FD9D-4BDC-8014-8A23904D57FE}"/>
              </a:ext>
            </a:extLst>
          </p:cNvPr>
          <p:cNvSpPr>
            <a:spLocks noGrp="1"/>
          </p:cNvSpPr>
          <p:nvPr>
            <p:ph type="sldNum" sz="quarter" idx="11"/>
          </p:nvPr>
        </p:nvSpPr>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8771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 Safe Harbor">
    <p:bg>
      <p:bgPr>
        <a:solidFill>
          <a:schemeClr val="tx1"/>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30973D80-F90C-2B41-AAF3-064791F626A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48641"/>
          <a:stretch/>
        </p:blipFill>
        <p:spPr>
          <a:xfrm>
            <a:off x="9881411" y="521208"/>
            <a:ext cx="2310589" cy="1701811"/>
          </a:xfrm>
          <a:prstGeom prst="rect">
            <a:avLst/>
          </a:prstGeom>
        </p:spPr>
      </p:pic>
      <p:pic>
        <p:nvPicPr>
          <p:cNvPr id="18" name="OTag">
            <a:extLst>
              <a:ext uri="{FF2B5EF4-FFF2-40B4-BE49-F238E27FC236}">
                <a16:creationId xmlns:a16="http://schemas.microsoft.com/office/drawing/2014/main" id="{F65C325A-C973-E74C-AD41-1A4DFAE0B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2" name="Footer">
            <a:extLst>
              <a:ext uri="{FF2B5EF4-FFF2-40B4-BE49-F238E27FC236}">
                <a16:creationId xmlns:a16="http://schemas.microsoft.com/office/drawing/2014/main" id="{E53C9232-0599-3244-B3FF-119F42A80215}"/>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 name="Text Field">
            <a:extLst>
              <a:ext uri="{FF2B5EF4-FFF2-40B4-BE49-F238E27FC236}">
                <a16:creationId xmlns:a16="http://schemas.microsoft.com/office/drawing/2014/main" id="{D33BCDAB-DBBA-254B-AFD8-DF688B981EF5}"/>
              </a:ext>
            </a:extLst>
          </p:cNvPr>
          <p:cNvSpPr txBox="1"/>
          <p:nvPr userDrawn="1"/>
        </p:nvSpPr>
        <p:spPr>
          <a:xfrm>
            <a:off x="758952" y="1837944"/>
            <a:ext cx="10671048" cy="1318887"/>
          </a:xfrm>
          <a:prstGeom prst="rect">
            <a:avLst/>
          </a:prstGeom>
          <a:noFill/>
        </p:spPr>
        <p:txBody>
          <a:bodyPr wrap="square" lIns="0" tIns="0" rIns="0" bIns="0" rtlCol="0">
            <a:spAutoFit/>
          </a:bodyPr>
          <a:lstStyle/>
          <a:p>
            <a:pPr>
              <a:lnSpc>
                <a:spcPct val="95000"/>
              </a:lnSpc>
              <a:spcBef>
                <a:spcPts val="1200"/>
              </a:spcBef>
            </a:pPr>
            <a:r>
              <a:rPr lang="en-US" dirty="0">
                <a:solidFill>
                  <a:schemeClr val="bg2"/>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 name="Title">
            <a:extLst>
              <a:ext uri="{FF2B5EF4-FFF2-40B4-BE49-F238E27FC236}">
                <a16:creationId xmlns:a16="http://schemas.microsoft.com/office/drawing/2014/main" id="{9A5364F3-FAE0-7147-8F68-59CE44C73EFE}"/>
              </a:ext>
            </a:extLst>
          </p:cNvPr>
          <p:cNvSpPr txBox="1"/>
          <p:nvPr userDrawn="1"/>
        </p:nvSpPr>
        <p:spPr>
          <a:xfrm>
            <a:off x="762000" y="508000"/>
            <a:ext cx="10671048" cy="822960"/>
          </a:xfrm>
          <a:prstGeom prst="rect">
            <a:avLst/>
          </a:prstGeom>
        </p:spPr>
        <p:txBody>
          <a:bodyPr vert="horz" lIns="0" tIns="0" rIns="0" bIns="0" rtlCol="0" anchor="b">
            <a:noAutofit/>
          </a:bodyPr>
          <a:lstStyle>
            <a:lvl1pPr lvl="0" indent="0">
              <a:lnSpc>
                <a:spcPct val="95000"/>
              </a:lnSpc>
              <a:spcBef>
                <a:spcPts val="1000"/>
              </a:spcBef>
              <a:buFont typeface="Arial" panose="020B0604020202020204" pitchFamily="34" charset="0"/>
              <a:buNone/>
              <a:defRPr sz="2400" b="1" i="0" baseline="0">
                <a:solidFill>
                  <a:schemeClr val="bg1"/>
                </a:solidFill>
                <a:latin typeface="Oracle Sans" panose="020B0503020204020204" pitchFamily="34" charset="0"/>
                <a:cs typeface="Oracle Sans" panose="020B0503020204020204" pitchFamily="34" charset="0"/>
              </a:defRPr>
            </a:lvl1pPr>
          </a:lstStyle>
          <a:p>
            <a:pPr lvl="0"/>
            <a:r>
              <a:rPr lang="en-US" dirty="0"/>
              <a:t>Safe harbor statement</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18490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 Remote Speaker">
    <p:bg>
      <p:bgPr>
        <a:solidFill>
          <a:schemeClr val="bg2"/>
        </a:solidFill>
        <a:effectLst/>
      </p:bgPr>
    </p:bg>
    <p:spTree>
      <p:nvGrpSpPr>
        <p:cNvPr id="1" name=""/>
        <p:cNvGrpSpPr/>
        <p:nvPr/>
      </p:nvGrpSpPr>
      <p:grpSpPr>
        <a:xfrm>
          <a:off x="0" y="0"/>
          <a:ext cx="0" cy="0"/>
          <a:chOff x="0" y="0"/>
          <a:chExt cx="0" cy="0"/>
        </a:xfrm>
      </p:grpSpPr>
      <p:pic>
        <p:nvPicPr>
          <p:cNvPr id="12" name="Data Texture Image">
            <a:extLst>
              <a:ext uri="{FF2B5EF4-FFF2-40B4-BE49-F238E27FC236}">
                <a16:creationId xmlns:a16="http://schemas.microsoft.com/office/drawing/2014/main" id="{D1A8D5F2-734A-AE4A-AC70-8FF7EC3B13B8}"/>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pic>
        <p:nvPicPr>
          <p:cNvPr id="15" name="OTag">
            <a:extLst>
              <a:ext uri="{FF2B5EF4-FFF2-40B4-BE49-F238E27FC236}">
                <a16:creationId xmlns:a16="http://schemas.microsoft.com/office/drawing/2014/main" id="{9AF00931-5664-524C-9EEF-7CBC5B157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6" name="Footer">
            <a:extLst>
              <a:ext uri="{FF2B5EF4-FFF2-40B4-BE49-F238E27FC236}">
                <a16:creationId xmlns:a16="http://schemas.microsoft.com/office/drawing/2014/main" id="{A8C8B17C-79D1-7649-B765-8FC10C5F39B8}"/>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92A4D63A-A370-2A4C-A33C-8C21ECFC101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7" y="3682683"/>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cxnSp>
        <p:nvCxnSpPr>
          <p:cNvPr id="22" name="Accent Mark">
            <a:extLst>
              <a:ext uri="{FF2B5EF4-FFF2-40B4-BE49-F238E27FC236}">
                <a16:creationId xmlns:a16="http://schemas.microsoft.com/office/drawing/2014/main" id="{7A6B761E-671F-4A43-9B1D-C5C5AC5BF314}"/>
              </a:ext>
            </a:extLst>
          </p:cNvPr>
          <p:cNvCxnSpPr>
            <a:cxnSpLocks/>
          </p:cNvCxnSpPr>
          <p:nvPr userDrawn="1"/>
        </p:nvCxnSpPr>
        <p:spPr>
          <a:xfrm flipH="1">
            <a:off x="5132832" y="3428683"/>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pic>
        <p:nvPicPr>
          <p:cNvPr id="11" name="Abstract Pattern Strip">
            <a:extLst>
              <a:ext uri="{FF2B5EF4-FFF2-40B4-BE49-F238E27FC236}">
                <a16:creationId xmlns:a16="http://schemas.microsoft.com/office/drawing/2014/main" id="{F250772B-6865-E140-9F39-D8998E91A7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9901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 Remote Speaker">
    <p:bg>
      <p:bgPr>
        <a:solidFill>
          <a:schemeClr val="tx1"/>
        </a:solidFill>
        <a:effectLst/>
      </p:bgPr>
    </p:bg>
    <p:spTree>
      <p:nvGrpSpPr>
        <p:cNvPr id="1" name=""/>
        <p:cNvGrpSpPr/>
        <p:nvPr/>
      </p:nvGrpSpPr>
      <p:grpSpPr>
        <a:xfrm>
          <a:off x="0" y="0"/>
          <a:ext cx="0" cy="0"/>
          <a:chOff x="0" y="0"/>
          <a:chExt cx="0" cy="0"/>
        </a:xfrm>
      </p:grpSpPr>
      <p:pic>
        <p:nvPicPr>
          <p:cNvPr id="12" name="Data Texture Image">
            <a:extLst>
              <a:ext uri="{FF2B5EF4-FFF2-40B4-BE49-F238E27FC236}">
                <a16:creationId xmlns:a16="http://schemas.microsoft.com/office/drawing/2014/main" id="{9E0CF6FF-2D61-1D4D-819D-4A9474040C34}"/>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60000"/>
          <a:stretch/>
        </p:blipFill>
        <p:spPr>
          <a:xfrm>
            <a:off x="0" y="0"/>
            <a:ext cx="4876800" cy="6858000"/>
          </a:xfrm>
          <a:prstGeom prst="rect">
            <a:avLst/>
          </a:prstGeom>
        </p:spPr>
      </p:pic>
      <p:pic>
        <p:nvPicPr>
          <p:cNvPr id="15" name="OTag">
            <a:extLst>
              <a:ext uri="{FF2B5EF4-FFF2-40B4-BE49-F238E27FC236}">
                <a16:creationId xmlns:a16="http://schemas.microsoft.com/office/drawing/2014/main" id="{9AF00931-5664-524C-9EEF-7CBC5B157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0" name="Footer">
            <a:extLst>
              <a:ext uri="{FF2B5EF4-FFF2-40B4-BE49-F238E27FC236}">
                <a16:creationId xmlns:a16="http://schemas.microsoft.com/office/drawing/2014/main" id="{604384E5-A601-EC42-8F35-140225F3EC48}"/>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13" name="Slide Number">
            <a:extLst>
              <a:ext uri="{FF2B5EF4-FFF2-40B4-BE49-F238E27FC236}">
                <a16:creationId xmlns:a16="http://schemas.microsoft.com/office/drawing/2014/main" id="{92A4D63A-A370-2A4C-A33C-8C21ECFC101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7" y="3682683"/>
            <a:ext cx="6297168" cy="1132486"/>
          </a:xfrm>
          <a:prstGeom prst="rect">
            <a:avLst/>
          </a:prstGeom>
        </p:spPr>
        <p:txBody>
          <a:bodyPr lIns="0" tIns="0" rIns="0" bIns="0">
            <a:normAutofit/>
          </a:bodyPr>
          <a:lstStyle>
            <a:lvl1pPr>
              <a:defRPr sz="2000">
                <a:solidFill>
                  <a:schemeClr val="bg1"/>
                </a:solidFill>
              </a:defRPr>
            </a:lvl1pPr>
          </a:lstStyle>
          <a:p>
            <a:pPr lvl="0"/>
            <a:r>
              <a:rPr lang="en-US" dirty="0"/>
              <a:t>Title</a:t>
            </a:r>
          </a:p>
          <a:p>
            <a:pPr lvl="0"/>
            <a:r>
              <a:rPr lang="en-US" dirty="0"/>
              <a:t>Company</a:t>
            </a:r>
          </a:p>
          <a:p>
            <a:pPr lvl="0"/>
            <a:r>
              <a:rPr lang="en-US" dirty="0"/>
              <a:t>Date</a:t>
            </a:r>
          </a:p>
        </p:txBody>
      </p:sp>
      <p:cxnSp>
        <p:nvCxnSpPr>
          <p:cNvPr id="22" name="Accent Mark">
            <a:extLst>
              <a:ext uri="{FF2B5EF4-FFF2-40B4-BE49-F238E27FC236}">
                <a16:creationId xmlns:a16="http://schemas.microsoft.com/office/drawing/2014/main" id="{7A6B761E-671F-4A43-9B1D-C5C5AC5BF314}"/>
              </a:ext>
            </a:extLst>
          </p:cNvPr>
          <p:cNvCxnSpPr>
            <a:cxnSpLocks/>
          </p:cNvCxnSpPr>
          <p:nvPr userDrawn="1"/>
        </p:nvCxnSpPr>
        <p:spPr>
          <a:xfrm flipH="1">
            <a:off x="5132832" y="3428683"/>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pic>
        <p:nvPicPr>
          <p:cNvPr id="11" name="Abstract Pattern Strip">
            <a:extLst>
              <a:ext uri="{FF2B5EF4-FFF2-40B4-BE49-F238E27FC236}">
                <a16:creationId xmlns:a16="http://schemas.microsoft.com/office/drawing/2014/main" id="{F250772B-6865-E140-9F39-D8998E91A7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37160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 Numbered Outline">
    <p:bg>
      <p:bgPr>
        <a:solidFill>
          <a:schemeClr val="bg2"/>
        </a:solidFill>
        <a:effectLst/>
      </p:bgPr>
    </p:bg>
    <p:spTree>
      <p:nvGrpSpPr>
        <p:cNvPr id="1" name=""/>
        <p:cNvGrpSpPr/>
        <p:nvPr/>
      </p:nvGrpSpPr>
      <p:grpSpPr>
        <a:xfrm>
          <a:off x="0" y="0"/>
          <a:ext cx="0" cy="0"/>
          <a:chOff x="0" y="0"/>
          <a:chExt cx="0" cy="0"/>
        </a:xfrm>
      </p:grpSpPr>
      <p:pic>
        <p:nvPicPr>
          <p:cNvPr id="32" name="Data Texture Cloud">
            <a:extLst>
              <a:ext uri="{FF2B5EF4-FFF2-40B4-BE49-F238E27FC236}">
                <a16:creationId xmlns:a16="http://schemas.microsoft.com/office/drawing/2014/main" id="{4F1E65AD-22C9-374C-97B0-B5C16E332CB8}"/>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8609"/>
          <a:stretch/>
        </p:blipFill>
        <p:spPr>
          <a:xfrm>
            <a:off x="9881411" y="521208"/>
            <a:ext cx="2310589" cy="1700784"/>
          </a:xfrm>
          <a:prstGeom prst="rect">
            <a:avLst/>
          </a:prstGeom>
        </p:spPr>
      </p:pic>
      <p:pic>
        <p:nvPicPr>
          <p:cNvPr id="26" name="OTag">
            <a:extLst>
              <a:ext uri="{FF2B5EF4-FFF2-40B4-BE49-F238E27FC236}">
                <a16:creationId xmlns:a16="http://schemas.microsoft.com/office/drawing/2014/main" id="{6B255320-7797-3244-AB7F-7048F2FDB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5" name="Footer">
            <a:extLst>
              <a:ext uri="{FF2B5EF4-FFF2-40B4-BE49-F238E27FC236}">
                <a16:creationId xmlns:a16="http://schemas.microsoft.com/office/drawing/2014/main" id="{5C832301-2AE4-1245-BF5A-702B011155AF}"/>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27" name="Slide Number">
            <a:extLst>
              <a:ext uri="{FF2B5EF4-FFF2-40B4-BE49-F238E27FC236}">
                <a16:creationId xmlns:a16="http://schemas.microsoft.com/office/drawing/2014/main" id="{ADC3B97F-4317-2244-A893-1F690DBA4FE4}"/>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1" y="3916426"/>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1" y="3397229"/>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1" y="2878032"/>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1" y="2358835"/>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1" y="1839638"/>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1F2D107A-3A71-E74E-9042-888785621363}"/>
              </a:ext>
            </a:extLst>
          </p:cNvPr>
          <p:cNvSpPr>
            <a:spLocks noGrp="1"/>
          </p:cNvSpPr>
          <p:nvPr>
            <p:ph type="body" sz="quarter" idx="20"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21685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0F255-3C2A-4AC7-8935-184146E3B6D6}"/>
              </a:ext>
            </a:extLst>
          </p:cNvPr>
          <p:cNvSpPr>
            <a:spLocks noGrp="1"/>
          </p:cNvSpPr>
          <p:nvPr>
            <p:ph type="title"/>
          </p:nvPr>
        </p:nvSpPr>
        <p:spPr>
          <a:xfrm>
            <a:off x="762000" y="508000"/>
            <a:ext cx="10671048" cy="822960"/>
          </a:xfrm>
          <a:prstGeom prst="rect">
            <a:avLst/>
          </a:prstGeom>
        </p:spPr>
        <p:txBody>
          <a:bodyPr vert="horz" lIns="0" tIns="0" rIns="0" bIns="0" rtlCol="0" anchor="ctr">
            <a:noAutofit/>
          </a:bodyPr>
          <a:lstStyle/>
          <a:p>
            <a:r>
              <a:rPr lang="en-US" dirty="0"/>
              <a:t>Headline</a:t>
            </a:r>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1000">
                <a:solidFill>
                  <a:srgbClr val="8B8580"/>
                </a:solidFill>
              </a:defRPr>
            </a:lvl1pPr>
          </a:lstStyle>
          <a:p>
            <a:r>
              <a:rPr lang="en-US" dirty="0"/>
              <a:t>Copyright © 2020, Oracle and/or its affiliates  |  Confidential: Internal/Restricted/Highly Restricted</a:t>
            </a:r>
          </a:p>
        </p:txBody>
      </p:sp>
      <p:sp>
        <p:nvSpPr>
          <p:cNvPr id="5" name="Text Placeholder 4">
            <a:extLst>
              <a:ext uri="{FF2B5EF4-FFF2-40B4-BE49-F238E27FC236}">
                <a16:creationId xmlns:a16="http://schemas.microsoft.com/office/drawing/2014/main" id="{2F704250-C0B4-A84F-9EB2-31C880A9C2D6}"/>
              </a:ext>
            </a:extLst>
          </p:cNvPr>
          <p:cNvSpPr>
            <a:spLocks noGrp="1"/>
          </p:cNvSpPr>
          <p:nvPr>
            <p:ph type="body" idx="1"/>
          </p:nvPr>
        </p:nvSpPr>
        <p:spPr>
          <a:xfrm>
            <a:off x="758952" y="1837944"/>
            <a:ext cx="10671048" cy="4261104"/>
          </a:xfrm>
          <a:prstGeom prst="rect">
            <a:avLst/>
          </a:prstGeom>
        </p:spPr>
        <p:txBody>
          <a:bodyPr vert="horz" lIns="0" tIns="0" rIns="0" bIns="0" rtlCol="0">
            <a:noAutofit/>
          </a:bodyPr>
          <a:lstStyle/>
          <a:p>
            <a:pPr lvl="0"/>
            <a:r>
              <a:rPr lang="en-US" dirty="0"/>
              <a:t>Click to edit Master text styles</a:t>
            </a:r>
          </a:p>
          <a:p>
            <a:pPr lvl="1"/>
            <a:r>
              <a:rPr lang="en-US" dirty="0"/>
              <a:t>First indent</a:t>
            </a:r>
          </a:p>
          <a:p>
            <a:pPr lvl="2"/>
            <a:r>
              <a:rPr lang="en-US" dirty="0"/>
              <a:t>Second indent</a:t>
            </a:r>
          </a:p>
          <a:p>
            <a:pPr lvl="3"/>
            <a:r>
              <a:rPr lang="en-US" dirty="0"/>
              <a:t>Third indent</a:t>
            </a:r>
          </a:p>
          <a:p>
            <a:pPr lvl="4"/>
            <a:r>
              <a:rPr lang="en-US" dirty="0"/>
              <a:t>Fourth indent</a:t>
            </a:r>
          </a:p>
          <a:p>
            <a:pPr lvl="5"/>
            <a:r>
              <a:rPr lang="en-US" dirty="0"/>
              <a:t>Fifth indent</a:t>
            </a:r>
          </a:p>
          <a:p>
            <a:pPr lvl="6"/>
            <a:r>
              <a:rPr lang="en-US" dirty="0"/>
              <a:t>Sixth indent</a:t>
            </a:r>
          </a:p>
        </p:txBody>
      </p:sp>
      <p:sp>
        <p:nvSpPr>
          <p:cNvPr id="8" name="Slide Number">
            <a:extLst>
              <a:ext uri="{FF2B5EF4-FFF2-40B4-BE49-F238E27FC236}">
                <a16:creationId xmlns:a16="http://schemas.microsoft.com/office/drawing/2014/main" id="{C174EA89-E19D-6245-A011-4F7EB78FF170}"/>
              </a:ext>
            </a:extLst>
          </p:cNvPr>
          <p:cNvSpPr txBox="1">
            <a:spLocks/>
          </p:cNvSpPr>
          <p:nvPr userDrawn="1"/>
        </p:nvSpPr>
        <p:spPr>
          <a:xfrm>
            <a:off x="762000" y="6057900"/>
            <a:ext cx="234696" cy="365760"/>
          </a:xfrm>
          <a:prstGeom prst="rect">
            <a:avLst/>
          </a:prstGeom>
        </p:spPr>
        <p:txBody>
          <a:bodyPr vert="horz" lIns="0" tIns="0" rIns="0" bIns="0" rtlCol="0" anchor="ctr"/>
          <a:lstStyle>
            <a:defPPr>
              <a:defRPr lang="en-US"/>
            </a:defPPr>
            <a:lvl1pPr marL="0" algn="l" defTabSz="914400" rtl="0" eaLnBrk="1" latinLnBrk="0" hangingPunct="1">
              <a:defRPr sz="1000" kern="1200">
                <a:solidFill>
                  <a:srgbClr val="8B85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745" r:id="rId1"/>
    <p:sldLayoutId id="2147483782" r:id="rId2"/>
    <p:sldLayoutId id="2147483746" r:id="rId3"/>
    <p:sldLayoutId id="2147483783" r:id="rId4"/>
    <p:sldLayoutId id="2147483814" r:id="rId5"/>
    <p:sldLayoutId id="2147483815" r:id="rId6"/>
    <p:sldLayoutId id="2147483749" r:id="rId7"/>
    <p:sldLayoutId id="2147483784" r:id="rId8"/>
    <p:sldLayoutId id="2147483750" r:id="rId9"/>
    <p:sldLayoutId id="2147483790" r:id="rId10"/>
    <p:sldLayoutId id="2147483779" r:id="rId11"/>
    <p:sldLayoutId id="2147483791" r:id="rId12"/>
    <p:sldLayoutId id="2147483751" r:id="rId13"/>
    <p:sldLayoutId id="2147483792" r:id="rId14"/>
    <p:sldLayoutId id="2147483752" r:id="rId15"/>
    <p:sldLayoutId id="2147483793" r:id="rId16"/>
    <p:sldLayoutId id="2147483753" r:id="rId17"/>
    <p:sldLayoutId id="2147483794" r:id="rId18"/>
    <p:sldLayoutId id="2147483756" r:id="rId19"/>
    <p:sldLayoutId id="2147483795" r:id="rId20"/>
    <p:sldLayoutId id="2147483754" r:id="rId21"/>
    <p:sldLayoutId id="2147483796" r:id="rId22"/>
    <p:sldLayoutId id="2147483778" r:id="rId23"/>
    <p:sldLayoutId id="2147483797" r:id="rId24"/>
    <p:sldLayoutId id="2147483757" r:id="rId25"/>
    <p:sldLayoutId id="2147483798" r:id="rId26"/>
    <p:sldLayoutId id="2147483774" r:id="rId27"/>
    <p:sldLayoutId id="2147483799" r:id="rId28"/>
    <p:sldLayoutId id="2147483759" r:id="rId29"/>
    <p:sldLayoutId id="2147483800" r:id="rId30"/>
    <p:sldLayoutId id="2147483775" r:id="rId31"/>
    <p:sldLayoutId id="2147483801" r:id="rId32"/>
    <p:sldLayoutId id="2147483760" r:id="rId33"/>
    <p:sldLayoutId id="2147483802" r:id="rId34"/>
    <p:sldLayoutId id="2147483776" r:id="rId35"/>
    <p:sldLayoutId id="2147483808" r:id="rId36"/>
    <p:sldLayoutId id="2147483773" r:id="rId37"/>
    <p:sldLayoutId id="2147483804" r:id="rId38"/>
    <p:sldLayoutId id="2147483777" r:id="rId39"/>
    <p:sldLayoutId id="2147483805" r:id="rId40"/>
    <p:sldLayoutId id="2147483761" r:id="rId41"/>
    <p:sldLayoutId id="2147483806" r:id="rId42"/>
    <p:sldLayoutId id="2147483781" r:id="rId43"/>
    <p:sldLayoutId id="2147483807" r:id="rId44"/>
    <p:sldLayoutId id="2147483762" r:id="rId45"/>
    <p:sldLayoutId id="2147483809" r:id="rId46"/>
    <p:sldLayoutId id="2147483766" r:id="rId47"/>
    <p:sldLayoutId id="2147483786" r:id="rId48"/>
    <p:sldLayoutId id="2147483769" r:id="rId49"/>
    <p:sldLayoutId id="2147483789" r:id="rId50"/>
    <p:sldLayoutId id="2147483768" r:id="rId51"/>
    <p:sldLayoutId id="2147483788" r:id="rId52"/>
    <p:sldLayoutId id="2147483763" r:id="rId53"/>
    <p:sldLayoutId id="2147483810" r:id="rId54"/>
    <p:sldLayoutId id="2147483744" r:id="rId55"/>
    <p:sldLayoutId id="2147483811" r:id="rId56"/>
    <p:sldLayoutId id="2147483742" r:id="rId57"/>
    <p:sldLayoutId id="2147483817" r:id="rId58"/>
  </p:sldLayoutIdLst>
  <p:hf hdr="0" dt="0"/>
  <p:txStyles>
    <p:titleStyle>
      <a:lvl1pPr algn="l" defTabSz="914400" rtl="0" eaLnBrk="1" latinLnBrk="0" hangingPunct="1">
        <a:lnSpc>
          <a:spcPct val="95000"/>
        </a:lnSpc>
        <a:spcBef>
          <a:spcPct val="0"/>
        </a:spcBef>
        <a:buNone/>
        <a:defRPr sz="4000" kern="1200">
          <a:solidFill>
            <a:schemeClr val="tx1"/>
          </a:solidFill>
          <a:latin typeface="+mj-lt"/>
          <a:ea typeface="+mj-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Oracle Sans" panose="020B0503020204020204" pitchFamily="34" charset="0"/>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Oracle Sans" panose="020B0503020204020204" pitchFamily="34" charset="0"/>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6" userDrawn="1">
          <p15:clr>
            <a:srgbClr val="F26B43"/>
          </p15:clr>
        </p15:guide>
        <p15:guide id="2"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FB2D94B5-ADA8-A34E-8E1C-7F9EA6893E62}"/>
              </a:ext>
            </a:extLst>
          </p:cNvPr>
          <p:cNvSpPr>
            <a:spLocks noGrp="1"/>
          </p:cNvSpPr>
          <p:nvPr>
            <p:ph type="body" sz="quarter" idx="33"/>
          </p:nvPr>
        </p:nvSpPr>
        <p:spPr>
          <a:xfrm>
            <a:off x="1147060" y="3030929"/>
            <a:ext cx="10158984" cy="341247"/>
          </a:xfrm>
        </p:spPr>
        <p:txBody>
          <a:bodyPr/>
          <a:lstStyle/>
          <a:p>
            <a:r>
              <a:rPr lang="en-US" dirty="0" smtClean="0"/>
              <a:t>Feature Setup</a:t>
            </a:r>
            <a:endParaRPr lang="en-US" dirty="0"/>
          </a:p>
        </p:txBody>
      </p:sp>
      <p:sp>
        <p:nvSpPr>
          <p:cNvPr id="5" name="Title 5"/>
          <p:cNvSpPr txBox="1">
            <a:spLocks/>
          </p:cNvSpPr>
          <p:nvPr/>
        </p:nvSpPr>
        <p:spPr>
          <a:xfrm>
            <a:off x="1147060" y="1194535"/>
            <a:ext cx="9500949" cy="1470025"/>
          </a:xfrm>
          <a:prstGeom prst="rect">
            <a:avLst/>
          </a:prstGeom>
        </p:spPr>
        <p:txBody>
          <a:bodyPr vert="horz" wrap="square" lIns="0" tIns="0" rIns="0" bIns="0" rtlCol="0" anchor="b">
            <a:noAutofit/>
          </a:bodyPr>
          <a:lstStyle>
            <a:lvl1pPr algn="l" defTabSz="914400" rtl="0" eaLnBrk="1" latinLnBrk="0" hangingPunct="1">
              <a:lnSpc>
                <a:spcPts val="4000"/>
              </a:lnSpc>
              <a:spcBef>
                <a:spcPct val="0"/>
              </a:spcBef>
              <a:buNone/>
              <a:defRPr sz="4000" b="0" kern="1200">
                <a:solidFill>
                  <a:schemeClr val="tx1"/>
                </a:solidFill>
                <a:latin typeface="Georgia" panose="02040502050405020303" pitchFamily="18" charset="0"/>
                <a:ea typeface="+mj-ea"/>
                <a:cs typeface="+mj-cs"/>
              </a:defRPr>
            </a:lvl1pPr>
          </a:lstStyle>
          <a:p>
            <a:r>
              <a:rPr lang="en-US" dirty="0" smtClean="0"/>
              <a:t>Oracle Responsys </a:t>
            </a:r>
            <a:r>
              <a:rPr lang="en-US" dirty="0" smtClean="0"/>
              <a:t>SMS MO Forwarding </a:t>
            </a:r>
            <a:endParaRPr lang="en-US" dirty="0"/>
          </a:p>
        </p:txBody>
      </p:sp>
      <p:sp>
        <p:nvSpPr>
          <p:cNvPr id="7" name="Slide Number Placeholder 3"/>
          <p:cNvSpPr txBox="1">
            <a:spLocks/>
          </p:cNvSpPr>
          <p:nvPr/>
        </p:nvSpPr>
        <p:spPr>
          <a:xfrm>
            <a:off x="11276011" y="6934200"/>
            <a:ext cx="3816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1EAA63-D034-42AE-91FA-B13B9518C7BE}" type="slidenum">
              <a:rPr lang="en-US" smtClean="0"/>
              <a:pPr/>
              <a:t>1</a:t>
            </a:fld>
            <a:endParaRPr lang="en-US" dirty="0"/>
          </a:p>
        </p:txBody>
      </p:sp>
    </p:spTree>
    <p:extLst>
      <p:ext uri="{BB962C8B-B14F-4D97-AF65-F5344CB8AC3E}">
        <p14:creationId xmlns:p14="http://schemas.microsoft.com/office/powerpoint/2010/main" val="40588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6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9C3221-9F53-9146-A924-39F482B8AC61}"/>
              </a:ext>
            </a:extLst>
          </p:cNvPr>
          <p:cNvSpPr>
            <a:spLocks noGrp="1"/>
          </p:cNvSpPr>
          <p:nvPr>
            <p:ph type="ftr" sz="quarter" idx="3"/>
          </p:nvPr>
        </p:nvSpPr>
        <p:spPr/>
        <p:txBody>
          <a:bodyPr/>
          <a:lstStyle/>
          <a:p>
            <a:r>
              <a:rPr lang="en-US" dirty="0"/>
              <a:t>Copyright © 2020, Oracle and/or its affiliates  |  Confidential: Internal/Restricted/Highly Restricted</a:t>
            </a:r>
          </a:p>
        </p:txBody>
      </p:sp>
      <p:sp>
        <p:nvSpPr>
          <p:cNvPr id="2" name="Slide Number Placeholder 1">
            <a:extLst>
              <a:ext uri="{FF2B5EF4-FFF2-40B4-BE49-F238E27FC236}">
                <a16:creationId xmlns:a16="http://schemas.microsoft.com/office/drawing/2014/main" id="{EBF8B387-527C-CB4C-878B-8DBBC949C16D}"/>
              </a:ext>
            </a:extLst>
          </p:cNvPr>
          <p:cNvSpPr>
            <a:spLocks noGrp="1"/>
          </p:cNvSpPr>
          <p:nvPr>
            <p:ph type="sldNum" sz="quarter" idx="4"/>
          </p:nvPr>
        </p:nvSpPr>
        <p:spPr/>
        <p:txBody>
          <a:bodyPr/>
          <a:lstStyle/>
          <a:p>
            <a:fld id="{345D60D9-5372-5F40-9443-0F9AE5BDC3C8}" type="slidenum">
              <a:rPr lang="en-US" smtClean="0"/>
              <a:pPr/>
              <a:t>2</a:t>
            </a:fld>
            <a:endParaRPr lang="en-US" dirty="0"/>
          </a:p>
        </p:txBody>
      </p:sp>
      <p:sp>
        <p:nvSpPr>
          <p:cNvPr id="39" name="Text Placeholder 38">
            <a:extLst>
              <a:ext uri="{FF2B5EF4-FFF2-40B4-BE49-F238E27FC236}">
                <a16:creationId xmlns:a16="http://schemas.microsoft.com/office/drawing/2014/main" id="{29E598D5-9587-E94D-8FD6-760CB1B95D46}"/>
              </a:ext>
            </a:extLst>
          </p:cNvPr>
          <p:cNvSpPr>
            <a:spLocks noGrp="1"/>
          </p:cNvSpPr>
          <p:nvPr>
            <p:ph type="body" sz="quarter" idx="12"/>
          </p:nvPr>
        </p:nvSpPr>
        <p:spPr/>
        <p:txBody>
          <a:bodyPr/>
          <a:lstStyle/>
          <a:p>
            <a:r>
              <a:rPr lang="en-US" dirty="0"/>
              <a:t>3</a:t>
            </a:r>
          </a:p>
        </p:txBody>
      </p:sp>
      <p:sp>
        <p:nvSpPr>
          <p:cNvPr id="38" name="Text Placeholder 37">
            <a:extLst>
              <a:ext uri="{FF2B5EF4-FFF2-40B4-BE49-F238E27FC236}">
                <a16:creationId xmlns:a16="http://schemas.microsoft.com/office/drawing/2014/main" id="{4E8EB36C-08DE-F24B-82F2-DA39850B0C43}"/>
              </a:ext>
            </a:extLst>
          </p:cNvPr>
          <p:cNvSpPr>
            <a:spLocks noGrp="1"/>
          </p:cNvSpPr>
          <p:nvPr>
            <p:ph type="body" sz="quarter" idx="11"/>
          </p:nvPr>
        </p:nvSpPr>
        <p:spPr/>
        <p:txBody>
          <a:bodyPr/>
          <a:lstStyle/>
          <a:p>
            <a:r>
              <a:rPr lang="en-US" dirty="0"/>
              <a:t>2</a:t>
            </a:r>
          </a:p>
        </p:txBody>
      </p:sp>
      <p:sp>
        <p:nvSpPr>
          <p:cNvPr id="37" name="Text Placeholder 36">
            <a:extLst>
              <a:ext uri="{FF2B5EF4-FFF2-40B4-BE49-F238E27FC236}">
                <a16:creationId xmlns:a16="http://schemas.microsoft.com/office/drawing/2014/main" id="{AB1FBD52-1A89-684D-8B30-D55EAE4911EC}"/>
              </a:ext>
            </a:extLst>
          </p:cNvPr>
          <p:cNvSpPr>
            <a:spLocks noGrp="1"/>
          </p:cNvSpPr>
          <p:nvPr>
            <p:ph type="body" sz="quarter" idx="10"/>
          </p:nvPr>
        </p:nvSpPr>
        <p:spPr/>
        <p:txBody>
          <a:bodyPr/>
          <a:lstStyle/>
          <a:p>
            <a:r>
              <a:rPr lang="en-US" dirty="0"/>
              <a:t>1</a:t>
            </a:r>
          </a:p>
        </p:txBody>
      </p:sp>
      <p:sp>
        <p:nvSpPr>
          <p:cNvPr id="11" name="Text Placeholder 10">
            <a:extLst>
              <a:ext uri="{FF2B5EF4-FFF2-40B4-BE49-F238E27FC236}">
                <a16:creationId xmlns:a16="http://schemas.microsoft.com/office/drawing/2014/main" id="{862851B5-B8D8-954E-8565-8BFEBF96A248}"/>
              </a:ext>
            </a:extLst>
          </p:cNvPr>
          <p:cNvSpPr>
            <a:spLocks noGrp="1"/>
          </p:cNvSpPr>
          <p:nvPr>
            <p:ph type="body" idx="16"/>
          </p:nvPr>
        </p:nvSpPr>
        <p:spPr/>
        <p:txBody>
          <a:bodyPr/>
          <a:lstStyle/>
          <a:p>
            <a:r>
              <a:rPr lang="en-US" dirty="0" smtClean="0"/>
              <a:t>Setup Information</a:t>
            </a:r>
            <a:endParaRPr lang="en-US" dirty="0"/>
          </a:p>
        </p:txBody>
      </p:sp>
      <p:sp>
        <p:nvSpPr>
          <p:cNvPr id="5" name="Text Placeholder 4">
            <a:extLst>
              <a:ext uri="{FF2B5EF4-FFF2-40B4-BE49-F238E27FC236}">
                <a16:creationId xmlns:a16="http://schemas.microsoft.com/office/drawing/2014/main" id="{67455512-1150-3E43-B2F9-5EE5AF6E5DF0}"/>
              </a:ext>
            </a:extLst>
          </p:cNvPr>
          <p:cNvSpPr>
            <a:spLocks noGrp="1"/>
          </p:cNvSpPr>
          <p:nvPr>
            <p:ph type="body" idx="1"/>
          </p:nvPr>
        </p:nvSpPr>
        <p:spPr/>
        <p:txBody>
          <a:bodyPr/>
          <a:lstStyle/>
          <a:p>
            <a:r>
              <a:rPr lang="en-US" b="1" dirty="0" smtClean="0"/>
              <a:t>Introduction</a:t>
            </a:r>
            <a:endParaRPr lang="en-US" b="1" dirty="0"/>
          </a:p>
        </p:txBody>
      </p:sp>
      <p:sp>
        <p:nvSpPr>
          <p:cNvPr id="15" name="Text Placeholder 14">
            <a:extLst>
              <a:ext uri="{FF2B5EF4-FFF2-40B4-BE49-F238E27FC236}">
                <a16:creationId xmlns:a16="http://schemas.microsoft.com/office/drawing/2014/main" id="{06B4E5FB-47BD-7E4E-99AB-A3198FC2FEA3}"/>
              </a:ext>
            </a:extLst>
          </p:cNvPr>
          <p:cNvSpPr>
            <a:spLocks noGrp="1"/>
          </p:cNvSpPr>
          <p:nvPr>
            <p:ph type="body" sz="quarter" idx="20"/>
          </p:nvPr>
        </p:nvSpPr>
        <p:spPr/>
        <p:txBody>
          <a:bodyPr/>
          <a:lstStyle/>
          <a:p>
            <a:r>
              <a:rPr lang="en-US" dirty="0"/>
              <a:t>Agenda</a:t>
            </a:r>
          </a:p>
        </p:txBody>
      </p:sp>
      <p:sp>
        <p:nvSpPr>
          <p:cNvPr id="6" name="Text Placeholder 5">
            <a:extLst>
              <a:ext uri="{FF2B5EF4-FFF2-40B4-BE49-F238E27FC236}">
                <a16:creationId xmlns:a16="http://schemas.microsoft.com/office/drawing/2014/main" id="{81B48279-3EAC-9E42-9EAC-500413AF33FF}"/>
              </a:ext>
            </a:extLst>
          </p:cNvPr>
          <p:cNvSpPr>
            <a:spLocks noGrp="1"/>
          </p:cNvSpPr>
          <p:nvPr>
            <p:ph type="body" idx="17"/>
          </p:nvPr>
        </p:nvSpPr>
        <p:spPr/>
        <p:txBody>
          <a:bodyPr/>
          <a:lstStyle/>
          <a:p>
            <a:r>
              <a:rPr lang="en-US" dirty="0"/>
              <a:t>Failure </a:t>
            </a:r>
            <a:r>
              <a:rPr lang="en-US" dirty="0" smtClean="0"/>
              <a:t>Cases &amp; Limitations</a:t>
            </a:r>
            <a:endParaRPr lang="en-US" dirty="0"/>
          </a:p>
        </p:txBody>
      </p:sp>
    </p:spTree>
    <p:extLst>
      <p:ext uri="{BB962C8B-B14F-4D97-AF65-F5344CB8AC3E}">
        <p14:creationId xmlns:p14="http://schemas.microsoft.com/office/powerpoint/2010/main" val="426677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Copyright © 2020, Oracle and/or its affiliates  |  Confidential: Internal/Restricted/Highly Restricted</a:t>
            </a:r>
            <a:endParaRPr lang="en-US" dirty="0"/>
          </a:p>
        </p:txBody>
      </p:sp>
      <p:sp>
        <p:nvSpPr>
          <p:cNvPr id="3" name="Slide Number Placeholder 2"/>
          <p:cNvSpPr>
            <a:spLocks noGrp="1"/>
          </p:cNvSpPr>
          <p:nvPr>
            <p:ph type="sldNum" sz="quarter" idx="4"/>
          </p:nvPr>
        </p:nvSpPr>
        <p:spPr/>
        <p:txBody>
          <a:bodyPr/>
          <a:lstStyle/>
          <a:p>
            <a:fld id="{345D60D9-5372-5F40-9443-0F9AE5BDC3C8}" type="slidenum">
              <a:rPr lang="en-US" smtClean="0"/>
              <a:pPr/>
              <a:t>3</a:t>
            </a:fld>
            <a:endParaRPr lang="en-US" dirty="0"/>
          </a:p>
        </p:txBody>
      </p:sp>
      <p:sp>
        <p:nvSpPr>
          <p:cNvPr id="15" name="Title 1"/>
          <p:cNvSpPr txBox="1">
            <a:spLocks/>
          </p:cNvSpPr>
          <p:nvPr/>
        </p:nvSpPr>
        <p:spPr>
          <a:xfrm>
            <a:off x="399459" y="807208"/>
            <a:ext cx="8346073" cy="472831"/>
          </a:xfrm>
          <a:prstGeom prst="rect">
            <a:avLst/>
          </a:prstGeom>
        </p:spPr>
        <p:txBody>
          <a:bodyPr/>
          <a:lstStyle>
            <a:lvl1pPr algn="l" defTabSz="914400" rtl="0" eaLnBrk="1" latinLnBrk="0" hangingPunct="1">
              <a:lnSpc>
                <a:spcPct val="95000"/>
              </a:lnSpc>
              <a:spcBef>
                <a:spcPct val="0"/>
              </a:spcBef>
              <a:buNone/>
              <a:defRPr sz="4000" kern="1200">
                <a:solidFill>
                  <a:schemeClr val="tx1"/>
                </a:solidFill>
                <a:latin typeface="+mj-lt"/>
                <a:ea typeface="+mj-ea"/>
                <a:cs typeface="+mj-cs"/>
              </a:defRPr>
            </a:lvl1pPr>
          </a:lstStyle>
          <a:p>
            <a:r>
              <a:rPr lang="en-US" sz="2400" dirty="0" smtClean="0"/>
              <a:t>What is MO Forwarding?</a:t>
            </a:r>
            <a:endParaRPr lang="en-US" sz="2400" dirty="0"/>
          </a:p>
        </p:txBody>
      </p:sp>
      <p:sp>
        <p:nvSpPr>
          <p:cNvPr id="16" name="Slide Number Placeholder 3"/>
          <p:cNvSpPr txBox="1">
            <a:spLocks/>
          </p:cNvSpPr>
          <p:nvPr/>
        </p:nvSpPr>
        <p:spPr>
          <a:xfrm>
            <a:off x="8459212" y="6455147"/>
            <a:ext cx="286320" cy="182880"/>
          </a:xfrm>
          <a:prstGeom prst="rect">
            <a:avLst/>
          </a:prstGeom>
        </p:spPr>
        <p:txBody>
          <a:bodyPr vert="horz" wrap="none" lIns="0" tIns="0" rIns="0" bIns="0" rtlCol="0">
            <a:noAutofit/>
          </a:bodyPr>
          <a:lstStyle>
            <a:lvl1pPr marL="0" marR="0" indent="0" algn="ctr" defTabSz="914400" rtl="0" eaLnBrk="1" fontAlgn="auto" latinLnBrk="0" hangingPunct="1">
              <a:lnSpc>
                <a:spcPct val="95000"/>
              </a:lnSpc>
              <a:spcBef>
                <a:spcPts val="600"/>
              </a:spcBef>
              <a:spcAft>
                <a:spcPts val="0"/>
              </a:spcAft>
              <a:buClrTx/>
              <a:buSzTx/>
              <a:buFont typeface="System Font Regular"/>
              <a:buNone/>
              <a:tabLst/>
              <a:defRPr sz="2000" b="0" i="0" kern="1200">
                <a:solidFill>
                  <a:schemeClr val="accent5"/>
                </a:solidFill>
                <a:latin typeface="Georgia" panose="02040502050405020303" pitchFamily="18" charset="0"/>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Oracle Sans" panose="020B0503020204020204" pitchFamily="34" charset="0"/>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BA47F669-28A6-49A7-8C6D-C48A4BD92DE7}" type="slidenum">
              <a:rPr lang="en-US" smtClean="0"/>
              <a:pPr/>
              <a:t>3</a:t>
            </a:fld>
            <a:endParaRPr lang="en-US"/>
          </a:p>
        </p:txBody>
      </p:sp>
      <p:sp>
        <p:nvSpPr>
          <p:cNvPr id="17" name="Content Placeholder 6"/>
          <p:cNvSpPr txBox="1">
            <a:spLocks/>
          </p:cNvSpPr>
          <p:nvPr/>
        </p:nvSpPr>
        <p:spPr>
          <a:xfrm>
            <a:off x="760623" y="1896867"/>
            <a:ext cx="9306569" cy="4419600"/>
          </a:xfrm>
          <a:prstGeom prst="rect">
            <a:avLst/>
          </a:prstGeom>
        </p:spPr>
        <p:txBody>
          <a:bodyPr vert="horz" wrap="square" lIns="0" tIns="0" rIns="0" bIns="0" rtlCol="0">
            <a:normAutofit/>
          </a:bodyPr>
          <a:lstStyle>
            <a:lvl1pPr marL="0" marR="0" indent="0" algn="l" defTabSz="914400" rtl="0" eaLnBrk="1" fontAlgn="auto" latinLnBrk="0" hangingPunct="1">
              <a:lnSpc>
                <a:spcPct val="100000"/>
              </a:lnSpc>
              <a:spcBef>
                <a:spcPts val="0"/>
              </a:spcBef>
              <a:spcAft>
                <a:spcPts val="1200"/>
              </a:spcAft>
              <a:buClrTx/>
              <a:buSzPct val="70000"/>
              <a:buFont typeface="Arial" panose="020B0604020202020204" pitchFamily="34" charset="0"/>
              <a:buNone/>
              <a:tabLst/>
              <a:defRPr sz="2400" b="0" i="0" kern="120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marR="0" indent="0" algn="l" defTabSz="914400" rtl="0" eaLnBrk="1" fontAlgn="auto" latinLnBrk="0" hangingPunct="1">
              <a:lnSpc>
                <a:spcPct val="95000"/>
              </a:lnSpc>
              <a:spcBef>
                <a:spcPts val="600"/>
              </a:spcBef>
              <a:spcAft>
                <a:spcPts val="0"/>
              </a:spcAft>
              <a:buClrTx/>
              <a:buSzPct val="100000"/>
              <a:buFont typeface="Arial" panose="020B0604020202020204" pitchFamily="34" charset="0"/>
              <a:buNone/>
              <a:tabLst/>
              <a:defRPr sz="2000" b="0" i="0" kern="1200">
                <a:solidFill>
                  <a:schemeClr val="tx1">
                    <a:tint val="75000"/>
                  </a:schemeClr>
                </a:solidFill>
                <a:latin typeface="Oracle Sans" panose="020B0503020204020204" pitchFamily="34" charset="0"/>
                <a:ea typeface="+mn-ea"/>
                <a:cs typeface="Oracle Sans" panose="020B0503020204020204" pitchFamily="34" charset="0"/>
              </a:defRPr>
            </a:lvl2pPr>
            <a:lvl3pPr marL="914400" marR="0" indent="0" algn="l" defTabSz="914400" rtl="0" eaLnBrk="1" fontAlgn="auto" latinLnBrk="0" hangingPunct="1">
              <a:lnSpc>
                <a:spcPct val="95000"/>
              </a:lnSpc>
              <a:spcBef>
                <a:spcPts val="400"/>
              </a:spcBef>
              <a:spcAft>
                <a:spcPts val="0"/>
              </a:spcAft>
              <a:buClrTx/>
              <a:buSzPct val="120000"/>
              <a:buFont typeface="System Font Regular"/>
              <a:buNone/>
              <a:tabLst/>
              <a:defRPr sz="2000" b="0" i="0" kern="1200">
                <a:solidFill>
                  <a:schemeClr val="tx1">
                    <a:tint val="75000"/>
                  </a:schemeClr>
                </a:solidFill>
                <a:latin typeface="Oracle Sans Light" panose="020B0403020204020204" pitchFamily="34" charset="0"/>
                <a:ea typeface="+mn-ea"/>
                <a:cs typeface="Oracle Sans Light" panose="020B0403020204020204" pitchFamily="34" charset="0"/>
              </a:defRPr>
            </a:lvl3pPr>
            <a:lvl4pPr marL="1371600" marR="0" indent="0" algn="l" defTabSz="914400" rtl="0" eaLnBrk="1" fontAlgn="auto" latinLnBrk="0" hangingPunct="1">
              <a:lnSpc>
                <a:spcPct val="95000"/>
              </a:lnSpc>
              <a:spcBef>
                <a:spcPts val="400"/>
              </a:spcBef>
              <a:spcAft>
                <a:spcPts val="0"/>
              </a:spcAft>
              <a:buClrTx/>
              <a:buSzPct val="100000"/>
              <a:buFont typeface="System Font Regular"/>
              <a:buNone/>
              <a:tabLst/>
              <a:defRPr sz="2000" b="0" i="0" kern="1200">
                <a:solidFill>
                  <a:schemeClr val="tx1">
                    <a:tint val="75000"/>
                  </a:schemeClr>
                </a:solidFill>
                <a:latin typeface="Oracle Sans Light" panose="020B0403020204020204" pitchFamily="34" charset="0"/>
                <a:ea typeface="+mn-ea"/>
                <a:cs typeface="Oracle Sans Light" panose="020B0403020204020204" pitchFamily="34" charset="0"/>
              </a:defRPr>
            </a:lvl4pPr>
            <a:lvl5pPr marL="1828800" marR="0" indent="0" algn="l" defTabSz="914400" rtl="0" eaLnBrk="1" fontAlgn="auto" latinLnBrk="0" hangingPunct="1">
              <a:lnSpc>
                <a:spcPct val="95000"/>
              </a:lnSpc>
              <a:spcBef>
                <a:spcPts val="400"/>
              </a:spcBef>
              <a:spcAft>
                <a:spcPts val="0"/>
              </a:spcAft>
              <a:buClrTx/>
              <a:buSzTx/>
              <a:buFont typeface="System Font Regular"/>
              <a:buNone/>
              <a:tabLst/>
              <a:defRPr sz="2000" b="0" i="0" kern="1200">
                <a:solidFill>
                  <a:schemeClr val="tx1">
                    <a:tint val="75000"/>
                  </a:schemeClr>
                </a:solidFill>
                <a:latin typeface="Oracle Sans Light" panose="020B0403020204020204" pitchFamily="34" charset="0"/>
                <a:ea typeface="+mn-ea"/>
                <a:cs typeface="Oracle Sans Light" panose="020B0403020204020204" pitchFamily="34" charset="0"/>
              </a:defRPr>
            </a:lvl5pPr>
            <a:lvl6pPr marL="2286000" indent="0" algn="l" defTabSz="914400" rtl="0" eaLnBrk="1" latinLnBrk="0" hangingPunct="1">
              <a:lnSpc>
                <a:spcPct val="95000"/>
              </a:lnSpc>
              <a:spcBef>
                <a:spcPts val="400"/>
              </a:spcBef>
              <a:spcAft>
                <a:spcPts val="0"/>
              </a:spcAft>
              <a:buSzPct val="120000"/>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6pPr>
            <a:lvl7pPr marL="2743200" indent="0" algn="l" defTabSz="914400" rtl="0" eaLnBrk="1" latinLnBrk="0" hangingPunct="1">
              <a:lnSpc>
                <a:spcPct val="95000"/>
              </a:lnSpc>
              <a:spcBef>
                <a:spcPts val="400"/>
              </a:spcBef>
              <a:spcAft>
                <a:spcPts val="0"/>
              </a:spcAft>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600" dirty="0" smtClean="0"/>
              <a:t>Customer requests and queries received as MOs are forwarded to respective Businesses so they can respond to their Customers with the latest information</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Enables Customer Service scenarios, that involve dynamically changing and sending sensitive information (Bank Account Balance)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Example Use Cases</a:t>
            </a:r>
          </a:p>
          <a:p>
            <a:pPr marL="742950" lvl="1" indent="-285750">
              <a:buFont typeface="Arial" panose="020B0604020202020204" pitchFamily="34" charset="0"/>
              <a:buChar char="•"/>
            </a:pPr>
            <a:r>
              <a:rPr lang="en-US" sz="1600" dirty="0" smtClean="0"/>
              <a:t>Dynamically changing information: Flight Status</a:t>
            </a:r>
          </a:p>
          <a:p>
            <a:pPr marL="742950" lvl="1" indent="-285750">
              <a:buFont typeface="Arial" panose="020B0604020202020204" pitchFamily="34" charset="0"/>
              <a:buChar char="•"/>
            </a:pPr>
            <a:r>
              <a:rPr lang="en-US" sz="1600" dirty="0" smtClean="0"/>
              <a:t>Confidential information: Bank Account Balance, Bank Account Statement</a:t>
            </a:r>
            <a:endParaRPr lang="en-US" sz="1600" dirty="0" smtClean="0"/>
          </a:p>
        </p:txBody>
      </p:sp>
    </p:spTree>
    <p:extLst>
      <p:ext uri="{BB962C8B-B14F-4D97-AF65-F5344CB8AC3E}">
        <p14:creationId xmlns:p14="http://schemas.microsoft.com/office/powerpoint/2010/main" val="42177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9C3221-9F53-9146-A924-39F482B8AC61}"/>
              </a:ext>
            </a:extLst>
          </p:cNvPr>
          <p:cNvSpPr>
            <a:spLocks noGrp="1"/>
          </p:cNvSpPr>
          <p:nvPr>
            <p:ph type="ftr" sz="quarter" idx="3"/>
          </p:nvPr>
        </p:nvSpPr>
        <p:spPr/>
        <p:txBody>
          <a:bodyPr/>
          <a:lstStyle/>
          <a:p>
            <a:r>
              <a:rPr lang="en-US" dirty="0"/>
              <a:t>Copyright © 2020, Oracle and/or its affiliates  |  Confidential: Internal/Restricted/Highly Restricted</a:t>
            </a:r>
          </a:p>
        </p:txBody>
      </p:sp>
      <p:sp>
        <p:nvSpPr>
          <p:cNvPr id="2" name="Slide Number Placeholder 1">
            <a:extLst>
              <a:ext uri="{FF2B5EF4-FFF2-40B4-BE49-F238E27FC236}">
                <a16:creationId xmlns:a16="http://schemas.microsoft.com/office/drawing/2014/main" id="{EBF8B387-527C-CB4C-878B-8DBBC949C16D}"/>
              </a:ext>
            </a:extLst>
          </p:cNvPr>
          <p:cNvSpPr>
            <a:spLocks noGrp="1"/>
          </p:cNvSpPr>
          <p:nvPr>
            <p:ph type="sldNum" sz="quarter" idx="4"/>
          </p:nvPr>
        </p:nvSpPr>
        <p:spPr/>
        <p:txBody>
          <a:bodyPr/>
          <a:lstStyle/>
          <a:p>
            <a:fld id="{345D60D9-5372-5F40-9443-0F9AE5BDC3C8}" type="slidenum">
              <a:rPr lang="en-US" smtClean="0"/>
              <a:pPr/>
              <a:t>4</a:t>
            </a:fld>
            <a:endParaRPr lang="en-US" dirty="0"/>
          </a:p>
        </p:txBody>
      </p:sp>
      <p:sp>
        <p:nvSpPr>
          <p:cNvPr id="39" name="Text Placeholder 38">
            <a:extLst>
              <a:ext uri="{FF2B5EF4-FFF2-40B4-BE49-F238E27FC236}">
                <a16:creationId xmlns:a16="http://schemas.microsoft.com/office/drawing/2014/main" id="{29E598D5-9587-E94D-8FD6-760CB1B95D46}"/>
              </a:ext>
            </a:extLst>
          </p:cNvPr>
          <p:cNvSpPr>
            <a:spLocks noGrp="1"/>
          </p:cNvSpPr>
          <p:nvPr>
            <p:ph type="body" sz="quarter" idx="12"/>
          </p:nvPr>
        </p:nvSpPr>
        <p:spPr/>
        <p:txBody>
          <a:bodyPr/>
          <a:lstStyle/>
          <a:p>
            <a:r>
              <a:rPr lang="en-US" dirty="0"/>
              <a:t>3</a:t>
            </a:r>
          </a:p>
        </p:txBody>
      </p:sp>
      <p:sp>
        <p:nvSpPr>
          <p:cNvPr id="38" name="Text Placeholder 37">
            <a:extLst>
              <a:ext uri="{FF2B5EF4-FFF2-40B4-BE49-F238E27FC236}">
                <a16:creationId xmlns:a16="http://schemas.microsoft.com/office/drawing/2014/main" id="{4E8EB36C-08DE-F24B-82F2-DA39850B0C43}"/>
              </a:ext>
            </a:extLst>
          </p:cNvPr>
          <p:cNvSpPr>
            <a:spLocks noGrp="1"/>
          </p:cNvSpPr>
          <p:nvPr>
            <p:ph type="body" sz="quarter" idx="11"/>
          </p:nvPr>
        </p:nvSpPr>
        <p:spPr/>
        <p:txBody>
          <a:bodyPr/>
          <a:lstStyle/>
          <a:p>
            <a:r>
              <a:rPr lang="en-US" dirty="0"/>
              <a:t>2</a:t>
            </a:r>
          </a:p>
        </p:txBody>
      </p:sp>
      <p:sp>
        <p:nvSpPr>
          <p:cNvPr id="37" name="Text Placeholder 36">
            <a:extLst>
              <a:ext uri="{FF2B5EF4-FFF2-40B4-BE49-F238E27FC236}">
                <a16:creationId xmlns:a16="http://schemas.microsoft.com/office/drawing/2014/main" id="{AB1FBD52-1A89-684D-8B30-D55EAE4911EC}"/>
              </a:ext>
            </a:extLst>
          </p:cNvPr>
          <p:cNvSpPr>
            <a:spLocks noGrp="1"/>
          </p:cNvSpPr>
          <p:nvPr>
            <p:ph type="body" sz="quarter" idx="10"/>
          </p:nvPr>
        </p:nvSpPr>
        <p:spPr/>
        <p:txBody>
          <a:bodyPr/>
          <a:lstStyle/>
          <a:p>
            <a:r>
              <a:rPr lang="en-US" dirty="0"/>
              <a:t>1</a:t>
            </a:r>
          </a:p>
        </p:txBody>
      </p:sp>
      <p:sp>
        <p:nvSpPr>
          <p:cNvPr id="11" name="Text Placeholder 10">
            <a:extLst>
              <a:ext uri="{FF2B5EF4-FFF2-40B4-BE49-F238E27FC236}">
                <a16:creationId xmlns:a16="http://schemas.microsoft.com/office/drawing/2014/main" id="{862851B5-B8D8-954E-8565-8BFEBF96A248}"/>
              </a:ext>
            </a:extLst>
          </p:cNvPr>
          <p:cNvSpPr>
            <a:spLocks noGrp="1"/>
          </p:cNvSpPr>
          <p:nvPr>
            <p:ph type="body" idx="16"/>
          </p:nvPr>
        </p:nvSpPr>
        <p:spPr/>
        <p:txBody>
          <a:bodyPr/>
          <a:lstStyle/>
          <a:p>
            <a:r>
              <a:rPr lang="en-US" b="1" dirty="0" smtClean="0"/>
              <a:t>Setup Process</a:t>
            </a:r>
            <a:endParaRPr lang="en-US" b="1" dirty="0"/>
          </a:p>
        </p:txBody>
      </p:sp>
      <p:sp>
        <p:nvSpPr>
          <p:cNvPr id="5" name="Text Placeholder 4">
            <a:extLst>
              <a:ext uri="{FF2B5EF4-FFF2-40B4-BE49-F238E27FC236}">
                <a16:creationId xmlns:a16="http://schemas.microsoft.com/office/drawing/2014/main" id="{67455512-1150-3E43-B2F9-5EE5AF6E5DF0}"/>
              </a:ext>
            </a:extLst>
          </p:cNvPr>
          <p:cNvSpPr>
            <a:spLocks noGrp="1"/>
          </p:cNvSpPr>
          <p:nvPr>
            <p:ph type="body" idx="1"/>
          </p:nvPr>
        </p:nvSpPr>
        <p:spPr/>
        <p:txBody>
          <a:bodyPr/>
          <a:lstStyle/>
          <a:p>
            <a:r>
              <a:rPr lang="en-US" dirty="0" smtClean="0"/>
              <a:t>Introduction</a:t>
            </a:r>
            <a:endParaRPr lang="en-US" dirty="0"/>
          </a:p>
        </p:txBody>
      </p:sp>
      <p:sp>
        <p:nvSpPr>
          <p:cNvPr id="15" name="Text Placeholder 14">
            <a:extLst>
              <a:ext uri="{FF2B5EF4-FFF2-40B4-BE49-F238E27FC236}">
                <a16:creationId xmlns:a16="http://schemas.microsoft.com/office/drawing/2014/main" id="{06B4E5FB-47BD-7E4E-99AB-A3198FC2FEA3}"/>
              </a:ext>
            </a:extLst>
          </p:cNvPr>
          <p:cNvSpPr>
            <a:spLocks noGrp="1"/>
          </p:cNvSpPr>
          <p:nvPr>
            <p:ph type="body" sz="quarter" idx="20"/>
          </p:nvPr>
        </p:nvSpPr>
        <p:spPr/>
        <p:txBody>
          <a:bodyPr/>
          <a:lstStyle/>
          <a:p>
            <a:r>
              <a:rPr lang="en-US" dirty="0"/>
              <a:t>Agenda</a:t>
            </a:r>
          </a:p>
        </p:txBody>
      </p:sp>
      <p:sp>
        <p:nvSpPr>
          <p:cNvPr id="6" name="Text Placeholder 5">
            <a:extLst>
              <a:ext uri="{FF2B5EF4-FFF2-40B4-BE49-F238E27FC236}">
                <a16:creationId xmlns:a16="http://schemas.microsoft.com/office/drawing/2014/main" id="{81B48279-3EAC-9E42-9EAC-500413AF33FF}"/>
              </a:ext>
            </a:extLst>
          </p:cNvPr>
          <p:cNvSpPr>
            <a:spLocks noGrp="1"/>
          </p:cNvSpPr>
          <p:nvPr>
            <p:ph type="body" idx="17"/>
          </p:nvPr>
        </p:nvSpPr>
        <p:spPr/>
        <p:txBody>
          <a:bodyPr/>
          <a:lstStyle/>
          <a:p>
            <a:r>
              <a:rPr lang="en-US" dirty="0"/>
              <a:t>Failure Cases: MO Forwarding Failure</a:t>
            </a:r>
            <a:endParaRPr lang="en-US" dirty="0"/>
          </a:p>
        </p:txBody>
      </p:sp>
    </p:spTree>
    <p:extLst>
      <p:ext uri="{BB962C8B-B14F-4D97-AF65-F5344CB8AC3E}">
        <p14:creationId xmlns:p14="http://schemas.microsoft.com/office/powerpoint/2010/main" val="10873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Setup</a:t>
            </a:r>
            <a:endParaRPr lang="en-US" dirty="0"/>
          </a:p>
        </p:txBody>
      </p:sp>
      <p:sp>
        <p:nvSpPr>
          <p:cNvPr id="6" name="Footer Placeholder 5"/>
          <p:cNvSpPr>
            <a:spLocks noGrp="1"/>
          </p:cNvSpPr>
          <p:nvPr>
            <p:ph type="ftr" sz="quarter" idx="4294967295"/>
          </p:nvPr>
        </p:nvSpPr>
        <p:spPr>
          <a:xfrm>
            <a:off x="630114" y="6356349"/>
            <a:ext cx="4114800" cy="365125"/>
          </a:xfrm>
        </p:spPr>
        <p:txBody>
          <a:bodyPr/>
          <a:lstStyle/>
          <a:p>
            <a:r>
              <a:rPr lang="en-US" dirty="0" smtClean="0"/>
              <a:t>Confidential – © 2019 Oracle Internal/Restricted/Highly Restricted</a:t>
            </a:r>
            <a:endParaRPr lang="en-US" dirty="0"/>
          </a:p>
        </p:txBody>
      </p:sp>
      <p:sp>
        <p:nvSpPr>
          <p:cNvPr id="7" name="Slide Number Placeholder 6"/>
          <p:cNvSpPr>
            <a:spLocks noGrp="1"/>
          </p:cNvSpPr>
          <p:nvPr>
            <p:ph type="sldNum" sz="quarter" idx="4294967295"/>
          </p:nvPr>
        </p:nvSpPr>
        <p:spPr>
          <a:xfrm>
            <a:off x="0" y="6356350"/>
            <a:ext cx="387350" cy="365125"/>
          </a:xfrm>
        </p:spPr>
        <p:txBody>
          <a:bodyPr/>
          <a:lstStyle/>
          <a:p>
            <a:fld id="{7C371504-33D9-B044-8C50-620C44A06CB1}" type="slidenum">
              <a:rPr lang="en-US" smtClean="0"/>
              <a:pPr/>
              <a:t>5</a:t>
            </a:fld>
            <a:endParaRPr lang="en-US" dirty="0"/>
          </a:p>
        </p:txBody>
      </p:sp>
      <p:sp>
        <p:nvSpPr>
          <p:cNvPr id="2" name="Rectangle 1"/>
          <p:cNvSpPr/>
          <p:nvPr/>
        </p:nvSpPr>
        <p:spPr>
          <a:xfrm>
            <a:off x="630114" y="2052743"/>
            <a:ext cx="10465777" cy="3354765"/>
          </a:xfrm>
          <a:prstGeom prst="rect">
            <a:avLst/>
          </a:prstGeom>
        </p:spPr>
        <p:txBody>
          <a:bodyPr wrap="square">
            <a:spAutoFit/>
          </a:bodyPr>
          <a:lstStyle/>
          <a:p>
            <a:r>
              <a:rPr lang="en-US" sz="1600" b="1" dirty="0"/>
              <a:t>Raise a Support ticket in MOS with the following details </a:t>
            </a:r>
            <a:r>
              <a:rPr lang="en-US" sz="1600" b="1" dirty="0" smtClean="0"/>
              <a:t>:</a:t>
            </a:r>
          </a:p>
          <a:p>
            <a:endParaRPr lang="en-US" sz="1600" b="1" dirty="0"/>
          </a:p>
          <a:p>
            <a:pPr marL="1200150" lvl="2" indent="-285750">
              <a:buFont typeface="Arial" panose="020B0604020202020204" pitchFamily="34" charset="0"/>
              <a:buChar char="•"/>
            </a:pPr>
            <a:r>
              <a:rPr lang="en-US" sz="1600" dirty="0" smtClean="0"/>
              <a:t>Your System’s End </a:t>
            </a:r>
            <a:r>
              <a:rPr lang="en-US" sz="1600" dirty="0"/>
              <a:t>Point URL for processing </a:t>
            </a:r>
            <a:r>
              <a:rPr lang="en-US" sz="1600" dirty="0" smtClean="0"/>
              <a:t>MO’s</a:t>
            </a:r>
          </a:p>
          <a:p>
            <a:pPr marL="1657350" lvl="3" indent="-285750">
              <a:buFont typeface="Courier New" panose="02070309020205020404" pitchFamily="49" charset="0"/>
              <a:buChar char="o"/>
            </a:pPr>
            <a:r>
              <a:rPr lang="en-US" dirty="0" smtClean="0"/>
              <a:t>Oracle will make a HTTP GET call to this URL with following parameters:</a:t>
            </a:r>
          </a:p>
          <a:p>
            <a:pPr marL="2114550" lvl="4" indent="-285750">
              <a:buFont typeface="Courier New" panose="02070309020205020404" pitchFamily="49" charset="0"/>
              <a:buChar char="o"/>
            </a:pPr>
            <a:r>
              <a:rPr lang="en-US" sz="1400" dirty="0" err="1" smtClean="0"/>
              <a:t>Mobile_code</a:t>
            </a:r>
            <a:r>
              <a:rPr lang="en-US" sz="1400" dirty="0" smtClean="0"/>
              <a:t> ; Keyword ; </a:t>
            </a:r>
            <a:r>
              <a:rPr lang="en-US" sz="1400" dirty="0" err="1"/>
              <a:t>M</a:t>
            </a:r>
            <a:r>
              <a:rPr lang="en-US" sz="1400" dirty="0" err="1" smtClean="0"/>
              <a:t>obile_number</a:t>
            </a:r>
            <a:r>
              <a:rPr lang="en-US" sz="1400" dirty="0" smtClean="0"/>
              <a:t> ; Message (all type String)</a:t>
            </a:r>
          </a:p>
          <a:p>
            <a:pPr marL="2114550" lvl="4" indent="-285750">
              <a:buFont typeface="Courier New" panose="02070309020205020404" pitchFamily="49" charset="0"/>
              <a:buChar char="o"/>
            </a:pPr>
            <a:endParaRPr lang="en-US" sz="1600" dirty="0" smtClean="0"/>
          </a:p>
          <a:p>
            <a:pPr marL="1200150" lvl="2" indent="-285750">
              <a:buFont typeface="Arial" panose="020B0604020202020204" pitchFamily="34" charset="0"/>
              <a:buChar char="•"/>
            </a:pPr>
            <a:r>
              <a:rPr lang="en-US" sz="1600" dirty="0" smtClean="0"/>
              <a:t>User </a:t>
            </a:r>
            <a:r>
              <a:rPr lang="en-US" sz="1600" dirty="0"/>
              <a:t>Credential – </a:t>
            </a:r>
            <a:r>
              <a:rPr lang="en-US" sz="1600" dirty="0" smtClean="0"/>
              <a:t>Username; </a:t>
            </a:r>
            <a:r>
              <a:rPr lang="en-US" sz="1600" dirty="0"/>
              <a:t>password required to access the customer end </a:t>
            </a:r>
            <a:r>
              <a:rPr lang="en-US" sz="1600" dirty="0" smtClean="0"/>
              <a:t>point</a:t>
            </a:r>
          </a:p>
          <a:p>
            <a:pPr marL="1657350" lvl="3" indent="-285750">
              <a:buFont typeface="Courier New" panose="02070309020205020404" pitchFamily="49" charset="0"/>
              <a:buChar char="o"/>
            </a:pPr>
            <a:r>
              <a:rPr lang="en-US" sz="1400" dirty="0" smtClean="0"/>
              <a:t>We use Basic Authentication for these calls</a:t>
            </a:r>
          </a:p>
          <a:p>
            <a:pPr marL="1657350" lvl="3"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sz="1600" dirty="0"/>
              <a:t>Oracle Cloud recommendation is that you use CA authorized certification which can be recognized by any </a:t>
            </a:r>
            <a:r>
              <a:rPr lang="en-US" sz="1600" dirty="0" smtClean="0"/>
              <a:t>client (please confirm this on the ticket)</a:t>
            </a:r>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dirty="0" smtClean="0"/>
              <a:t>Maximum </a:t>
            </a:r>
            <a:r>
              <a:rPr lang="en-US" sz="1600" dirty="0"/>
              <a:t>Traffic in terms of messages per second that the end point can accept and process</a:t>
            </a:r>
          </a:p>
        </p:txBody>
      </p:sp>
    </p:spTree>
    <p:extLst>
      <p:ext uri="{BB962C8B-B14F-4D97-AF65-F5344CB8AC3E}">
        <p14:creationId xmlns:p14="http://schemas.microsoft.com/office/powerpoint/2010/main" val="29692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9C3221-9F53-9146-A924-39F482B8AC61}"/>
              </a:ext>
            </a:extLst>
          </p:cNvPr>
          <p:cNvSpPr>
            <a:spLocks noGrp="1"/>
          </p:cNvSpPr>
          <p:nvPr>
            <p:ph type="ftr" sz="quarter" idx="3"/>
          </p:nvPr>
        </p:nvSpPr>
        <p:spPr/>
        <p:txBody>
          <a:bodyPr/>
          <a:lstStyle/>
          <a:p>
            <a:r>
              <a:rPr lang="en-US" dirty="0"/>
              <a:t>Copyright © 2020, Oracle and/or its affiliates  |  Confidential: Internal/Restricted/Highly Restricted</a:t>
            </a:r>
          </a:p>
        </p:txBody>
      </p:sp>
      <p:sp>
        <p:nvSpPr>
          <p:cNvPr id="2" name="Slide Number Placeholder 1">
            <a:extLst>
              <a:ext uri="{FF2B5EF4-FFF2-40B4-BE49-F238E27FC236}">
                <a16:creationId xmlns:a16="http://schemas.microsoft.com/office/drawing/2014/main" id="{EBF8B387-527C-CB4C-878B-8DBBC949C16D}"/>
              </a:ext>
            </a:extLst>
          </p:cNvPr>
          <p:cNvSpPr>
            <a:spLocks noGrp="1"/>
          </p:cNvSpPr>
          <p:nvPr>
            <p:ph type="sldNum" sz="quarter" idx="4"/>
          </p:nvPr>
        </p:nvSpPr>
        <p:spPr/>
        <p:txBody>
          <a:bodyPr/>
          <a:lstStyle/>
          <a:p>
            <a:fld id="{345D60D9-5372-5F40-9443-0F9AE5BDC3C8}" type="slidenum">
              <a:rPr lang="en-US" smtClean="0"/>
              <a:pPr/>
              <a:t>6</a:t>
            </a:fld>
            <a:endParaRPr lang="en-US" dirty="0"/>
          </a:p>
        </p:txBody>
      </p:sp>
      <p:sp>
        <p:nvSpPr>
          <p:cNvPr id="39" name="Text Placeholder 38">
            <a:extLst>
              <a:ext uri="{FF2B5EF4-FFF2-40B4-BE49-F238E27FC236}">
                <a16:creationId xmlns:a16="http://schemas.microsoft.com/office/drawing/2014/main" id="{29E598D5-9587-E94D-8FD6-760CB1B95D46}"/>
              </a:ext>
            </a:extLst>
          </p:cNvPr>
          <p:cNvSpPr>
            <a:spLocks noGrp="1"/>
          </p:cNvSpPr>
          <p:nvPr>
            <p:ph type="body" sz="quarter" idx="12"/>
          </p:nvPr>
        </p:nvSpPr>
        <p:spPr/>
        <p:txBody>
          <a:bodyPr/>
          <a:lstStyle/>
          <a:p>
            <a:r>
              <a:rPr lang="en-US" dirty="0"/>
              <a:t>3</a:t>
            </a:r>
          </a:p>
        </p:txBody>
      </p:sp>
      <p:sp>
        <p:nvSpPr>
          <p:cNvPr id="38" name="Text Placeholder 37">
            <a:extLst>
              <a:ext uri="{FF2B5EF4-FFF2-40B4-BE49-F238E27FC236}">
                <a16:creationId xmlns:a16="http://schemas.microsoft.com/office/drawing/2014/main" id="{4E8EB36C-08DE-F24B-82F2-DA39850B0C43}"/>
              </a:ext>
            </a:extLst>
          </p:cNvPr>
          <p:cNvSpPr>
            <a:spLocks noGrp="1"/>
          </p:cNvSpPr>
          <p:nvPr>
            <p:ph type="body" sz="quarter" idx="11"/>
          </p:nvPr>
        </p:nvSpPr>
        <p:spPr/>
        <p:txBody>
          <a:bodyPr/>
          <a:lstStyle/>
          <a:p>
            <a:r>
              <a:rPr lang="en-US" dirty="0"/>
              <a:t>2</a:t>
            </a:r>
          </a:p>
        </p:txBody>
      </p:sp>
      <p:sp>
        <p:nvSpPr>
          <p:cNvPr id="37" name="Text Placeholder 36">
            <a:extLst>
              <a:ext uri="{FF2B5EF4-FFF2-40B4-BE49-F238E27FC236}">
                <a16:creationId xmlns:a16="http://schemas.microsoft.com/office/drawing/2014/main" id="{AB1FBD52-1A89-684D-8B30-D55EAE4911EC}"/>
              </a:ext>
            </a:extLst>
          </p:cNvPr>
          <p:cNvSpPr>
            <a:spLocks noGrp="1"/>
          </p:cNvSpPr>
          <p:nvPr>
            <p:ph type="body" sz="quarter" idx="10"/>
          </p:nvPr>
        </p:nvSpPr>
        <p:spPr/>
        <p:txBody>
          <a:bodyPr/>
          <a:lstStyle/>
          <a:p>
            <a:r>
              <a:rPr lang="en-US" dirty="0"/>
              <a:t>1</a:t>
            </a:r>
          </a:p>
        </p:txBody>
      </p:sp>
      <p:sp>
        <p:nvSpPr>
          <p:cNvPr id="11" name="Text Placeholder 10">
            <a:extLst>
              <a:ext uri="{FF2B5EF4-FFF2-40B4-BE49-F238E27FC236}">
                <a16:creationId xmlns:a16="http://schemas.microsoft.com/office/drawing/2014/main" id="{862851B5-B8D8-954E-8565-8BFEBF96A248}"/>
              </a:ext>
            </a:extLst>
          </p:cNvPr>
          <p:cNvSpPr>
            <a:spLocks noGrp="1"/>
          </p:cNvSpPr>
          <p:nvPr>
            <p:ph type="body" idx="16"/>
          </p:nvPr>
        </p:nvSpPr>
        <p:spPr/>
        <p:txBody>
          <a:bodyPr/>
          <a:lstStyle/>
          <a:p>
            <a:r>
              <a:rPr lang="en-US" dirty="0" smtClean="0"/>
              <a:t>Setup Information</a:t>
            </a:r>
            <a:endParaRPr lang="en-US" dirty="0"/>
          </a:p>
        </p:txBody>
      </p:sp>
      <p:sp>
        <p:nvSpPr>
          <p:cNvPr id="5" name="Text Placeholder 4">
            <a:extLst>
              <a:ext uri="{FF2B5EF4-FFF2-40B4-BE49-F238E27FC236}">
                <a16:creationId xmlns:a16="http://schemas.microsoft.com/office/drawing/2014/main" id="{67455512-1150-3E43-B2F9-5EE5AF6E5DF0}"/>
              </a:ext>
            </a:extLst>
          </p:cNvPr>
          <p:cNvSpPr>
            <a:spLocks noGrp="1"/>
          </p:cNvSpPr>
          <p:nvPr>
            <p:ph type="body" idx="1"/>
          </p:nvPr>
        </p:nvSpPr>
        <p:spPr/>
        <p:txBody>
          <a:bodyPr/>
          <a:lstStyle/>
          <a:p>
            <a:r>
              <a:rPr lang="en-US" dirty="0" smtClean="0"/>
              <a:t>Introduction</a:t>
            </a:r>
            <a:endParaRPr lang="en-US" dirty="0"/>
          </a:p>
        </p:txBody>
      </p:sp>
      <p:sp>
        <p:nvSpPr>
          <p:cNvPr id="15" name="Text Placeholder 14">
            <a:extLst>
              <a:ext uri="{FF2B5EF4-FFF2-40B4-BE49-F238E27FC236}">
                <a16:creationId xmlns:a16="http://schemas.microsoft.com/office/drawing/2014/main" id="{06B4E5FB-47BD-7E4E-99AB-A3198FC2FEA3}"/>
              </a:ext>
            </a:extLst>
          </p:cNvPr>
          <p:cNvSpPr>
            <a:spLocks noGrp="1"/>
          </p:cNvSpPr>
          <p:nvPr>
            <p:ph type="body" sz="quarter" idx="20"/>
          </p:nvPr>
        </p:nvSpPr>
        <p:spPr/>
        <p:txBody>
          <a:bodyPr/>
          <a:lstStyle/>
          <a:p>
            <a:r>
              <a:rPr lang="en-US" dirty="0"/>
              <a:t>Agenda</a:t>
            </a:r>
          </a:p>
        </p:txBody>
      </p:sp>
      <p:sp>
        <p:nvSpPr>
          <p:cNvPr id="6" name="Text Placeholder 5">
            <a:extLst>
              <a:ext uri="{FF2B5EF4-FFF2-40B4-BE49-F238E27FC236}">
                <a16:creationId xmlns:a16="http://schemas.microsoft.com/office/drawing/2014/main" id="{81B48279-3EAC-9E42-9EAC-500413AF33FF}"/>
              </a:ext>
            </a:extLst>
          </p:cNvPr>
          <p:cNvSpPr>
            <a:spLocks noGrp="1"/>
          </p:cNvSpPr>
          <p:nvPr>
            <p:ph type="body" idx="17"/>
          </p:nvPr>
        </p:nvSpPr>
        <p:spPr/>
        <p:txBody>
          <a:bodyPr/>
          <a:lstStyle/>
          <a:p>
            <a:r>
              <a:rPr lang="en-US" b="1" dirty="0"/>
              <a:t>Failure </a:t>
            </a:r>
            <a:r>
              <a:rPr lang="en-US" b="1" dirty="0" smtClean="0"/>
              <a:t>Cases &amp; Limitations</a:t>
            </a:r>
            <a:endParaRPr lang="en-US" b="1" dirty="0"/>
          </a:p>
        </p:txBody>
      </p:sp>
    </p:spTree>
    <p:extLst>
      <p:ext uri="{BB962C8B-B14F-4D97-AF65-F5344CB8AC3E}">
        <p14:creationId xmlns:p14="http://schemas.microsoft.com/office/powerpoint/2010/main" val="759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Confidential – © 2019 Oracle Internal/Restricted/Highly Restricted</a:t>
            </a:r>
            <a:endParaRPr lang="en-US" dirty="0"/>
          </a:p>
        </p:txBody>
      </p:sp>
      <p:sp>
        <p:nvSpPr>
          <p:cNvPr id="5" name="Slide Number Placeholder 4"/>
          <p:cNvSpPr>
            <a:spLocks noGrp="1"/>
          </p:cNvSpPr>
          <p:nvPr>
            <p:ph type="sldNum" sz="quarter" idx="11"/>
          </p:nvPr>
        </p:nvSpPr>
        <p:spPr/>
        <p:txBody>
          <a:bodyPr/>
          <a:lstStyle/>
          <a:p>
            <a:fld id="{7C371504-33D9-B044-8C50-620C44A06CB1}" type="slidenum">
              <a:rPr lang="en-US" smtClean="0"/>
              <a:pPr/>
              <a:t>7</a:t>
            </a:fld>
            <a:endParaRPr lang="en-US" dirty="0"/>
          </a:p>
        </p:txBody>
      </p:sp>
      <p:sp>
        <p:nvSpPr>
          <p:cNvPr id="6" name="Title 1"/>
          <p:cNvSpPr>
            <a:spLocks noGrp="1"/>
          </p:cNvSpPr>
          <p:nvPr>
            <p:ph type="title"/>
          </p:nvPr>
        </p:nvSpPr>
        <p:spPr>
          <a:xfrm>
            <a:off x="398965" y="406400"/>
            <a:ext cx="8346073" cy="889000"/>
          </a:xfrm>
        </p:spPr>
        <p:txBody>
          <a:bodyPr/>
          <a:lstStyle/>
          <a:p>
            <a:r>
              <a:rPr lang="en-US" dirty="0" smtClean="0"/>
              <a:t>Failure Cases: MO Forwarding Failure</a:t>
            </a:r>
            <a:endParaRPr lang="en-US" dirty="0"/>
          </a:p>
        </p:txBody>
      </p:sp>
      <p:sp>
        <p:nvSpPr>
          <p:cNvPr id="7" name="Content Placeholder 2"/>
          <p:cNvSpPr txBox="1">
            <a:spLocks/>
          </p:cNvSpPr>
          <p:nvPr/>
        </p:nvSpPr>
        <p:spPr>
          <a:xfrm>
            <a:off x="398469" y="2180491"/>
            <a:ext cx="9756646" cy="37631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Tx/>
              <a:buSzTx/>
              <a:buFont typeface="System Font Regular"/>
              <a:buNone/>
              <a:tabLst/>
              <a:defRPr sz="1800" b="0" i="0" kern="0" spc="0" baseline="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marR="0" indent="0" algn="l" defTabSz="914400" rtl="0" eaLnBrk="1" fontAlgn="auto" latinLnBrk="0" hangingPunct="1">
              <a:lnSpc>
                <a:spcPct val="95000"/>
              </a:lnSpc>
              <a:spcBef>
                <a:spcPts val="600"/>
              </a:spcBef>
              <a:spcAft>
                <a:spcPts val="0"/>
              </a:spcAft>
              <a:buClrTx/>
              <a:buSzPct val="100000"/>
              <a:buFont typeface="Arial" panose="020B0604020202020204" pitchFamily="34" charset="0"/>
              <a:buNone/>
              <a:tabLst/>
              <a:defRPr sz="2000" b="0" i="0" kern="1200">
                <a:solidFill>
                  <a:schemeClr val="tx1">
                    <a:tint val="75000"/>
                  </a:schemeClr>
                </a:solidFill>
                <a:latin typeface="Oracle Sans" panose="020B0503020204020204" pitchFamily="34" charset="0"/>
                <a:ea typeface="+mn-ea"/>
                <a:cs typeface="Oracle Sans" panose="020B0503020204020204" pitchFamily="34" charset="0"/>
              </a:defRPr>
            </a:lvl2pPr>
            <a:lvl3pPr marL="914400" marR="0" indent="0" algn="l" defTabSz="914400" rtl="0" eaLnBrk="1" fontAlgn="auto" latinLnBrk="0" hangingPunct="1">
              <a:lnSpc>
                <a:spcPct val="95000"/>
              </a:lnSpc>
              <a:spcBef>
                <a:spcPts val="400"/>
              </a:spcBef>
              <a:spcAft>
                <a:spcPts val="0"/>
              </a:spcAft>
              <a:buClrTx/>
              <a:buSzPct val="120000"/>
              <a:buFont typeface="System Font Regular"/>
              <a:buNone/>
              <a:tabLst/>
              <a:defRPr sz="1800" kern="1200">
                <a:solidFill>
                  <a:schemeClr val="tx1">
                    <a:tint val="75000"/>
                  </a:schemeClr>
                </a:solidFill>
                <a:latin typeface="Oracle Sans Light" panose="020B0403020204020204" pitchFamily="34" charset="0"/>
                <a:ea typeface="+mn-ea"/>
                <a:cs typeface="Oracle Sans Light" panose="020B0403020204020204" pitchFamily="34" charset="0"/>
              </a:defRPr>
            </a:lvl3pPr>
            <a:lvl4pPr marL="1371600" marR="0" indent="0" algn="l" defTabSz="914400" rtl="0" eaLnBrk="1" fontAlgn="auto" latinLnBrk="0" hangingPunct="1">
              <a:lnSpc>
                <a:spcPct val="95000"/>
              </a:lnSpc>
              <a:spcBef>
                <a:spcPts val="400"/>
              </a:spcBef>
              <a:spcAft>
                <a:spcPts val="0"/>
              </a:spcAft>
              <a:buClrTx/>
              <a:buSzPct val="100000"/>
              <a:buFont typeface="System Font Regular"/>
              <a:buNone/>
              <a:tabLst/>
              <a:defRPr sz="1600" kern="1200">
                <a:solidFill>
                  <a:schemeClr val="tx1">
                    <a:tint val="75000"/>
                  </a:schemeClr>
                </a:solidFill>
                <a:latin typeface="Oracle Sans Light" panose="020B0403020204020204" pitchFamily="34" charset="0"/>
                <a:ea typeface="+mn-ea"/>
                <a:cs typeface="Oracle Sans Light" panose="020B0403020204020204" pitchFamily="34" charset="0"/>
              </a:defRPr>
            </a:lvl4pPr>
            <a:lvl5pPr marL="1828800" marR="0" indent="0" algn="l" defTabSz="914400" rtl="0" eaLnBrk="1" fontAlgn="auto" latinLnBrk="0" hangingPunct="1">
              <a:lnSpc>
                <a:spcPct val="95000"/>
              </a:lnSpc>
              <a:spcBef>
                <a:spcPts val="400"/>
              </a:spcBef>
              <a:spcAft>
                <a:spcPts val="0"/>
              </a:spcAft>
              <a:buClrTx/>
              <a:buSzTx/>
              <a:buFont typeface="System Font Regular"/>
              <a:buNone/>
              <a:tabLst/>
              <a:defRPr sz="1600" kern="1200">
                <a:solidFill>
                  <a:schemeClr val="tx1">
                    <a:tint val="75000"/>
                  </a:schemeClr>
                </a:solidFill>
                <a:latin typeface="Oracle Sans Light" panose="020B0403020204020204" pitchFamily="34" charset="0"/>
                <a:ea typeface="+mn-ea"/>
                <a:cs typeface="Oracle Sans Light" panose="020B0403020204020204" pitchFamily="34" charset="0"/>
              </a:defRPr>
            </a:lvl5pPr>
            <a:lvl6pPr marL="2286000" indent="0" algn="l" defTabSz="914400" rtl="0" eaLnBrk="1" latinLnBrk="0" hangingPunct="1">
              <a:lnSpc>
                <a:spcPct val="95000"/>
              </a:lnSpc>
              <a:spcBef>
                <a:spcPts val="400"/>
              </a:spcBef>
              <a:spcAft>
                <a:spcPts val="0"/>
              </a:spcAft>
              <a:buSzPct val="120000"/>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6pPr>
            <a:lvl7pPr marL="2743200" indent="0" algn="l" defTabSz="914400" rtl="0" eaLnBrk="1" latinLnBrk="0" hangingPunct="1">
              <a:lnSpc>
                <a:spcPct val="95000"/>
              </a:lnSpc>
              <a:spcBef>
                <a:spcPts val="400"/>
              </a:spcBef>
              <a:spcAft>
                <a:spcPts val="0"/>
              </a:spcAft>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smtClean="0">
                <a:solidFill>
                  <a:schemeClr val="tx2">
                    <a:lumMod val="50000"/>
                    <a:lumOff val="50000"/>
                  </a:schemeClr>
                </a:solidFill>
              </a:rPr>
              <a:t>Given for a valid campaign/program and active keyword Customer system does not receive a MO from Oracle</a:t>
            </a:r>
          </a:p>
          <a:p>
            <a:pPr marL="274320" lvl="1"/>
            <a:r>
              <a:rPr lang="en-US" sz="1600" dirty="0" smtClean="0"/>
              <a:t>	</a:t>
            </a:r>
          </a:p>
          <a:p>
            <a:pPr marL="274320" lvl="1"/>
            <a:r>
              <a:rPr lang="en-US" sz="1600" dirty="0" smtClean="0"/>
              <a:t>Possible reasons</a:t>
            </a:r>
          </a:p>
          <a:p>
            <a:pPr marL="742950" lvl="1" indent="-285750">
              <a:buFont typeface="Arial" panose="020B0604020202020204" pitchFamily="34" charset="0"/>
              <a:buChar char="•"/>
            </a:pPr>
            <a:r>
              <a:rPr lang="en-US" sz="1600" dirty="0" smtClean="0"/>
              <a:t>Keyword is not enabled for MO forwarding</a:t>
            </a:r>
          </a:p>
          <a:p>
            <a:pPr marL="742950" lvl="1" indent="-285750">
              <a:buFont typeface="Arial" panose="020B0604020202020204" pitchFamily="34" charset="0"/>
              <a:buChar char="•"/>
            </a:pPr>
            <a:r>
              <a:rPr lang="en-US" sz="1600" dirty="0" smtClean="0"/>
              <a:t>Program is in unpublished state, there by making keyword inactive</a:t>
            </a:r>
          </a:p>
          <a:p>
            <a:pPr marL="742950" lvl="1" indent="-285750">
              <a:buFont typeface="Arial" panose="020B0604020202020204" pitchFamily="34" charset="0"/>
              <a:buChar char="•"/>
            </a:pPr>
            <a:r>
              <a:rPr lang="en-US" sz="1600" dirty="0" smtClean="0"/>
              <a:t>Authentication issue : Please check if the username/</a:t>
            </a:r>
            <a:r>
              <a:rPr lang="en-US" sz="1600" dirty="0" err="1" smtClean="0"/>
              <a:t>pwd</a:t>
            </a:r>
            <a:r>
              <a:rPr lang="en-US" sz="1600" dirty="0" smtClean="0"/>
              <a:t> provided to Oracle are being honored</a:t>
            </a:r>
          </a:p>
          <a:p>
            <a:pPr marL="742950" lvl="1" indent="-285750">
              <a:buFont typeface="Arial" panose="020B0604020202020204" pitchFamily="34" charset="0"/>
              <a:buChar char="•"/>
            </a:pPr>
            <a:r>
              <a:rPr lang="en-US" sz="1600" dirty="0"/>
              <a:t>O</a:t>
            </a:r>
            <a:r>
              <a:rPr lang="en-US" sz="1600" dirty="0" smtClean="0"/>
              <a:t>racle’s outgoing IPs are not </a:t>
            </a:r>
            <a:r>
              <a:rPr lang="en-US" sz="1600" dirty="0"/>
              <a:t>whitelisted </a:t>
            </a:r>
            <a:endParaRPr lang="en-US" sz="1600" dirty="0" smtClean="0"/>
          </a:p>
          <a:p>
            <a:pPr lvl="1"/>
            <a:endParaRPr lang="en-US" sz="1600" dirty="0" smtClean="0"/>
          </a:p>
          <a:p>
            <a:r>
              <a:rPr lang="en-US" sz="1400" b="1" dirty="0">
                <a:solidFill>
                  <a:schemeClr val="tx2">
                    <a:lumMod val="50000"/>
                    <a:lumOff val="50000"/>
                  </a:schemeClr>
                </a:solidFill>
              </a:rPr>
              <a:t>Oracle system will give a </a:t>
            </a:r>
            <a:r>
              <a:rPr lang="en-US" sz="1400" b="1" dirty="0">
                <a:solidFill>
                  <a:schemeClr val="tx2">
                    <a:lumMod val="50000"/>
                    <a:lumOff val="50000"/>
                  </a:schemeClr>
                </a:solidFill>
              </a:rPr>
              <a:t>xml </a:t>
            </a:r>
            <a:r>
              <a:rPr lang="en-US" sz="1400" b="1" dirty="0">
                <a:solidFill>
                  <a:schemeClr val="tx2">
                    <a:lumMod val="50000"/>
                    <a:lumOff val="50000"/>
                  </a:schemeClr>
                </a:solidFill>
              </a:rPr>
              <a:t>response for each call </a:t>
            </a:r>
            <a:r>
              <a:rPr lang="en-US" sz="1400" b="1" dirty="0" smtClean="0">
                <a:solidFill>
                  <a:schemeClr val="tx2">
                    <a:lumMod val="50000"/>
                    <a:lumOff val="50000"/>
                  </a:schemeClr>
                </a:solidFill>
              </a:rPr>
              <a:t>- containing </a:t>
            </a:r>
            <a:r>
              <a:rPr lang="en-US" sz="1400" b="1" dirty="0">
                <a:solidFill>
                  <a:schemeClr val="tx2">
                    <a:lumMod val="50000"/>
                    <a:lumOff val="50000"/>
                  </a:schemeClr>
                </a:solidFill>
              </a:rPr>
              <a:t>2 </a:t>
            </a:r>
            <a:r>
              <a:rPr lang="en-US" sz="1400" b="1" dirty="0" smtClean="0">
                <a:solidFill>
                  <a:schemeClr val="tx2">
                    <a:lumMod val="50000"/>
                    <a:lumOff val="50000"/>
                  </a:schemeClr>
                </a:solidFill>
              </a:rPr>
              <a:t>nodes</a:t>
            </a:r>
          </a:p>
          <a:p>
            <a:pPr marL="285750" indent="-285750">
              <a:buFont typeface="Arial" panose="020B0604020202020204" pitchFamily="34" charset="0"/>
              <a:buChar char="•"/>
            </a:pPr>
            <a:r>
              <a:rPr lang="en-US" sz="1400" dirty="0" smtClean="0">
                <a:solidFill>
                  <a:schemeClr val="tx2">
                    <a:lumMod val="50000"/>
                    <a:lumOff val="50000"/>
                  </a:schemeClr>
                </a:solidFill>
              </a:rPr>
              <a:t>code </a:t>
            </a:r>
            <a:r>
              <a:rPr lang="en-US" sz="1400" dirty="0">
                <a:solidFill>
                  <a:schemeClr val="tx2">
                    <a:lumMod val="50000"/>
                    <a:lumOff val="50000"/>
                  </a:schemeClr>
                </a:solidFill>
              </a:rPr>
              <a:t>and </a:t>
            </a:r>
            <a:r>
              <a:rPr lang="en-US" sz="1400" dirty="0" smtClean="0">
                <a:solidFill>
                  <a:schemeClr val="tx2">
                    <a:lumMod val="50000"/>
                    <a:lumOff val="50000"/>
                  </a:schemeClr>
                </a:solidFill>
              </a:rPr>
              <a:t>description</a:t>
            </a:r>
          </a:p>
          <a:p>
            <a:pPr marL="285750" indent="-285750">
              <a:buFont typeface="Arial" panose="020B0604020202020204" pitchFamily="34" charset="0"/>
              <a:buChar char="•"/>
            </a:pPr>
            <a:r>
              <a:rPr lang="en-US" sz="1400" dirty="0" smtClean="0">
                <a:solidFill>
                  <a:schemeClr val="tx2">
                    <a:lumMod val="50000"/>
                    <a:lumOff val="50000"/>
                  </a:schemeClr>
                </a:solidFill>
              </a:rPr>
              <a:t>If </a:t>
            </a:r>
            <a:r>
              <a:rPr lang="en-US" sz="1400" dirty="0">
                <a:solidFill>
                  <a:schemeClr val="tx2">
                    <a:lumMod val="50000"/>
                    <a:lumOff val="50000"/>
                  </a:schemeClr>
                </a:solidFill>
              </a:rPr>
              <a:t>code value is 200 then it means it is successfully </a:t>
            </a:r>
            <a:r>
              <a:rPr lang="en-US" sz="1400" dirty="0" smtClean="0">
                <a:solidFill>
                  <a:schemeClr val="tx2">
                    <a:lumMod val="50000"/>
                    <a:lumOff val="50000"/>
                  </a:schemeClr>
                </a:solidFill>
              </a:rPr>
              <a:t>sent</a:t>
            </a:r>
            <a:endParaRPr lang="en-US" sz="1400" dirty="0" smtClean="0"/>
          </a:p>
          <a:p>
            <a:pPr lvl="1"/>
            <a:endParaRPr lang="en-US" sz="1600" dirty="0"/>
          </a:p>
        </p:txBody>
      </p:sp>
      <p:sp>
        <p:nvSpPr>
          <p:cNvPr id="8" name="Slide Number Placeholder 3"/>
          <p:cNvSpPr txBox="1">
            <a:spLocks/>
          </p:cNvSpPr>
          <p:nvPr/>
        </p:nvSpPr>
        <p:spPr>
          <a:xfrm>
            <a:off x="8459212" y="6455147"/>
            <a:ext cx="28632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7F669-28A6-49A7-8C6D-C48A4BD92DE7}" type="slidenum">
              <a:rPr lang="en-US" smtClean="0">
                <a:solidFill>
                  <a:srgbClr val="5F5F5F">
                    <a:lumMod val="60000"/>
                    <a:lumOff val="40000"/>
                  </a:srgbClr>
                </a:solidFill>
              </a:rPr>
              <a:pPr/>
              <a:t>7</a:t>
            </a:fld>
            <a:endParaRPr lang="en-US">
              <a:solidFill>
                <a:srgbClr val="5F5F5F">
                  <a:lumMod val="60000"/>
                  <a:lumOff val="40000"/>
                </a:srgbClr>
              </a:solidFill>
            </a:endParaRPr>
          </a:p>
        </p:txBody>
      </p:sp>
    </p:spTree>
    <p:extLst>
      <p:ext uri="{BB962C8B-B14F-4D97-AF65-F5344CB8AC3E}">
        <p14:creationId xmlns:p14="http://schemas.microsoft.com/office/powerpoint/2010/main" val="13395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Confidential – © 2019 Oracle Internal/Restricted/Highly Restricted</a:t>
            </a:r>
            <a:endParaRPr lang="en-US" dirty="0"/>
          </a:p>
        </p:txBody>
      </p:sp>
      <p:sp>
        <p:nvSpPr>
          <p:cNvPr id="5" name="Slide Number Placeholder 4"/>
          <p:cNvSpPr>
            <a:spLocks noGrp="1"/>
          </p:cNvSpPr>
          <p:nvPr>
            <p:ph type="sldNum" sz="quarter" idx="11"/>
          </p:nvPr>
        </p:nvSpPr>
        <p:spPr/>
        <p:txBody>
          <a:bodyPr/>
          <a:lstStyle/>
          <a:p>
            <a:fld id="{7C371504-33D9-B044-8C50-620C44A06CB1}" type="slidenum">
              <a:rPr lang="en-US" smtClean="0"/>
              <a:pPr/>
              <a:t>8</a:t>
            </a:fld>
            <a:endParaRPr lang="en-US" dirty="0"/>
          </a:p>
        </p:txBody>
      </p:sp>
      <p:sp>
        <p:nvSpPr>
          <p:cNvPr id="6" name="Title 1"/>
          <p:cNvSpPr>
            <a:spLocks noGrp="1"/>
          </p:cNvSpPr>
          <p:nvPr>
            <p:ph type="title"/>
          </p:nvPr>
        </p:nvSpPr>
        <p:spPr>
          <a:xfrm>
            <a:off x="398965" y="406400"/>
            <a:ext cx="8346073" cy="889000"/>
          </a:xfrm>
        </p:spPr>
        <p:txBody>
          <a:bodyPr/>
          <a:lstStyle/>
          <a:p>
            <a:r>
              <a:rPr lang="en-US" dirty="0" smtClean="0"/>
              <a:t>Limitations	</a:t>
            </a:r>
            <a:endParaRPr lang="en-US" dirty="0"/>
          </a:p>
        </p:txBody>
      </p:sp>
      <p:sp>
        <p:nvSpPr>
          <p:cNvPr id="7" name="Content Placeholder 6"/>
          <p:cNvSpPr txBox="1">
            <a:spLocks/>
          </p:cNvSpPr>
          <p:nvPr/>
        </p:nvSpPr>
        <p:spPr>
          <a:xfrm>
            <a:off x="762000" y="2369503"/>
            <a:ext cx="8496300" cy="2413512"/>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System Font Regular"/>
              <a:buNone/>
              <a:tabLst/>
              <a:defRPr sz="1800" b="0" i="0" kern="0" spc="0" baseline="0">
                <a:solidFill>
                  <a:schemeClr val="bg1">
                    <a:lumMod val="85000"/>
                  </a:schemeClr>
                </a:solidFill>
                <a:latin typeface="Oracle Sans" panose="020B0503020204020204" pitchFamily="34" charset="0"/>
                <a:ea typeface="Oracle Sans" panose="020B0503020204020204" pitchFamily="34" charset="0"/>
                <a:cs typeface="Oracle Sans" panose="020B0503020204020204" pitchFamily="34" charset="0"/>
              </a:defRPr>
            </a:lvl1pPr>
            <a:lvl2pPr marL="457200" marR="0" indent="0" algn="l" defTabSz="914400" rtl="0" eaLnBrk="1" fontAlgn="auto" latinLnBrk="0" hangingPunct="1">
              <a:lnSpc>
                <a:spcPct val="95000"/>
              </a:lnSpc>
              <a:spcBef>
                <a:spcPts val="600"/>
              </a:spcBef>
              <a:spcAft>
                <a:spcPts val="0"/>
              </a:spcAft>
              <a:buClrTx/>
              <a:buSzPct val="100000"/>
              <a:buFont typeface="Arial" panose="020B0604020202020204" pitchFamily="34" charset="0"/>
              <a:buNone/>
              <a:tabLst/>
              <a:defRPr sz="2000" b="0" i="0" kern="1200">
                <a:solidFill>
                  <a:schemeClr val="tx1">
                    <a:tint val="75000"/>
                  </a:schemeClr>
                </a:solidFill>
                <a:latin typeface="Oracle Sans" panose="020B0503020204020204" pitchFamily="34" charset="0"/>
                <a:ea typeface="+mn-ea"/>
                <a:cs typeface="Oracle Sans" panose="020B0503020204020204" pitchFamily="34" charset="0"/>
              </a:defRPr>
            </a:lvl2pPr>
            <a:lvl3pPr marL="914400" marR="0" indent="0" algn="l" defTabSz="914400" rtl="0" eaLnBrk="1" fontAlgn="auto" latinLnBrk="0" hangingPunct="1">
              <a:lnSpc>
                <a:spcPct val="95000"/>
              </a:lnSpc>
              <a:spcBef>
                <a:spcPts val="400"/>
              </a:spcBef>
              <a:spcAft>
                <a:spcPts val="0"/>
              </a:spcAft>
              <a:buClrTx/>
              <a:buSzPct val="120000"/>
              <a:buFont typeface="System Font Regular"/>
              <a:buNone/>
              <a:tabLst/>
              <a:defRPr sz="1800" kern="1200">
                <a:solidFill>
                  <a:schemeClr val="tx1">
                    <a:tint val="75000"/>
                  </a:schemeClr>
                </a:solidFill>
                <a:latin typeface="Oracle Sans Light" panose="020B0403020204020204" pitchFamily="34" charset="0"/>
                <a:ea typeface="+mn-ea"/>
                <a:cs typeface="Oracle Sans Light" panose="020B0403020204020204" pitchFamily="34" charset="0"/>
              </a:defRPr>
            </a:lvl3pPr>
            <a:lvl4pPr marL="1371600" marR="0" indent="0" algn="l" defTabSz="914400" rtl="0" eaLnBrk="1" fontAlgn="auto" latinLnBrk="0" hangingPunct="1">
              <a:lnSpc>
                <a:spcPct val="95000"/>
              </a:lnSpc>
              <a:spcBef>
                <a:spcPts val="400"/>
              </a:spcBef>
              <a:spcAft>
                <a:spcPts val="0"/>
              </a:spcAft>
              <a:buClrTx/>
              <a:buSzPct val="100000"/>
              <a:buFont typeface="System Font Regular"/>
              <a:buNone/>
              <a:tabLst/>
              <a:defRPr sz="1600" kern="1200">
                <a:solidFill>
                  <a:schemeClr val="tx1">
                    <a:tint val="75000"/>
                  </a:schemeClr>
                </a:solidFill>
                <a:latin typeface="Oracle Sans Light" panose="020B0403020204020204" pitchFamily="34" charset="0"/>
                <a:ea typeface="+mn-ea"/>
                <a:cs typeface="Oracle Sans Light" panose="020B0403020204020204" pitchFamily="34" charset="0"/>
              </a:defRPr>
            </a:lvl4pPr>
            <a:lvl5pPr marL="1828800" marR="0" indent="0" algn="l" defTabSz="914400" rtl="0" eaLnBrk="1" fontAlgn="auto" latinLnBrk="0" hangingPunct="1">
              <a:lnSpc>
                <a:spcPct val="95000"/>
              </a:lnSpc>
              <a:spcBef>
                <a:spcPts val="400"/>
              </a:spcBef>
              <a:spcAft>
                <a:spcPts val="0"/>
              </a:spcAft>
              <a:buClrTx/>
              <a:buSzTx/>
              <a:buFont typeface="System Font Regular"/>
              <a:buNone/>
              <a:tabLst/>
              <a:defRPr sz="1600" kern="1200">
                <a:solidFill>
                  <a:schemeClr val="tx1">
                    <a:tint val="75000"/>
                  </a:schemeClr>
                </a:solidFill>
                <a:latin typeface="Oracle Sans Light" panose="020B0403020204020204" pitchFamily="34" charset="0"/>
                <a:ea typeface="+mn-ea"/>
                <a:cs typeface="Oracle Sans Light" panose="020B0403020204020204" pitchFamily="34" charset="0"/>
              </a:defRPr>
            </a:lvl5pPr>
            <a:lvl6pPr marL="2286000" indent="0" algn="l" defTabSz="914400" rtl="0" eaLnBrk="1" latinLnBrk="0" hangingPunct="1">
              <a:lnSpc>
                <a:spcPct val="95000"/>
              </a:lnSpc>
              <a:spcBef>
                <a:spcPts val="400"/>
              </a:spcBef>
              <a:spcAft>
                <a:spcPts val="0"/>
              </a:spcAft>
              <a:buSzPct val="120000"/>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6pPr>
            <a:lvl7pPr marL="2743200" indent="0" algn="l" defTabSz="914400" rtl="0" eaLnBrk="1" latinLnBrk="0" hangingPunct="1">
              <a:lnSpc>
                <a:spcPct val="95000"/>
              </a:lnSpc>
              <a:spcBef>
                <a:spcPts val="400"/>
              </a:spcBef>
              <a:spcAft>
                <a:spcPts val="0"/>
              </a:spcAft>
              <a:buFont typeface="System Font Regular"/>
              <a:buNone/>
              <a:defRPr sz="1600" b="0" i="0" kern="1200">
                <a:solidFill>
                  <a:schemeClr val="tx1">
                    <a:tint val="75000"/>
                  </a:schemeClr>
                </a:solidFill>
                <a:latin typeface="Oracle Sans Light" panose="020B0403020204020204" pitchFamily="34" charset="0"/>
                <a:ea typeface="+mn-ea"/>
                <a:cs typeface="Oracle Sans Light" panose="020B0403020204020204" pitchFamily="34" charset="0"/>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731520" lvl="1" indent="-457200">
              <a:buFont typeface="Arial" panose="020B0604020202020204" pitchFamily="34" charset="0"/>
              <a:buChar char="•"/>
            </a:pPr>
            <a:r>
              <a:rPr lang="en-US" dirty="0" smtClean="0"/>
              <a:t>Each Account can have only 1 MO Forwarding URL</a:t>
            </a:r>
          </a:p>
          <a:p>
            <a:pPr marL="731520" lvl="1" indent="-457200">
              <a:buFont typeface="Arial" panose="020B0604020202020204" pitchFamily="34" charset="0"/>
              <a:buChar char="•"/>
            </a:pPr>
            <a:r>
              <a:rPr lang="en-US" dirty="0" smtClean="0"/>
              <a:t>MO Forwarding is possible for Dedicated Short/Long Codes only – do not set up MO Forwarding on Shared Codes </a:t>
            </a:r>
            <a:endParaRPr lang="en-US" dirty="0" smtClean="0"/>
          </a:p>
        </p:txBody>
      </p:sp>
    </p:spTree>
    <p:extLst>
      <p:ext uri="{BB962C8B-B14F-4D97-AF65-F5344CB8AC3E}">
        <p14:creationId xmlns:p14="http://schemas.microsoft.com/office/powerpoint/2010/main" val="14384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B81D4E-74B3-384C-8A4D-CC3A444C43D8}"/>
              </a:ext>
            </a:extLst>
          </p:cNvPr>
          <p:cNvSpPr>
            <a:spLocks noGrp="1"/>
          </p:cNvSpPr>
          <p:nvPr>
            <p:ph type="ftr" sz="quarter" idx="3"/>
          </p:nvPr>
        </p:nvSpPr>
        <p:spPr/>
        <p:txBody>
          <a:bodyPr/>
          <a:lstStyle/>
          <a:p>
            <a:r>
              <a:rPr lang="en-US" dirty="0"/>
              <a:t>Copyright © 2020, Oracle and/or its affiliates  |  Confidential: Internal/Restricted/Highly Restricted</a:t>
            </a:r>
          </a:p>
        </p:txBody>
      </p:sp>
      <p:sp>
        <p:nvSpPr>
          <p:cNvPr id="2" name="Slide Number Placeholder 1">
            <a:extLst>
              <a:ext uri="{FF2B5EF4-FFF2-40B4-BE49-F238E27FC236}">
                <a16:creationId xmlns:a16="http://schemas.microsoft.com/office/drawing/2014/main" id="{B42C8E90-59D7-6A4F-9BB4-0C395A68D54A}"/>
              </a:ext>
            </a:extLst>
          </p:cNvPr>
          <p:cNvSpPr>
            <a:spLocks noGrp="1"/>
          </p:cNvSpPr>
          <p:nvPr>
            <p:ph type="sldNum" sz="quarter" idx="4"/>
          </p:nvPr>
        </p:nvSpPr>
        <p:spPr/>
        <p:txBody>
          <a:bodyPr/>
          <a:lstStyle/>
          <a:p>
            <a:fld id="{345D60D9-5372-5F40-9443-0F9AE5BDC3C8}" type="slidenum">
              <a:rPr lang="en-US" smtClean="0"/>
              <a:pPr/>
              <a:t>9</a:t>
            </a:fld>
            <a:endParaRPr lang="en-US" dirty="0"/>
          </a:p>
        </p:txBody>
      </p:sp>
      <p:sp>
        <p:nvSpPr>
          <p:cNvPr id="6" name="Text Placeholder 5">
            <a:extLst>
              <a:ext uri="{FF2B5EF4-FFF2-40B4-BE49-F238E27FC236}">
                <a16:creationId xmlns:a16="http://schemas.microsoft.com/office/drawing/2014/main" id="{D151DF2A-A248-6C49-8EA9-61C4147D6B36}"/>
              </a:ext>
            </a:extLst>
          </p:cNvPr>
          <p:cNvSpPr>
            <a:spLocks noGrp="1"/>
          </p:cNvSpPr>
          <p:nvPr>
            <p:ph type="body" sz="quarter" idx="15"/>
          </p:nvPr>
        </p:nvSpPr>
        <p:spPr/>
        <p:txBody>
          <a:bodyPr/>
          <a:lstStyle/>
          <a:p>
            <a:r>
              <a:rPr lang="en-US" dirty="0"/>
              <a:t>Thank you</a:t>
            </a:r>
          </a:p>
        </p:txBody>
      </p:sp>
    </p:spTree>
    <p:extLst>
      <p:ext uri="{BB962C8B-B14F-4D97-AF65-F5344CB8AC3E}">
        <p14:creationId xmlns:p14="http://schemas.microsoft.com/office/powerpoint/2010/main" val="20664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rent Master">
  <a:themeElements>
    <a:clrScheme name="Redwood">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Lst>
  <a:extLst>
    <a:ext uri="{05A4C25C-085E-4340-85A3-A5531E510DB2}">
      <thm15:themeFamily xmlns:thm15="http://schemas.microsoft.com/office/thememl/2012/main" name="Oracle Redwood v.1.13" id="{2E9F41A3-D31B-554A-8B1B-2DD86BF84303}" vid="{3D569BFC-AF32-5F4F-BAA6-0F119E81C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Parent Master</Template>
  <TotalTime>1035</TotalTime>
  <Words>454</Words>
  <Application>Microsoft Office PowerPoint</Application>
  <PresentationFormat>Widescreen</PresentationFormat>
  <Paragraphs>83</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Courier New</vt:lpstr>
      <vt:lpstr>Georgia</vt:lpstr>
      <vt:lpstr>Oracle Sans</vt:lpstr>
      <vt:lpstr>Oracle Sans Light</vt:lpstr>
      <vt:lpstr>System Font Regular</vt:lpstr>
      <vt:lpstr>Parent Master</vt:lpstr>
      <vt:lpstr>PowerPoint Presentation</vt:lpstr>
      <vt:lpstr>PowerPoint Presentation</vt:lpstr>
      <vt:lpstr>PowerPoint Presentation</vt:lpstr>
      <vt:lpstr>PowerPoint Presentation</vt:lpstr>
      <vt:lpstr>Setup</vt:lpstr>
      <vt:lpstr>PowerPoint Presentation</vt:lpstr>
      <vt:lpstr>Failure Cases: MO Forwarding Failure</vt:lpstr>
      <vt:lpstr>Limitations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this new template look so different?</dc:title>
  <dc:creator>Claudia Castro Castro</dc:creator>
  <cp:lastModifiedBy>Varun Gupta</cp:lastModifiedBy>
  <cp:revision>162</cp:revision>
  <dcterms:created xsi:type="dcterms:W3CDTF">2020-03-10T23:51:26Z</dcterms:created>
  <dcterms:modified xsi:type="dcterms:W3CDTF">2020-05-07T13:18:43Z</dcterms:modified>
</cp:coreProperties>
</file>