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Override1.xml" ContentType="application/vnd.openxmlformats-officedocument.themeOverrid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theme/theme3.xml" ContentType="application/vnd.openxmlformats-officedocument.theme+xml"/>
  <Override PartName="/ppt/theme/themeOverride3.xml" ContentType="application/vnd.openxmlformats-officedocument.themeOverride+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theme/theme4.xml" ContentType="application/vnd.openxmlformats-officedocument.theme+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6.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theme/theme7.xml" ContentType="application/vnd.openxmlformats-officedocument.theme+xml"/>
  <Override PartName="/ppt/theme/themeOverride4.xml" ContentType="application/vnd.openxmlformats-officedocument.themeOverride+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theme/theme8.xml" ContentType="application/vnd.openxmlformats-officedocument.theme+xml"/>
  <Override PartName="/ppt/theme/themeOverride5.xml" ContentType="application/vnd.openxmlformats-officedocument.themeOverrid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1"/>
    <p:sldMasterId id="2147483980" r:id="rId2"/>
    <p:sldMasterId id="2147484062" r:id="rId3"/>
    <p:sldMasterId id="2147484125" r:id="rId4"/>
    <p:sldMasterId id="2147484197" r:id="rId5"/>
    <p:sldMasterId id="2147484314" r:id="rId6"/>
    <p:sldMasterId id="2147484418" r:id="rId7"/>
    <p:sldMasterId id="2147484480" r:id="rId8"/>
  </p:sldMasterIdLst>
  <p:notesMasterIdLst>
    <p:notesMasterId r:id="rId12"/>
  </p:notesMasterIdLst>
  <p:handoutMasterIdLst>
    <p:handoutMasterId r:id="rId13"/>
  </p:handoutMasterIdLst>
  <p:sldIdLst>
    <p:sldId id="2144212325" r:id="rId9"/>
    <p:sldId id="448" r:id="rId10"/>
    <p:sldId id="2144212381" r:id="rId11"/>
  </p:sldIdLst>
  <p:sldSz cx="12192000" cy="6858000"/>
  <p:notesSz cx="7315200" cy="12344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rketing - Innovations" id="{F71001CD-8EDE-E341-97F1-57FCD2E9FD78}">
          <p14:sldIdLst>
            <p14:sldId id="2144212325"/>
            <p14:sldId id="448"/>
            <p14:sldId id="214421238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888"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le Howell" initials="MH" lastIdx="4" clrIdx="0">
    <p:extLst>
      <p:ext uri="{19B8F6BF-5375-455C-9EA6-DF929625EA0E}">
        <p15:presenceInfo xmlns:p15="http://schemas.microsoft.com/office/powerpoint/2012/main" userId="Michelle How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4F6"/>
    <a:srgbClr val="FDFEFE"/>
    <a:srgbClr val="FEFEFE"/>
    <a:srgbClr val="FFFEFE"/>
    <a:srgbClr val="FFFFFD"/>
    <a:srgbClr val="FFFFFE"/>
    <a:srgbClr val="FFFEFF"/>
    <a:srgbClr val="FEFFFF"/>
    <a:srgbClr val="FFFFFF"/>
    <a:srgbClr val="FFF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75" autoAdjust="0"/>
    <p:restoredTop sz="77279" autoAdjust="0"/>
  </p:normalViewPr>
  <p:slideViewPr>
    <p:cSldViewPr snapToGrid="0" showGuides="1">
      <p:cViewPr varScale="1">
        <p:scale>
          <a:sx n="97" d="100"/>
          <a:sy n="97" d="100"/>
        </p:scale>
        <p:origin x="1800" y="200"/>
      </p:cViewPr>
      <p:guideLst>
        <p:guide orient="horz" pos="2160"/>
        <p:guide pos="3840"/>
      </p:guideLst>
    </p:cSldViewPr>
  </p:slideViewPr>
  <p:outlineViewPr>
    <p:cViewPr>
      <p:scale>
        <a:sx n="33" d="100"/>
        <a:sy n="33" d="100"/>
      </p:scale>
      <p:origin x="0" y="-22096"/>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50" d="100"/>
          <a:sy n="50" d="100"/>
        </p:scale>
        <p:origin x="2804" y="44"/>
      </p:cViewPr>
      <p:guideLst>
        <p:guide orient="horz" pos="3888"/>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2.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554425A-3696-4DFB-B808-D2B88F3EB7C0}"/>
              </a:ext>
            </a:extLst>
          </p:cNvPr>
          <p:cNvSpPr>
            <a:spLocks noGrp="1"/>
          </p:cNvSpPr>
          <p:nvPr>
            <p:ph type="hdr" sz="quarter"/>
          </p:nvPr>
        </p:nvSpPr>
        <p:spPr>
          <a:xfrm>
            <a:off x="2" y="1"/>
            <a:ext cx="3169919" cy="619364"/>
          </a:xfrm>
          <a:prstGeom prst="rect">
            <a:avLst/>
          </a:prstGeom>
        </p:spPr>
        <p:txBody>
          <a:bodyPr vert="horz" lIns="112299" tIns="56150" rIns="112299" bIns="56150" rtlCol="0"/>
          <a:lstStyle>
            <a:lvl1pPr algn="l">
              <a:defRPr sz="1600"/>
            </a:lvl1pPr>
          </a:lstStyle>
          <a:p>
            <a:endParaRPr lang="en-US" dirty="0">
              <a:latin typeface="Oracle Sans Tab" panose="020B0503020204020204" pitchFamily="34" charset="0"/>
            </a:endParaRPr>
          </a:p>
        </p:txBody>
      </p:sp>
      <p:sp>
        <p:nvSpPr>
          <p:cNvPr id="3" name="Date Placeholder 2">
            <a:extLst>
              <a:ext uri="{FF2B5EF4-FFF2-40B4-BE49-F238E27FC236}">
                <a16:creationId xmlns:a16="http://schemas.microsoft.com/office/drawing/2014/main" id="{8F51457F-2D60-4187-92B7-C5BBED78E963}"/>
              </a:ext>
            </a:extLst>
          </p:cNvPr>
          <p:cNvSpPr>
            <a:spLocks noGrp="1"/>
          </p:cNvSpPr>
          <p:nvPr>
            <p:ph type="dt" sz="quarter" idx="1"/>
          </p:nvPr>
        </p:nvSpPr>
        <p:spPr>
          <a:xfrm>
            <a:off x="4143589" y="1"/>
            <a:ext cx="3169919" cy="619364"/>
          </a:xfrm>
          <a:prstGeom prst="rect">
            <a:avLst/>
          </a:prstGeom>
        </p:spPr>
        <p:txBody>
          <a:bodyPr vert="horz" lIns="112299" tIns="56150" rIns="112299" bIns="56150" rtlCol="0"/>
          <a:lstStyle>
            <a:lvl1pPr algn="r">
              <a:defRPr sz="1600"/>
            </a:lvl1pPr>
          </a:lstStyle>
          <a:p>
            <a:fld id="{320DD655-51D6-466D-8D72-5C78765FC630}" type="datetimeFigureOut">
              <a:rPr lang="en-US" smtClean="0">
                <a:latin typeface="Oracle Sans Tab" panose="020B0503020204020204" pitchFamily="34" charset="0"/>
              </a:rPr>
              <a:t>3/23/21</a:t>
            </a:fld>
            <a:endParaRPr lang="en-US" dirty="0">
              <a:latin typeface="Oracle Sans Tab" panose="020B0503020204020204" pitchFamily="34" charset="0"/>
            </a:endParaRPr>
          </a:p>
        </p:txBody>
      </p:sp>
      <p:sp>
        <p:nvSpPr>
          <p:cNvPr id="4" name="Footer Placeholder 3">
            <a:extLst>
              <a:ext uri="{FF2B5EF4-FFF2-40B4-BE49-F238E27FC236}">
                <a16:creationId xmlns:a16="http://schemas.microsoft.com/office/drawing/2014/main" id="{53FA8CCD-D5C0-4680-BEFC-52889AACDB6E}"/>
              </a:ext>
            </a:extLst>
          </p:cNvPr>
          <p:cNvSpPr>
            <a:spLocks noGrp="1"/>
          </p:cNvSpPr>
          <p:nvPr>
            <p:ph type="ftr" sz="quarter" idx="2"/>
          </p:nvPr>
        </p:nvSpPr>
        <p:spPr>
          <a:xfrm>
            <a:off x="2" y="11725038"/>
            <a:ext cx="3169919" cy="619362"/>
          </a:xfrm>
          <a:prstGeom prst="rect">
            <a:avLst/>
          </a:prstGeom>
        </p:spPr>
        <p:txBody>
          <a:bodyPr vert="horz" lIns="112299" tIns="56150" rIns="112299" bIns="56150" rtlCol="0" anchor="b"/>
          <a:lstStyle>
            <a:lvl1pPr algn="l">
              <a:defRPr sz="1600"/>
            </a:lvl1pPr>
          </a:lstStyle>
          <a:p>
            <a:endParaRPr lang="en-US" dirty="0">
              <a:latin typeface="Oracle Sans Tab" panose="020B0503020204020204" pitchFamily="34" charset="0"/>
            </a:endParaRPr>
          </a:p>
        </p:txBody>
      </p:sp>
      <p:sp>
        <p:nvSpPr>
          <p:cNvPr id="5" name="Slide Number Placeholder 4">
            <a:extLst>
              <a:ext uri="{FF2B5EF4-FFF2-40B4-BE49-F238E27FC236}">
                <a16:creationId xmlns:a16="http://schemas.microsoft.com/office/drawing/2014/main" id="{3E50B35B-8976-44A2-B80D-FC8BD07A167F}"/>
              </a:ext>
            </a:extLst>
          </p:cNvPr>
          <p:cNvSpPr>
            <a:spLocks noGrp="1"/>
          </p:cNvSpPr>
          <p:nvPr>
            <p:ph type="sldNum" sz="quarter" idx="3"/>
          </p:nvPr>
        </p:nvSpPr>
        <p:spPr>
          <a:xfrm>
            <a:off x="4143589" y="11725038"/>
            <a:ext cx="3169919" cy="619362"/>
          </a:xfrm>
          <a:prstGeom prst="rect">
            <a:avLst/>
          </a:prstGeom>
        </p:spPr>
        <p:txBody>
          <a:bodyPr vert="horz" lIns="112299" tIns="56150" rIns="112299" bIns="56150" rtlCol="0" anchor="b"/>
          <a:lstStyle>
            <a:lvl1pPr algn="r">
              <a:defRPr sz="1600"/>
            </a:lvl1pPr>
          </a:lstStyle>
          <a:p>
            <a:fld id="{9D34DC6F-9D14-4548-8221-51EE6F5B6657}" type="slidenum">
              <a:rPr lang="en-US" smtClean="0">
                <a:latin typeface="Oracle Sans Tab" panose="020B0503020204020204" pitchFamily="34" charset="0"/>
              </a:rPr>
              <a:t>‹#›</a:t>
            </a:fld>
            <a:endParaRPr lang="en-US" dirty="0">
              <a:latin typeface="Oracle Sans Tab" panose="020B0503020204020204" pitchFamily="34" charset="0"/>
            </a:endParaRPr>
          </a:p>
        </p:txBody>
      </p:sp>
    </p:spTree>
    <p:extLst>
      <p:ext uri="{BB962C8B-B14F-4D97-AF65-F5344CB8AC3E}">
        <p14:creationId xmlns:p14="http://schemas.microsoft.com/office/powerpoint/2010/main" val="1260127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169919" cy="619364"/>
          </a:xfrm>
          <a:prstGeom prst="rect">
            <a:avLst/>
          </a:prstGeom>
        </p:spPr>
        <p:txBody>
          <a:bodyPr vert="horz" lIns="112299" tIns="56150" rIns="112299" bIns="56150" rtlCol="0"/>
          <a:lstStyle>
            <a:lvl1pPr algn="l">
              <a:defRPr sz="1600">
                <a:latin typeface="Oracle Sans Tab" panose="020B0503020204020204" pitchFamily="34" charset="0"/>
              </a:defRPr>
            </a:lvl1pPr>
          </a:lstStyle>
          <a:p>
            <a:endParaRPr lang="en-US" dirty="0"/>
          </a:p>
        </p:txBody>
      </p:sp>
      <p:sp>
        <p:nvSpPr>
          <p:cNvPr id="3" name="Date Placeholder 2"/>
          <p:cNvSpPr>
            <a:spLocks noGrp="1"/>
          </p:cNvSpPr>
          <p:nvPr>
            <p:ph type="dt" idx="1"/>
          </p:nvPr>
        </p:nvSpPr>
        <p:spPr>
          <a:xfrm>
            <a:off x="4143589" y="1"/>
            <a:ext cx="3169919" cy="619364"/>
          </a:xfrm>
          <a:prstGeom prst="rect">
            <a:avLst/>
          </a:prstGeom>
        </p:spPr>
        <p:txBody>
          <a:bodyPr vert="horz" lIns="112299" tIns="56150" rIns="112299" bIns="56150" rtlCol="0"/>
          <a:lstStyle>
            <a:lvl1pPr algn="r">
              <a:defRPr sz="1600">
                <a:latin typeface="Oracle Sans Tab" panose="020B0503020204020204" pitchFamily="34" charset="0"/>
              </a:defRPr>
            </a:lvl1pPr>
          </a:lstStyle>
          <a:p>
            <a:fld id="{4F9C25BA-F9B0-4418-8CA0-3A9DF1256BA5}" type="datetimeFigureOut">
              <a:rPr lang="en-US" smtClean="0"/>
              <a:pPr/>
              <a:t>3/23/21</a:t>
            </a:fld>
            <a:endParaRPr lang="en-US" dirty="0"/>
          </a:p>
        </p:txBody>
      </p:sp>
      <p:sp>
        <p:nvSpPr>
          <p:cNvPr id="4" name="Slide Image Placeholder 3"/>
          <p:cNvSpPr>
            <a:spLocks noGrp="1" noRot="1" noChangeAspect="1"/>
          </p:cNvSpPr>
          <p:nvPr>
            <p:ph type="sldImg" idx="2"/>
          </p:nvPr>
        </p:nvSpPr>
        <p:spPr>
          <a:xfrm>
            <a:off x="-44450" y="1543050"/>
            <a:ext cx="7404100" cy="4165600"/>
          </a:xfrm>
          <a:prstGeom prst="rect">
            <a:avLst/>
          </a:prstGeom>
          <a:noFill/>
          <a:ln w="12700">
            <a:solidFill>
              <a:prstClr val="black"/>
            </a:solidFill>
          </a:ln>
        </p:spPr>
        <p:txBody>
          <a:bodyPr vert="horz" lIns="112299" tIns="56150" rIns="112299" bIns="56150" rtlCol="0" anchor="ctr"/>
          <a:lstStyle/>
          <a:p>
            <a:endParaRPr lang="en-US" dirty="0"/>
          </a:p>
        </p:txBody>
      </p:sp>
      <p:sp>
        <p:nvSpPr>
          <p:cNvPr id="5" name="Notes Placeholder 4"/>
          <p:cNvSpPr>
            <a:spLocks noGrp="1"/>
          </p:cNvSpPr>
          <p:nvPr>
            <p:ph type="body" sz="quarter" idx="3"/>
          </p:nvPr>
        </p:nvSpPr>
        <p:spPr>
          <a:xfrm>
            <a:off x="731520" y="5940742"/>
            <a:ext cx="5852160" cy="4860608"/>
          </a:xfrm>
          <a:prstGeom prst="rect">
            <a:avLst/>
          </a:prstGeom>
          <a:noFill/>
        </p:spPr>
        <p:txBody>
          <a:bodyPr vert="horz" lIns="0" tIns="0" rIns="0" bIns="0" rtlCol="0">
            <a:noAutofit/>
          </a:bodyPr>
          <a:lstStyle/>
          <a:p>
            <a:pPr marR="0" lvl="0" indent="0" fontAlgn="auto">
              <a:lnSpc>
                <a:spcPct val="95000"/>
              </a:lnSpc>
              <a:spcBef>
                <a:spcPts val="736"/>
              </a:spcBef>
              <a:spcAft>
                <a:spcPts val="0"/>
              </a:spcAft>
              <a:buClrTx/>
              <a:buSzTx/>
              <a:buFont typeface="System Font Regular"/>
              <a:buNone/>
              <a:tabLst/>
            </a:pPr>
            <a:r>
              <a:rPr lang="en-US" dirty="0"/>
              <a:t>Edit Master text styles</a:t>
            </a:r>
          </a:p>
          <a:p>
            <a:pPr marL="449199" marR="0" lvl="1" indent="-224599" fontAlgn="auto">
              <a:lnSpc>
                <a:spcPct val="95000"/>
              </a:lnSpc>
              <a:spcBef>
                <a:spcPts val="736"/>
              </a:spcBef>
              <a:spcAft>
                <a:spcPts val="0"/>
              </a:spcAft>
              <a:buClrTx/>
              <a:buSzPct val="100000"/>
              <a:buFont typeface="Arial" panose="020B0604020202020204" pitchFamily="34" charset="0"/>
              <a:buChar char="•"/>
              <a:tabLst/>
            </a:pPr>
            <a:r>
              <a:rPr lang="en-US" dirty="0"/>
              <a:t>Second level</a:t>
            </a:r>
          </a:p>
          <a:p>
            <a:pPr marL="898397" marR="0" lvl="2" indent="-224599" fontAlgn="auto">
              <a:lnSpc>
                <a:spcPct val="95000"/>
              </a:lnSpc>
              <a:spcBef>
                <a:spcPts val="491"/>
              </a:spcBef>
              <a:spcAft>
                <a:spcPts val="0"/>
              </a:spcAft>
              <a:buClrTx/>
              <a:buSzPct val="120000"/>
              <a:buFont typeface="System Font Regular"/>
              <a:buChar char="-"/>
              <a:tabLst/>
            </a:pPr>
            <a:r>
              <a:rPr lang="en-US" dirty="0"/>
              <a:t>Third level</a:t>
            </a:r>
          </a:p>
          <a:p>
            <a:pPr marL="1347596" marR="0" lvl="3" indent="-224599" fontAlgn="auto">
              <a:lnSpc>
                <a:spcPct val="95000"/>
              </a:lnSpc>
              <a:spcBef>
                <a:spcPts val="491"/>
              </a:spcBef>
              <a:spcAft>
                <a:spcPts val="0"/>
              </a:spcAft>
              <a:buClrTx/>
              <a:buSzPct val="100000"/>
              <a:buFont typeface="System Font Regular"/>
              <a:buChar char="◦"/>
              <a:tabLst/>
            </a:pPr>
            <a:r>
              <a:rPr lang="en-US" dirty="0"/>
              <a:t>Fourth level</a:t>
            </a:r>
          </a:p>
          <a:p>
            <a:pPr marL="1796796" marR="0" lvl="4" indent="-224599" fontAlgn="auto">
              <a:lnSpc>
                <a:spcPct val="95000"/>
              </a:lnSpc>
              <a:spcBef>
                <a:spcPts val="491"/>
              </a:spcBef>
              <a:spcAft>
                <a:spcPts val="0"/>
              </a:spcAft>
              <a:buClrTx/>
              <a:buSzTx/>
              <a:buFont typeface="System Font Regular"/>
              <a:buChar char="•"/>
              <a:tabLst/>
            </a:pPr>
            <a:r>
              <a:rPr lang="en-US" dirty="0"/>
              <a:t>Fifth level</a:t>
            </a:r>
          </a:p>
        </p:txBody>
      </p:sp>
      <p:sp>
        <p:nvSpPr>
          <p:cNvPr id="7" name="Slide Number Placeholder 6"/>
          <p:cNvSpPr>
            <a:spLocks noGrp="1"/>
          </p:cNvSpPr>
          <p:nvPr>
            <p:ph type="sldNum" sz="quarter" idx="5"/>
          </p:nvPr>
        </p:nvSpPr>
        <p:spPr>
          <a:xfrm>
            <a:off x="4143589" y="11725038"/>
            <a:ext cx="3169919" cy="619362"/>
          </a:xfrm>
          <a:prstGeom prst="rect">
            <a:avLst/>
          </a:prstGeom>
        </p:spPr>
        <p:txBody>
          <a:bodyPr vert="horz" lIns="112299" tIns="56150" rIns="112299" bIns="56150" rtlCol="0" anchor="b"/>
          <a:lstStyle>
            <a:lvl1pPr algn="r">
              <a:defRPr sz="1600">
                <a:latin typeface="Oracle Sans Tab" panose="020B0503020204020204" pitchFamily="34" charset="0"/>
              </a:defRPr>
            </a:lvl1pPr>
          </a:lstStyle>
          <a:p>
            <a:fld id="{9EDC5964-3162-43B5-B1EC-63C8D166D7D3}" type="slidenum">
              <a:rPr lang="en-US" smtClean="0"/>
              <a:pPr/>
              <a:t>‹#›</a:t>
            </a:fld>
            <a:endParaRPr lang="en-US" dirty="0"/>
          </a:p>
        </p:txBody>
      </p:sp>
      <p:sp>
        <p:nvSpPr>
          <p:cNvPr id="6" name="Footer Placeholder 5"/>
          <p:cNvSpPr>
            <a:spLocks noGrp="1"/>
          </p:cNvSpPr>
          <p:nvPr>
            <p:ph type="ftr" sz="quarter" idx="4"/>
          </p:nvPr>
        </p:nvSpPr>
        <p:spPr>
          <a:xfrm>
            <a:off x="2" y="11725038"/>
            <a:ext cx="3169919" cy="619362"/>
          </a:xfrm>
          <a:prstGeom prst="rect">
            <a:avLst/>
          </a:prstGeom>
        </p:spPr>
        <p:txBody>
          <a:bodyPr vert="horz" lIns="112299" tIns="56150" rIns="112299" bIns="56150" rtlCol="0" anchor="b"/>
          <a:lstStyle>
            <a:lvl1pPr algn="l">
              <a:defRPr sz="1600">
                <a:latin typeface="Oracle Sans Tab" panose="020B0503020204020204" pitchFamily="34" charset="0"/>
              </a:defRPr>
            </a:lvl1pPr>
          </a:lstStyle>
          <a:p>
            <a:endParaRPr lang="en-US" dirty="0"/>
          </a:p>
        </p:txBody>
      </p:sp>
    </p:spTree>
    <p:extLst>
      <p:ext uri="{BB962C8B-B14F-4D97-AF65-F5344CB8AC3E}">
        <p14:creationId xmlns:p14="http://schemas.microsoft.com/office/powerpoint/2010/main" val="684971693"/>
      </p:ext>
    </p:extLst>
  </p:cSld>
  <p:clrMap bg1="lt1" tx1="dk1" bg2="lt2" tx2="dk2" accent1="accent1" accent2="accent2" accent3="accent3" accent4="accent4" accent5="accent5" accent6="accent6" hlink="hlink" folHlink="folHlink"/>
  <p:notesStyle>
    <a:lvl1pPr marL="0" algn="l" defTabSz="914400" rtl="0" eaLnBrk="1" latinLnBrk="0" hangingPunct="1">
      <a:defRPr lang="en-US" sz="1200" b="0" i="0" kern="1200">
        <a:solidFill>
          <a:schemeClr val="tx1"/>
        </a:solidFill>
        <a:latin typeface="Oracle Sans Tab" panose="020B0503020204020204" pitchFamily="34" charset="0"/>
        <a:ea typeface="+mn-ea"/>
        <a:cs typeface="Oracle Sans Tab" panose="020B0503020204020204" pitchFamily="34" charset="0"/>
      </a:defRPr>
    </a:lvl1pPr>
    <a:lvl2pPr marL="457200" algn="l" defTabSz="914400" rtl="0" eaLnBrk="1" latinLnBrk="0" hangingPunct="1">
      <a:defRPr lang="en-US" sz="1200" b="0" i="0" kern="1200">
        <a:solidFill>
          <a:schemeClr val="tx1"/>
        </a:solidFill>
        <a:latin typeface="Oracle Sans Tab" panose="020B0503020204020204" pitchFamily="34" charset="0"/>
        <a:ea typeface="+mn-ea"/>
        <a:cs typeface="Oracle Sans Tab" panose="020B0503020204020204" pitchFamily="34" charset="0"/>
      </a:defRPr>
    </a:lvl2pPr>
    <a:lvl3pPr marL="914400" algn="l" defTabSz="914400" rtl="0" eaLnBrk="1" latinLnBrk="0" hangingPunct="1">
      <a:defRPr lang="en-US" sz="1100" kern="1200">
        <a:solidFill>
          <a:schemeClr val="tx1"/>
        </a:solidFill>
        <a:latin typeface="Oracle Sans Tab Light" panose="020B0403020204020204" pitchFamily="34" charset="0"/>
        <a:ea typeface="+mn-ea"/>
        <a:cs typeface="Oracle Sans Tab Light" panose="020B0403020204020204" pitchFamily="34" charset="0"/>
      </a:defRPr>
    </a:lvl3pPr>
    <a:lvl4pPr marL="1371600" algn="l" defTabSz="914400" rtl="0" eaLnBrk="1" latinLnBrk="0" hangingPunct="1">
      <a:defRPr lang="en-US" sz="1050" kern="1200">
        <a:solidFill>
          <a:schemeClr val="tx1"/>
        </a:solidFill>
        <a:latin typeface="Oracle Sans Tab Light" panose="020B0403020204020204" pitchFamily="34" charset="0"/>
        <a:ea typeface="+mn-ea"/>
        <a:cs typeface="Oracle Sans Tab Light" panose="020B0403020204020204" pitchFamily="34" charset="0"/>
      </a:defRPr>
    </a:lvl4pPr>
    <a:lvl5pPr marL="1828800" algn="l" defTabSz="914400" rtl="0" eaLnBrk="1" latinLnBrk="0" hangingPunct="1">
      <a:defRPr lang="en-US" sz="1000" kern="1200">
        <a:solidFill>
          <a:schemeClr val="tx1"/>
        </a:solidFill>
        <a:latin typeface="Oracle Sans Tab Light" panose="020B0403020204020204" pitchFamily="34" charset="0"/>
        <a:ea typeface="+mn-ea"/>
        <a:cs typeface="Oracle Sans Tab Light" panose="020B0403020204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slide" Target="../slides/slide2.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i="0" kern="1200" dirty="0">
                <a:solidFill>
                  <a:schemeClr val="tx1"/>
                </a:solidFill>
                <a:effectLst/>
                <a:latin typeface="Oracle Sans Tab" panose="020B0503020204020204" pitchFamily="34" charset="0"/>
                <a:ea typeface="+mn-ea"/>
                <a:cs typeface="Oracle Sans Tab" panose="020B0503020204020204" pitchFamily="34" charset="0"/>
              </a:rPr>
              <a:t>Certainly our customers want to be where their customers are!</a:t>
            </a:r>
          </a:p>
          <a:p>
            <a:r>
              <a:rPr lang="en-IN" sz="1200" b="1" i="0" kern="1200" dirty="0">
                <a:solidFill>
                  <a:schemeClr val="tx1"/>
                </a:solidFill>
                <a:effectLst/>
                <a:latin typeface="Oracle Sans Tab" panose="020B0503020204020204" pitchFamily="34" charset="0"/>
                <a:ea typeface="+mn-ea"/>
                <a:cs typeface="Oracle Sans Tab" panose="020B0503020204020204" pitchFamily="34" charset="0"/>
              </a:rPr>
              <a:t>2 billion people, 180 countries, 60 languages…</a:t>
            </a:r>
            <a:r>
              <a:rPr lang="sr-Latn-RS" sz="1200" b="1" i="0" kern="1200" dirty="0">
                <a:solidFill>
                  <a:schemeClr val="tx1"/>
                </a:solidFill>
                <a:effectLst/>
                <a:latin typeface="Oracle Sans Tab" panose="020B0503020204020204" pitchFamily="34" charset="0"/>
                <a:ea typeface="+mn-ea"/>
                <a:cs typeface="Oracle Sans Tab" panose="020B0503020204020204" pitchFamily="34" charset="0"/>
              </a:rPr>
              <a:t>Be </a:t>
            </a:r>
            <a:r>
              <a:rPr lang="sr-Latn-RS" sz="1200" b="1" i="0" kern="1200" dirty="0" err="1">
                <a:solidFill>
                  <a:schemeClr val="tx1"/>
                </a:solidFill>
                <a:effectLst/>
                <a:latin typeface="Oracle Sans Tab" panose="020B0503020204020204" pitchFamily="34" charset="0"/>
                <a:ea typeface="+mn-ea"/>
                <a:cs typeface="Oracle Sans Tab" panose="020B0503020204020204" pitchFamily="34" charset="0"/>
              </a:rPr>
              <a:t>where</a:t>
            </a:r>
            <a:r>
              <a:rPr lang="sr-Latn-RS" sz="1200" b="1" i="0" kern="1200" dirty="0">
                <a:solidFill>
                  <a:schemeClr val="tx1"/>
                </a:solidFill>
                <a:effectLst/>
                <a:latin typeface="Oracle Sans Tab" panose="020B0503020204020204" pitchFamily="34" charset="0"/>
                <a:ea typeface="+mn-ea"/>
                <a:cs typeface="Oracle Sans Tab" panose="020B0503020204020204" pitchFamily="34" charset="0"/>
              </a:rPr>
              <a:t> </a:t>
            </a:r>
            <a:r>
              <a:rPr lang="sr-Latn-RS" sz="1200" b="1" i="0" kern="1200" dirty="0" err="1">
                <a:solidFill>
                  <a:schemeClr val="tx1"/>
                </a:solidFill>
                <a:effectLst/>
                <a:latin typeface="Oracle Sans Tab" panose="020B0503020204020204" pitchFamily="34" charset="0"/>
                <a:ea typeface="+mn-ea"/>
                <a:cs typeface="Oracle Sans Tab" panose="020B0503020204020204" pitchFamily="34" charset="0"/>
              </a:rPr>
              <a:t>your</a:t>
            </a:r>
            <a:r>
              <a:rPr lang="sr-Latn-RS" sz="1200" b="1" i="0" kern="1200" dirty="0">
                <a:solidFill>
                  <a:schemeClr val="tx1"/>
                </a:solidFill>
                <a:effectLst/>
                <a:latin typeface="Oracle Sans Tab" panose="020B0503020204020204" pitchFamily="34" charset="0"/>
                <a:ea typeface="+mn-ea"/>
                <a:cs typeface="Oracle Sans Tab" panose="020B0503020204020204" pitchFamily="34" charset="0"/>
              </a:rPr>
              <a:t> </a:t>
            </a:r>
            <a:r>
              <a:rPr lang="sr-Latn-RS" sz="1200" b="1" i="0" kern="1200" dirty="0" err="1">
                <a:solidFill>
                  <a:schemeClr val="tx1"/>
                </a:solidFill>
                <a:effectLst/>
                <a:latin typeface="Oracle Sans Tab" panose="020B0503020204020204" pitchFamily="34" charset="0"/>
                <a:ea typeface="+mn-ea"/>
                <a:cs typeface="Oracle Sans Tab" panose="020B0503020204020204" pitchFamily="34" charset="0"/>
              </a:rPr>
              <a:t>customers</a:t>
            </a:r>
            <a:r>
              <a:rPr lang="sr-Latn-RS" sz="1200" b="1" i="0" kern="1200" dirty="0">
                <a:solidFill>
                  <a:schemeClr val="tx1"/>
                </a:solidFill>
                <a:effectLst/>
                <a:latin typeface="Oracle Sans Tab" panose="020B0503020204020204" pitchFamily="34" charset="0"/>
                <a:ea typeface="+mn-ea"/>
                <a:cs typeface="Oracle Sans Tab" panose="020B0503020204020204" pitchFamily="34" charset="0"/>
              </a:rPr>
              <a:t> are</a:t>
            </a:r>
            <a:endParaRPr lang="en-US" sz="1200" b="0" i="0" kern="1200" dirty="0">
              <a:solidFill>
                <a:schemeClr val="tx1"/>
              </a:solidFill>
              <a:effectLst/>
              <a:latin typeface="Oracle Sans Tab" panose="020B0503020204020204" pitchFamily="34" charset="0"/>
              <a:ea typeface="+mn-ea"/>
              <a:cs typeface="Oracle Sans Tab" panose="020B0503020204020204" pitchFamily="34" charset="0"/>
            </a:endParaRPr>
          </a:p>
          <a:p>
            <a:r>
              <a:rPr lang="en-US" sz="1200" b="0" i="0" kern="1200" dirty="0">
                <a:solidFill>
                  <a:schemeClr val="tx1"/>
                </a:solidFill>
                <a:effectLst/>
                <a:latin typeface="Oracle Sans Tab" panose="020B0503020204020204" pitchFamily="34" charset="0"/>
                <a:ea typeface="+mn-ea"/>
                <a:cs typeface="Oracle Sans Tab" panose="020B0503020204020204" pitchFamily="34" charset="0"/>
              </a:rPr>
              <a:t>The average user checks WhatsApp </a:t>
            </a:r>
            <a:r>
              <a:rPr lang="en-US" sz="1200" b="1" i="0" kern="1200" dirty="0">
                <a:solidFill>
                  <a:schemeClr val="tx1"/>
                </a:solidFill>
                <a:effectLst/>
                <a:latin typeface="Oracle Sans Tab" panose="020B0503020204020204" pitchFamily="34" charset="0"/>
                <a:ea typeface="+mn-ea"/>
                <a:cs typeface="Oracle Sans Tab" panose="020B0503020204020204" pitchFamily="34" charset="0"/>
              </a:rPr>
              <a:t>more than 23 times per day.</a:t>
            </a:r>
            <a:r>
              <a:rPr lang="en-US" sz="1200" b="0" i="0" kern="1200" dirty="0">
                <a:solidFill>
                  <a:schemeClr val="tx1"/>
                </a:solidFill>
                <a:effectLst/>
                <a:latin typeface="Oracle Sans Tab" panose="020B0503020204020204" pitchFamily="34" charset="0"/>
                <a:ea typeface="+mn-ea"/>
                <a:cs typeface="Oracle Sans Tab" panose="020B0503020204020204" pitchFamily="34" charset="0"/>
              </a:rPr>
              <a:t> </a:t>
            </a:r>
          </a:p>
          <a:p>
            <a:r>
              <a:rPr lang="hr-HR" sz="1200" b="1" i="0" kern="1200" dirty="0">
                <a:solidFill>
                  <a:schemeClr val="tx1"/>
                </a:solidFill>
                <a:effectLst/>
                <a:latin typeface="Oracle Sans Tab" panose="020B0503020204020204" pitchFamily="34" charset="0"/>
                <a:ea typeface="+mn-ea"/>
                <a:cs typeface="Oracle Sans Tab" panose="020B0503020204020204" pitchFamily="34" charset="0"/>
              </a:rPr>
              <a:t>68%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of</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users</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agreed</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that</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WhatsApp</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is</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the</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easiest</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way</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to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connect</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with</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business</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a:t>
            </a:r>
          </a:p>
          <a:p>
            <a:endParaRPr lang="hr-HR" sz="1200" b="0" i="0" kern="1200" dirty="0">
              <a:solidFill>
                <a:schemeClr val="tx1"/>
              </a:solidFill>
              <a:effectLst/>
              <a:latin typeface="Oracle Sans Tab" panose="020B0503020204020204" pitchFamily="34" charset="0"/>
              <a:ea typeface="+mn-ea"/>
              <a:cs typeface="Oracle Sans Tab" panose="020B0503020204020204" pitchFamily="34" charset="0"/>
            </a:endParaRPr>
          </a:p>
          <a:p>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Part</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of</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the</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ongoing</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innovation</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we</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are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delivering</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through</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our</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CX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Apps</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platform</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a:t>
            </a:r>
          </a:p>
          <a:p>
            <a:endParaRPr lang="hr-HR" sz="1200" b="0" i="0" kern="1200" dirty="0">
              <a:solidFill>
                <a:schemeClr val="tx1"/>
              </a:solidFill>
              <a:effectLst/>
              <a:latin typeface="Oracle Sans Tab" panose="020B0503020204020204" pitchFamily="34" charset="0"/>
              <a:ea typeface="+mn-ea"/>
              <a:cs typeface="Oracle Sans Tab" panose="020B0503020204020204" pitchFamily="34" charset="0"/>
            </a:endParaRPr>
          </a:p>
          <a:p>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These</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apps</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are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developed</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by</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infobip</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and</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link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mobility</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Customers</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have</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choice</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on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which</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one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they</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want</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to use,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and</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they</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will</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need</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relationship</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with</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one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of</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those</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r>
              <a:rPr lang="hr-HR" sz="1200" b="0" i="0" kern="1200" dirty="0" err="1">
                <a:solidFill>
                  <a:schemeClr val="tx1"/>
                </a:solidFill>
                <a:effectLst/>
                <a:latin typeface="Oracle Sans Tab" panose="020B0503020204020204" pitchFamily="34" charset="0"/>
                <a:ea typeface="+mn-ea"/>
                <a:cs typeface="Oracle Sans Tab" panose="020B0503020204020204" pitchFamily="34" charset="0"/>
              </a:rPr>
              <a:t>providers</a:t>
            </a:r>
            <a:r>
              <a:rPr lang="hr-HR" sz="1200" b="0" i="0" kern="1200" dirty="0">
                <a:solidFill>
                  <a:schemeClr val="tx1"/>
                </a:solidFill>
                <a:effectLst/>
                <a:latin typeface="Oracle Sans Tab" panose="020B0503020204020204" pitchFamily="34" charset="0"/>
                <a:ea typeface="+mn-ea"/>
                <a:cs typeface="Oracle Sans Tab" panose="020B0503020204020204" pitchFamily="34" charset="0"/>
              </a:rPr>
              <a:t>. </a:t>
            </a:r>
            <a:endParaRPr lang="en-US" sz="1200" b="0" i="0" kern="1200" dirty="0">
              <a:solidFill>
                <a:schemeClr val="tx1"/>
              </a:solidFill>
              <a:effectLst/>
              <a:latin typeface="Oracle Sans Tab" panose="020B0503020204020204" pitchFamily="34" charset="0"/>
              <a:ea typeface="+mn-ea"/>
              <a:cs typeface="Oracle Sans Tab" panose="020B050302020402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9EDC5964-3162-43B5-B1EC-63C8D166D7D3}" type="slidenum">
              <a:rPr lang="en-US" smtClean="0"/>
              <a:pPr/>
              <a:t>1</a:t>
            </a:fld>
            <a:endParaRPr lang="en-US" dirty="0"/>
          </a:p>
        </p:txBody>
      </p:sp>
    </p:spTree>
    <p:extLst>
      <p:ext uri="{BB962C8B-B14F-4D97-AF65-F5344CB8AC3E}">
        <p14:creationId xmlns:p14="http://schemas.microsoft.com/office/powerpoint/2010/main" val="7398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dirty="0"/>
          </a:p>
        </p:txBody>
      </p:sp>
      <p:sp>
        <p:nvSpPr>
          <p:cNvPr id="4" name="Slide Number Placeholder 3"/>
          <p:cNvSpPr>
            <a:spLocks noGrp="1"/>
          </p:cNvSpPr>
          <p:nvPr>
            <p:ph type="sldNum" sz="quarter" idx="5"/>
            <p:custDataLst>
              <p:tags r:id="rId3"/>
            </p:custDataLst>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EDC5964-3162-43B5-B1EC-63C8D166D7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5280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DC5964-3162-43B5-B1EC-63C8D166D7D3}" type="slidenum">
              <a:rPr lang="en-US" smtClean="0"/>
              <a:t>3</a:t>
            </a:fld>
            <a:endParaRPr lang="en-US"/>
          </a:p>
        </p:txBody>
      </p:sp>
    </p:spTree>
    <p:extLst>
      <p:ext uri="{BB962C8B-B14F-4D97-AF65-F5344CB8AC3E}">
        <p14:creationId xmlns:p14="http://schemas.microsoft.com/office/powerpoint/2010/main" val="15905970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10.sv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hyperlink" Target="mailto:mailto:quietperiod_ww_grp@oracle.com" TargetMode="External"/><Relationship Id="rId2" Type="http://schemas.openxmlformats.org/officeDocument/2006/relationships/hyperlink" Target="https://confluence.oraclecorp.com/confluence/display/DemandCenter/Safe+Harbor+Disclosures+for+Presentations" TargetMode="External"/><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44.xml.rels><?xml version="1.0" encoding="UTF-8" standalone="yes"?>
<Relationships xmlns="http://schemas.openxmlformats.org/package/2006/relationships"><Relationship Id="rId3" Type="http://schemas.openxmlformats.org/officeDocument/2006/relationships/hyperlink" Target="https://confluence.oraclecorp.com/confluence/display/DemandCenter/Safe+Harbor+Disclosures+for+Presentations" TargetMode="External"/><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hyperlink" Target="mailto:quietperiod_ww_grp@oracle.com" TargetMode="Externa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6.png"/><Relationship Id="rId1" Type="http://schemas.openxmlformats.org/officeDocument/2006/relationships/slideMaster" Target="../slideMasters/slideMaster1.xml"/><Relationship Id="rId4" Type="http://schemas.openxmlformats.org/officeDocument/2006/relationships/image" Target="../media/image27.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28.png"/></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5.jpeg"/><Relationship Id="rId5" Type="http://schemas.openxmlformats.org/officeDocument/2006/relationships/image" Target="../media/image10.svg"/><Relationship Id="rId4" Type="http://schemas.openxmlformats.org/officeDocument/2006/relationships/image" Target="../media/image29.png"/></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8.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29.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0.jpeg"/><Relationship Id="rId4" Type="http://schemas.openxmlformats.org/officeDocument/2006/relationships/image" Target="../media/image4.sv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0.jpeg"/><Relationship Id="rId4" Type="http://schemas.openxmlformats.org/officeDocument/2006/relationships/image" Target="../media/image10.sv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1.jpeg"/><Relationship Id="rId4" Type="http://schemas.openxmlformats.org/officeDocument/2006/relationships/image" Target="../media/image4.sv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1.jpe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29.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2.jpeg"/><Relationship Id="rId4" Type="http://schemas.openxmlformats.org/officeDocument/2006/relationships/image" Target="../media/image4.sv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2.jpeg"/><Relationship Id="rId4" Type="http://schemas.openxmlformats.org/officeDocument/2006/relationships/image" Target="../media/image10.sv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3.jpe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28.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3.jpe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29.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4.jpeg"/><Relationship Id="rId4" Type="http://schemas.openxmlformats.org/officeDocument/2006/relationships/image" Target="../media/image4.sv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4.jpeg"/><Relationship Id="rId4" Type="http://schemas.openxmlformats.org/officeDocument/2006/relationships/image" Target="../media/image10.sv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5.jpeg"/><Relationship Id="rId4" Type="http://schemas.openxmlformats.org/officeDocument/2006/relationships/image" Target="../media/image4.sv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5.jpeg"/><Relationship Id="rId4" Type="http://schemas.openxmlformats.org/officeDocument/2006/relationships/image" Target="../media/image10.svg"/></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6.jpeg"/><Relationship Id="rId4" Type="http://schemas.openxmlformats.org/officeDocument/2006/relationships/image" Target="../media/image4.svg"/></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6.jpeg"/><Relationship Id="rId4" Type="http://schemas.openxmlformats.org/officeDocument/2006/relationships/image" Target="../media/image10.svg"/></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7.jpeg"/><Relationship Id="rId4" Type="http://schemas.openxmlformats.org/officeDocument/2006/relationships/image" Target="../media/image4.svg"/></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7.jpeg"/><Relationship Id="rId4" Type="http://schemas.openxmlformats.org/officeDocument/2006/relationships/image" Target="../media/image10.sv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8.jpeg"/><Relationship Id="rId4" Type="http://schemas.openxmlformats.org/officeDocument/2006/relationships/image" Target="../media/image4.svg"/></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8.jpeg"/><Relationship Id="rId4" Type="http://schemas.openxmlformats.org/officeDocument/2006/relationships/image" Target="../media/image10.svg"/></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9.jpeg"/><Relationship Id="rId4" Type="http://schemas.openxmlformats.org/officeDocument/2006/relationships/image" Target="../media/image4.svg"/></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39.jpeg"/><Relationship Id="rId4" Type="http://schemas.openxmlformats.org/officeDocument/2006/relationships/image" Target="../media/image10.svg"/></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2.png"/><Relationship Id="rId1" Type="http://schemas.openxmlformats.org/officeDocument/2006/relationships/slideMaster" Target="../slideMasters/slideMaster2.xml"/><Relationship Id="rId4" Type="http://schemas.openxmlformats.org/officeDocument/2006/relationships/image" Target="../media/image43.jpeg"/></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3.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28.png"/></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5.jpeg"/><Relationship Id="rId5" Type="http://schemas.openxmlformats.org/officeDocument/2006/relationships/image" Target="../media/image10.svg"/><Relationship Id="rId4" Type="http://schemas.openxmlformats.org/officeDocument/2006/relationships/image" Target="../media/image29.png"/></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3.xml"/><Relationship Id="rId1" Type="http://schemas.openxmlformats.org/officeDocument/2006/relationships/themeOverride" Target="../theme/themeOverride3.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3" Type="http://schemas.openxmlformats.org/officeDocument/2006/relationships/hyperlink" Target="mailto:mailto:quietperiod_ww_grp@oracle.com" TargetMode="External"/><Relationship Id="rId2" Type="http://schemas.openxmlformats.org/officeDocument/2006/relationships/hyperlink" Target="https://confluence.oraclecorp.com/confluence/display/DemandCenter/Safe+Harbor+Disclosures+for+Presentations" TargetMode="External"/><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182.xml.rels><?xml version="1.0" encoding="UTF-8" standalone="yes"?>
<Relationships xmlns="http://schemas.openxmlformats.org/package/2006/relationships"><Relationship Id="rId3" Type="http://schemas.openxmlformats.org/officeDocument/2006/relationships/hyperlink" Target="https://confluence.oraclecorp.com/confluence/display/DemandCenter/Safe+Harbor+Disclosures+for+Presentations" TargetMode="External"/><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hyperlink" Target="mailto:mailto:quietperiod_ww_grp@oracle.com" TargetMode="Externa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8.png"/><Relationship Id="rId1" Type="http://schemas.openxmlformats.org/officeDocument/2006/relationships/slideMaster" Target="../slideMasters/slideMaster3.xml"/><Relationship Id="rId4" Type="http://schemas.openxmlformats.org/officeDocument/2006/relationships/image" Target="../media/image1.emf"/></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29.png"/><Relationship Id="rId1" Type="http://schemas.openxmlformats.org/officeDocument/2006/relationships/slideMaster" Target="../slideMasters/slideMaster3.xml"/><Relationship Id="rId4" Type="http://schemas.openxmlformats.org/officeDocument/2006/relationships/image" Target="../media/image1.emf"/></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emf"/><Relationship Id="rId1" Type="http://schemas.openxmlformats.org/officeDocument/2006/relationships/slideMaster" Target="../slideMasters/slideMaster3.xml"/><Relationship Id="rId5" Type="http://schemas.openxmlformats.org/officeDocument/2006/relationships/image" Target="../media/image30.jpeg"/><Relationship Id="rId4" Type="http://schemas.openxmlformats.org/officeDocument/2006/relationships/image" Target="../media/image10.svg"/></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4.jpe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28.png"/></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4.jpeg"/><Relationship Id="rId1" Type="http://schemas.openxmlformats.org/officeDocument/2006/relationships/slideMaster" Target="../slideMasters/slideMaster4.xml"/><Relationship Id="rId5" Type="http://schemas.openxmlformats.org/officeDocument/2006/relationships/image" Target="../media/image10.svg"/><Relationship Id="rId4" Type="http://schemas.openxmlformats.org/officeDocument/2006/relationships/image" Target="../media/image29.png"/></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5.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28.png"/></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6.png"/><Relationship Id="rId1" Type="http://schemas.openxmlformats.org/officeDocument/2006/relationships/slideMaster" Target="../slideMasters/slideMaster4.xml"/><Relationship Id="rId5" Type="http://schemas.openxmlformats.org/officeDocument/2006/relationships/image" Target="../media/image10.svg"/><Relationship Id="rId4" Type="http://schemas.openxmlformats.org/officeDocument/2006/relationships/image" Target="../media/image29.png"/></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9.png"/><Relationship Id="rId1" Type="http://schemas.openxmlformats.org/officeDocument/2006/relationships/slideMaster" Target="../slideMasters/slideMaster4.xml"/><Relationship Id="rId4" Type="http://schemas.openxmlformats.org/officeDocument/2006/relationships/image" Target="../media/image1.emf"/></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50.png"/><Relationship Id="rId1" Type="http://schemas.openxmlformats.org/officeDocument/2006/relationships/slideMaster" Target="../slideMasters/slideMaster4.xml"/><Relationship Id="rId4" Type="http://schemas.openxmlformats.org/officeDocument/2006/relationships/image" Target="../media/image1.emf"/></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3.png"/><Relationship Id="rId1" Type="http://schemas.openxmlformats.org/officeDocument/2006/relationships/slideMaster" Target="../slideMasters/slideMaster4.xml"/><Relationship Id="rId4" Type="http://schemas.openxmlformats.org/officeDocument/2006/relationships/image" Target="../media/image43.jpeg"/></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4.png"/><Relationship Id="rId1" Type="http://schemas.openxmlformats.org/officeDocument/2006/relationships/slideMaster" Target="../slideMasters/slideMaster4.xml"/><Relationship Id="rId4" Type="http://schemas.openxmlformats.org/officeDocument/2006/relationships/image" Target="../media/image43.jpeg"/></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9.png"/><Relationship Id="rId1" Type="http://schemas.openxmlformats.org/officeDocument/2006/relationships/slideMaster" Target="../slideMasters/slideMaster4.xml"/><Relationship Id="rId4" Type="http://schemas.openxmlformats.org/officeDocument/2006/relationships/image" Target="../media/image1.emf"/></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50.png"/><Relationship Id="rId1" Type="http://schemas.openxmlformats.org/officeDocument/2006/relationships/slideMaster" Target="../slideMasters/slideMaster4.xml"/><Relationship Id="rId4" Type="http://schemas.openxmlformats.org/officeDocument/2006/relationships/image" Target="../media/image1.emf"/></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4.jpeg"/><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4.jpeg"/><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5.png"/><Relationship Id="rId1" Type="http://schemas.openxmlformats.org/officeDocument/2006/relationships/slideMaster" Target="../slideMasters/slideMaster4.xml"/><Relationship Id="rId4" Type="http://schemas.openxmlformats.org/officeDocument/2006/relationships/image" Target="../media/image43.jpeg"/></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6.png"/><Relationship Id="rId1" Type="http://schemas.openxmlformats.org/officeDocument/2006/relationships/slideMaster" Target="../slideMasters/slideMaster4.xml"/><Relationship Id="rId4" Type="http://schemas.openxmlformats.org/officeDocument/2006/relationships/image" Target="../media/image43.jpeg"/></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24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7.png"/><Relationship Id="rId1" Type="http://schemas.openxmlformats.org/officeDocument/2006/relationships/slideMaster" Target="../slideMasters/slideMaster4.xml"/><Relationship Id="rId4" Type="http://schemas.openxmlformats.org/officeDocument/2006/relationships/image" Target="../media/image43.jpeg"/></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2.png"/><Relationship Id="rId1" Type="http://schemas.openxmlformats.org/officeDocument/2006/relationships/slideMaster" Target="../slideMasters/slideMaster4.xml"/><Relationship Id="rId4" Type="http://schemas.openxmlformats.org/officeDocument/2006/relationships/image" Target="../media/image43.jpeg"/></Relationships>
</file>

<file path=ppt/slideLayouts/_rels/slideLayout24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9.png"/><Relationship Id="rId1" Type="http://schemas.openxmlformats.org/officeDocument/2006/relationships/slideMaster" Target="../slideMasters/slideMaster4.xml"/></Relationships>
</file>

<file path=ppt/slideLayouts/_rels/slideLayout25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0.png"/><Relationship Id="rId1" Type="http://schemas.openxmlformats.org/officeDocument/2006/relationships/slideMaster" Target="../slideMasters/slideMaster4.xml"/></Relationships>
</file>

<file path=ppt/slideLayouts/_rels/slideLayout25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3.png"/><Relationship Id="rId1" Type="http://schemas.openxmlformats.org/officeDocument/2006/relationships/slideMaster" Target="../slideMasters/slideMaster4.xml"/></Relationships>
</file>

<file path=ppt/slideLayouts/_rels/slideLayout25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4.png"/><Relationship Id="rId1" Type="http://schemas.openxmlformats.org/officeDocument/2006/relationships/slideMaster" Target="../slideMasters/slideMaster4.xml"/></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7.png"/><Relationship Id="rId1" Type="http://schemas.openxmlformats.org/officeDocument/2006/relationships/slideMaster" Target="../slideMasters/slideMaster4.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2.png"/><Relationship Id="rId1" Type="http://schemas.openxmlformats.org/officeDocument/2006/relationships/slideMaster" Target="../slideMasters/slideMaster4.xml"/></Relationships>
</file>

<file path=ppt/slideLayouts/_rels/slideLayout25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8.jpeg"/><Relationship Id="rId1" Type="http://schemas.openxmlformats.org/officeDocument/2006/relationships/slideMaster" Target="../slideMasters/slideMaster4.xml"/></Relationships>
</file>

<file path=ppt/slideLayouts/_rels/slideLayout25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8.jpeg"/><Relationship Id="rId1" Type="http://schemas.openxmlformats.org/officeDocument/2006/relationships/slideMaster" Target="../slideMasters/slideMaster4.xml"/></Relationships>
</file>

<file path=ppt/slideLayouts/_rels/slideLayout25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8.png"/><Relationship Id="rId1" Type="http://schemas.openxmlformats.org/officeDocument/2006/relationships/slideMaster" Target="../slideMasters/slideMaster4.xml"/><Relationship Id="rId5" Type="http://schemas.openxmlformats.org/officeDocument/2006/relationships/image" Target="../media/image43.jpeg"/><Relationship Id="rId4" Type="http://schemas.openxmlformats.org/officeDocument/2006/relationships/image" Target="../media/image1.emf"/></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29.png"/><Relationship Id="rId1" Type="http://schemas.openxmlformats.org/officeDocument/2006/relationships/slideMaster" Target="../slideMasters/slideMaster4.xml"/><Relationship Id="rId5" Type="http://schemas.openxmlformats.org/officeDocument/2006/relationships/image" Target="../media/image43.jpeg"/><Relationship Id="rId4" Type="http://schemas.openxmlformats.org/officeDocument/2006/relationships/image" Target="../media/image1.emf"/></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4.xml"/></Relationships>
</file>

<file path=ppt/slideLayouts/_rels/slideLayout26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4.xml"/><Relationship Id="rId4" Type="http://schemas.openxmlformats.org/officeDocument/2006/relationships/image" Target="../media/image61.jpg"/></Relationships>
</file>

<file path=ppt/slideLayouts/_rels/slideLayout2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2.png"/><Relationship Id="rId1" Type="http://schemas.openxmlformats.org/officeDocument/2006/relationships/slideMaster" Target="../slideMasters/slideMaster4.xml"/></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3.png"/><Relationship Id="rId1" Type="http://schemas.openxmlformats.org/officeDocument/2006/relationships/slideMaster" Target="../slideMasters/slideMaster4.xml"/></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3.png"/><Relationship Id="rId1" Type="http://schemas.openxmlformats.org/officeDocument/2006/relationships/slideMaster" Target="../slideMasters/slideMaster4.xml"/></Relationships>
</file>

<file path=ppt/slideLayouts/_rels/slideLayout26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1.emf"/><Relationship Id="rId1" Type="http://schemas.openxmlformats.org/officeDocument/2006/relationships/slideMaster" Target="../slideMasters/slideMaster4.xml"/><Relationship Id="rId4" Type="http://schemas.openxmlformats.org/officeDocument/2006/relationships/image" Target="../media/image24.jpeg"/></Relationships>
</file>

<file path=ppt/slideLayouts/_rels/slideLayout2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png"/><Relationship Id="rId1" Type="http://schemas.openxmlformats.org/officeDocument/2006/relationships/slideMaster" Target="../slideMasters/slideMaster4.xml"/><Relationship Id="rId4" Type="http://schemas.openxmlformats.org/officeDocument/2006/relationships/image" Target="../media/image1.emf"/></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4.xml"/><Relationship Id="rId4" Type="http://schemas.openxmlformats.org/officeDocument/2006/relationships/image" Target="../media/image61.jpg"/></Relationships>
</file>

<file path=ppt/slideLayouts/_rels/slideLayout26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4.xml"/><Relationship Id="rId4" Type="http://schemas.openxmlformats.org/officeDocument/2006/relationships/image" Target="../media/image61.jpg"/></Relationships>
</file>

<file path=ppt/slideLayouts/_rels/slideLayout26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4.xml"/><Relationship Id="rId4" Type="http://schemas.openxmlformats.org/officeDocument/2006/relationships/image" Target="../media/image61.jpg"/></Relationships>
</file>

<file path=ppt/slideLayouts/_rels/slideLayout26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5.png"/><Relationship Id="rId1" Type="http://schemas.openxmlformats.org/officeDocument/2006/relationships/slideMaster" Target="../slideMasters/slideMaster4.xml"/></Relationships>
</file>

<file path=ppt/slideLayouts/_rels/slideLayout27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3.png"/><Relationship Id="rId1" Type="http://schemas.openxmlformats.org/officeDocument/2006/relationships/slideMaster" Target="../slideMasters/slideMaster4.xml"/><Relationship Id="rId4" Type="http://schemas.openxmlformats.org/officeDocument/2006/relationships/image" Target="../media/image61.jpg"/></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Master" Target="../slideMasters/slideMaster4.xml"/></Relationships>
</file>

<file path=ppt/slideLayouts/_rels/slideLayout27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4.jpe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67.png"/></Relationships>
</file>

<file path=ppt/slideLayouts/_rels/slideLayout27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4.jpeg"/><Relationship Id="rId1" Type="http://schemas.openxmlformats.org/officeDocument/2006/relationships/slideMaster" Target="../slideMasters/slideMaster5.xml"/><Relationship Id="rId5" Type="http://schemas.openxmlformats.org/officeDocument/2006/relationships/image" Target="../media/image10.svg"/><Relationship Id="rId4" Type="http://schemas.openxmlformats.org/officeDocument/2006/relationships/image" Target="../media/image68.png"/></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5.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67.png"/></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6.png"/><Relationship Id="rId1" Type="http://schemas.openxmlformats.org/officeDocument/2006/relationships/slideMaster" Target="../slideMasters/slideMaster5.xml"/><Relationship Id="rId5" Type="http://schemas.openxmlformats.org/officeDocument/2006/relationships/image" Target="../media/image10.svg"/><Relationship Id="rId4" Type="http://schemas.openxmlformats.org/officeDocument/2006/relationships/image" Target="../media/image68.png"/></Relationships>
</file>

<file path=ppt/slideLayouts/_rels/slideLayout278.xml.rels><?xml version="1.0" encoding="UTF-8" standalone="yes"?>
<Relationships xmlns="http://schemas.openxmlformats.org/package/2006/relationships"><Relationship Id="rId3" Type="http://schemas.openxmlformats.org/officeDocument/2006/relationships/hyperlink" Target="https://confluence.oraclecorp.com/confluence/display/DemandCenter/Safe+Harbor+Disclosures+for+Presentations"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hyperlink" Target="mailto:mailto:quietperiod_ww_grp@oracle.com" TargetMode="External"/></Relationships>
</file>

<file path=ppt/slideLayouts/_rels/slideLayout279.xml.rels><?xml version="1.0" encoding="UTF-8" standalone="yes"?>
<Relationships xmlns="http://schemas.openxmlformats.org/package/2006/relationships"><Relationship Id="rId3" Type="http://schemas.openxmlformats.org/officeDocument/2006/relationships/hyperlink" Target="https://confluence.oraclecorp.com/confluence/display/DemandCenter/Safe+Harbor+Disclosures+for+Presentations" TargetMode="External"/><Relationship Id="rId2" Type="http://schemas.openxmlformats.org/officeDocument/2006/relationships/image" Target="../media/image48.png"/><Relationship Id="rId1" Type="http://schemas.openxmlformats.org/officeDocument/2006/relationships/slideMaster" Target="../slideMasters/slideMaster5.xml"/><Relationship Id="rId4" Type="http://schemas.openxmlformats.org/officeDocument/2006/relationships/hyperlink" Target="mailto:mailto:quietperiod_ww_grp@oracle.com" TargetMode="External"/></Relationships>
</file>

<file path=ppt/slideLayouts/_rels/slideLayout28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9.png"/><Relationship Id="rId1" Type="http://schemas.openxmlformats.org/officeDocument/2006/relationships/slideMaster" Target="../slideMasters/slideMaster5.xml"/><Relationship Id="rId4" Type="http://schemas.openxmlformats.org/officeDocument/2006/relationships/image" Target="../media/image1.emf"/></Relationships>
</file>

<file path=ppt/slideLayouts/_rels/slideLayout28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50.png"/><Relationship Id="rId1" Type="http://schemas.openxmlformats.org/officeDocument/2006/relationships/slideMaster" Target="../slideMasters/slideMaster5.xml"/><Relationship Id="rId4" Type="http://schemas.openxmlformats.org/officeDocument/2006/relationships/image" Target="../media/image1.emf"/></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5.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5.xml"/></Relationships>
</file>

<file path=ppt/slideLayouts/_rels/slideLayout28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5.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5.xml"/></Relationships>
</file>

<file path=ppt/slideLayouts/_rels/slideLayout28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3.png"/><Relationship Id="rId1" Type="http://schemas.openxmlformats.org/officeDocument/2006/relationships/slideMaster" Target="../slideMasters/slideMaster5.xml"/><Relationship Id="rId4" Type="http://schemas.openxmlformats.org/officeDocument/2006/relationships/image" Target="../media/image43.jpeg"/></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4.png"/><Relationship Id="rId1" Type="http://schemas.openxmlformats.org/officeDocument/2006/relationships/slideMaster" Target="../slideMasters/slideMaster5.xml"/><Relationship Id="rId4" Type="http://schemas.openxmlformats.org/officeDocument/2006/relationships/image" Target="../media/image43.jpeg"/></Relationships>
</file>

<file path=ppt/slideLayouts/_rels/slideLayout28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9.png"/><Relationship Id="rId1" Type="http://schemas.openxmlformats.org/officeDocument/2006/relationships/slideMaster" Target="../slideMasters/slideMaster5.xml"/><Relationship Id="rId4" Type="http://schemas.openxmlformats.org/officeDocument/2006/relationships/image" Target="../media/image1.emf"/></Relationships>
</file>

<file path=ppt/slideLayouts/_rels/slideLayout28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50.png"/><Relationship Id="rId1" Type="http://schemas.openxmlformats.org/officeDocument/2006/relationships/slideMaster" Target="../slideMasters/slideMaster5.xml"/><Relationship Id="rId4" Type="http://schemas.openxmlformats.org/officeDocument/2006/relationships/image" Target="../media/image1.emf"/></Relationships>
</file>

<file path=ppt/slideLayouts/_rels/slideLayout29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4.jpeg"/><Relationship Id="rId1" Type="http://schemas.openxmlformats.org/officeDocument/2006/relationships/slideMaster" Target="../slideMasters/slideMaster5.xml"/></Relationships>
</file>

<file path=ppt/slideLayouts/_rels/slideLayout29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4.jpeg"/><Relationship Id="rId1" Type="http://schemas.openxmlformats.org/officeDocument/2006/relationships/slideMaster" Target="../slideMasters/slideMaster5.xml"/></Relationships>
</file>

<file path=ppt/slideLayouts/_rels/slideLayout29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5.png"/><Relationship Id="rId1" Type="http://schemas.openxmlformats.org/officeDocument/2006/relationships/slideMaster" Target="../slideMasters/slideMaster5.xml"/><Relationship Id="rId4" Type="http://schemas.openxmlformats.org/officeDocument/2006/relationships/image" Target="../media/image43.jpeg"/></Relationships>
</file>

<file path=ppt/slideLayouts/_rels/slideLayout29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6.png"/><Relationship Id="rId1" Type="http://schemas.openxmlformats.org/officeDocument/2006/relationships/slideMaster" Target="../slideMasters/slideMaster5.xml"/><Relationship Id="rId4" Type="http://schemas.openxmlformats.org/officeDocument/2006/relationships/image" Target="../media/image43.jpeg"/></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5.xml"/></Relationships>
</file>

<file path=ppt/slideLayouts/_rels/slideLayout29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5.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5.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5.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5.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5.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5.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5.xml"/></Relationships>
</file>

<file path=ppt/slideLayouts/_rels/slideLayout31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5.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5.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5.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5.xml"/></Relationships>
</file>

<file path=ppt/slideLayouts/_rels/slideLayout31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7.png"/><Relationship Id="rId1" Type="http://schemas.openxmlformats.org/officeDocument/2006/relationships/slideMaster" Target="../slideMasters/slideMaster5.xml"/><Relationship Id="rId4" Type="http://schemas.openxmlformats.org/officeDocument/2006/relationships/image" Target="../media/image43.jpeg"/></Relationships>
</file>

<file path=ppt/slideLayouts/_rels/slideLayout3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2.png"/><Relationship Id="rId1" Type="http://schemas.openxmlformats.org/officeDocument/2006/relationships/slideMaster" Target="../slideMasters/slideMaster5.xml"/><Relationship Id="rId4" Type="http://schemas.openxmlformats.org/officeDocument/2006/relationships/image" Target="../media/image43.jpeg"/></Relationships>
</file>

<file path=ppt/slideLayouts/_rels/slideLayout3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9.png"/><Relationship Id="rId1" Type="http://schemas.openxmlformats.org/officeDocument/2006/relationships/slideMaster" Target="../slideMasters/slideMaster5.xml"/></Relationships>
</file>

<file path=ppt/slideLayouts/_rels/slideLayout3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0.png"/><Relationship Id="rId1" Type="http://schemas.openxmlformats.org/officeDocument/2006/relationships/slideMaster" Target="../slideMasters/slideMaster5.xml"/></Relationships>
</file>

<file path=ppt/slideLayouts/_rels/slideLayout32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3.png"/><Relationship Id="rId1" Type="http://schemas.openxmlformats.org/officeDocument/2006/relationships/slideMaster" Target="../slideMasters/slideMaster5.xml"/></Relationships>
</file>

<file path=ppt/slideLayouts/_rels/slideLayout32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4.png"/><Relationship Id="rId1" Type="http://schemas.openxmlformats.org/officeDocument/2006/relationships/slideMaster" Target="../slideMasters/slideMaster5.xml"/></Relationships>
</file>

<file path=ppt/slideLayouts/_rels/slideLayout32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7.png"/><Relationship Id="rId1" Type="http://schemas.openxmlformats.org/officeDocument/2006/relationships/slideMaster" Target="../slideMasters/slideMaster5.xml"/></Relationships>
</file>

<file path=ppt/slideLayouts/_rels/slideLayout3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2.png"/><Relationship Id="rId1" Type="http://schemas.openxmlformats.org/officeDocument/2006/relationships/slideMaster" Target="../slideMasters/slideMaster5.xml"/></Relationships>
</file>

<file path=ppt/slideLayouts/_rels/slideLayout32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8.jpeg"/><Relationship Id="rId1" Type="http://schemas.openxmlformats.org/officeDocument/2006/relationships/slideMaster" Target="../slideMasters/slideMaster5.xml"/></Relationships>
</file>

<file path=ppt/slideLayouts/_rels/slideLayout3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8.jpeg"/><Relationship Id="rId1" Type="http://schemas.openxmlformats.org/officeDocument/2006/relationships/slideMaster" Target="../slideMasters/slideMaster5.xml"/></Relationships>
</file>

<file path=ppt/slideLayouts/_rels/slideLayout3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7.png"/><Relationship Id="rId1" Type="http://schemas.openxmlformats.org/officeDocument/2006/relationships/slideMaster" Target="../slideMasters/slideMaster5.xml"/><Relationship Id="rId5" Type="http://schemas.openxmlformats.org/officeDocument/2006/relationships/image" Target="../media/image43.jpeg"/><Relationship Id="rId4" Type="http://schemas.openxmlformats.org/officeDocument/2006/relationships/image" Target="../media/image1.emf"/></Relationships>
</file>

<file path=ppt/slideLayouts/_rels/slideLayout32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68.png"/><Relationship Id="rId1" Type="http://schemas.openxmlformats.org/officeDocument/2006/relationships/slideMaster" Target="../slideMasters/slideMaster5.xml"/><Relationship Id="rId5" Type="http://schemas.openxmlformats.org/officeDocument/2006/relationships/image" Target="../media/image43.jpeg"/><Relationship Id="rId4" Type="http://schemas.openxmlformats.org/officeDocument/2006/relationships/image" Target="../media/image1.emf"/></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5.xml"/></Relationships>
</file>

<file path=ppt/slideLayouts/_rels/slideLayout33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33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9.jp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70.png"/></Relationships>
</file>

<file path=ppt/slideLayouts/_rels/slideLayout33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9.jpg"/><Relationship Id="rId1" Type="http://schemas.openxmlformats.org/officeDocument/2006/relationships/slideMaster" Target="../slideMasters/slideMaster5.xml"/><Relationship Id="rId5" Type="http://schemas.openxmlformats.org/officeDocument/2006/relationships/image" Target="../media/image10.svg"/><Relationship Id="rId4" Type="http://schemas.openxmlformats.org/officeDocument/2006/relationships/image" Target="../media/image68.png"/></Relationships>
</file>

<file path=ppt/slideLayouts/_rels/slideLayout33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1.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70.png"/></Relationships>
</file>

<file path=ppt/slideLayouts/_rels/slideLayout3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2.png"/><Relationship Id="rId1" Type="http://schemas.openxmlformats.org/officeDocument/2006/relationships/slideMaster" Target="../slideMasters/slideMaster5.xml"/><Relationship Id="rId5" Type="http://schemas.openxmlformats.org/officeDocument/2006/relationships/image" Target="../media/image10.svg"/><Relationship Id="rId4" Type="http://schemas.openxmlformats.org/officeDocument/2006/relationships/image" Target="../media/image68.png"/></Relationships>
</file>

<file path=ppt/slideLayouts/_rels/slideLayout33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3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3.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4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9.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4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4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4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3.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4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4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3.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4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3.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4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4.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4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9.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4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5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9.jpg"/><Relationship Id="rId1" Type="http://schemas.openxmlformats.org/officeDocument/2006/relationships/slideMaster" Target="../slideMasters/slideMaster5.xml"/></Relationships>
</file>

<file path=ppt/slideLayouts/_rels/slideLayout35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9.jpg"/><Relationship Id="rId1" Type="http://schemas.openxmlformats.org/officeDocument/2006/relationships/slideMaster" Target="../slideMasters/slideMaster5.xml"/></Relationships>
</file>

<file path=ppt/slideLayouts/_rels/slideLayout35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5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5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3.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5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5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3.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5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5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3.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5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6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3.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6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3.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6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6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3.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6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6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3.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6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6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3.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6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7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3.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7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7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3.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7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7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3.png"/><Relationship Id="rId1" Type="http://schemas.openxmlformats.org/officeDocument/2006/relationships/slideMaster" Target="../slideMasters/slideMaster5.xml"/><Relationship Id="rId4" Type="http://schemas.openxmlformats.org/officeDocument/2006/relationships/image" Target="../media/image61.jpg"/></Relationships>
</file>

<file path=ppt/slideLayouts/_rels/slideLayout37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7.png"/><Relationship Id="rId1" Type="http://schemas.openxmlformats.org/officeDocument/2006/relationships/slideMaster" Target="../slideMasters/slideMaster5.xml"/></Relationships>
</file>

<file path=ppt/slideLayouts/_rels/slideLayout37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2.png"/><Relationship Id="rId1" Type="http://schemas.openxmlformats.org/officeDocument/2006/relationships/slideMaster" Target="../slideMasters/slideMaster5.xml"/></Relationships>
</file>

<file path=ppt/slideLayouts/_rels/slideLayout37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4.jpg"/><Relationship Id="rId1" Type="http://schemas.openxmlformats.org/officeDocument/2006/relationships/slideMaster" Target="../slideMasters/slideMaster5.xml"/></Relationships>
</file>

<file path=ppt/slideLayouts/_rels/slideLayout37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4.jpg"/><Relationship Id="rId1" Type="http://schemas.openxmlformats.org/officeDocument/2006/relationships/slideMaster" Target="../slideMasters/slideMaster5.xml"/></Relationships>
</file>

<file path=ppt/slideLayouts/_rels/slideLayout3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75.jpg"/><Relationship Id="rId1" Type="http://schemas.openxmlformats.org/officeDocument/2006/relationships/slideMaster" Target="../slideMasters/slideMaster5.xml"/></Relationships>
</file>

<file path=ppt/slideLayouts/_rels/slideLayout38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76.png"/><Relationship Id="rId1" Type="http://schemas.openxmlformats.org/officeDocument/2006/relationships/slideMaster" Target="../slideMasters/slideMaster5.xml"/><Relationship Id="rId4" Type="http://schemas.openxmlformats.org/officeDocument/2006/relationships/image" Target="../media/image25.png"/></Relationships>
</file>

<file path=ppt/slideLayouts/_rels/slideLayout38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77.jpeg"/><Relationship Id="rId1" Type="http://schemas.openxmlformats.org/officeDocument/2006/relationships/slideMaster" Target="../slideMasters/slideMaster5.xml"/></Relationships>
</file>

<file path=ppt/slideLayouts/_rels/slideLayout3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38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8.png"/><Relationship Id="rId1" Type="http://schemas.openxmlformats.org/officeDocument/2006/relationships/slideMaster" Target="../slideMasters/slideMaster5.xml"/></Relationships>
</file>

<file path=ppt/slideLayouts/_rels/slideLayout38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3.png"/><Relationship Id="rId1" Type="http://schemas.openxmlformats.org/officeDocument/2006/relationships/slideMaster" Target="../slideMasters/slideMaster5.xml"/></Relationships>
</file>

<file path=ppt/slideLayouts/_rels/slideLayout38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9.png"/><Relationship Id="rId1" Type="http://schemas.openxmlformats.org/officeDocument/2006/relationships/slideMaster" Target="../slideMasters/slideMaster5.xml"/></Relationships>
</file>

<file path=ppt/slideLayouts/_rels/slideLayout386.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41.png"/><Relationship Id="rId5" Type="http://schemas.openxmlformats.org/officeDocument/2006/relationships/tags" Target="../tags/tag5.xml"/><Relationship Id="rId10" Type="http://schemas.openxmlformats.org/officeDocument/2006/relationships/image" Target="../media/image81.jpeg"/><Relationship Id="rId4" Type="http://schemas.openxmlformats.org/officeDocument/2006/relationships/tags" Target="../tags/tag4.xml"/><Relationship Id="rId9" Type="http://schemas.openxmlformats.org/officeDocument/2006/relationships/image" Target="../media/image80.png"/></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6.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28.png"/></Relationships>
</file>

<file path=ppt/slideLayouts/_rels/slideLayout3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39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png"/><Relationship Id="rId1" Type="http://schemas.openxmlformats.org/officeDocument/2006/relationships/slideMaster" Target="../slideMasters/slideMaster6.xml"/><Relationship Id="rId6" Type="http://schemas.openxmlformats.org/officeDocument/2006/relationships/image" Target="../media/image5.jpeg"/><Relationship Id="rId5" Type="http://schemas.openxmlformats.org/officeDocument/2006/relationships/image" Target="../media/image10.svg"/><Relationship Id="rId4" Type="http://schemas.openxmlformats.org/officeDocument/2006/relationships/image" Target="../media/image9.png"/></Relationships>
</file>

<file path=ppt/slideLayouts/_rels/slideLayout3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39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39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39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0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0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0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0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0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0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0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0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0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4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4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4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4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42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42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42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4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42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4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4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43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43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43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43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4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43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43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1.jpeg"/><Relationship Id="rId1" Type="http://schemas.openxmlformats.org/officeDocument/2006/relationships/slideMaster" Target="../slideMasters/slideMaster6.xml"/></Relationships>
</file>

<file path=ppt/slideLayouts/_rels/slideLayout43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1.jpeg"/><Relationship Id="rId1" Type="http://schemas.openxmlformats.org/officeDocument/2006/relationships/slideMaster" Target="../slideMasters/slideMaster6.xml"/></Relationships>
</file>

<file path=ppt/slideLayouts/_rels/slideLayout44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8.png"/><Relationship Id="rId1" Type="http://schemas.openxmlformats.org/officeDocument/2006/relationships/slideMaster" Target="../slideMasters/slideMaster6.xml"/><Relationship Id="rId4" Type="http://schemas.openxmlformats.org/officeDocument/2006/relationships/image" Target="../media/image1.emf"/></Relationships>
</file>

<file path=ppt/slideLayouts/_rels/slideLayout44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29.png"/><Relationship Id="rId1" Type="http://schemas.openxmlformats.org/officeDocument/2006/relationships/slideMaster" Target="../slideMasters/slideMaster6.xml"/><Relationship Id="rId4" Type="http://schemas.openxmlformats.org/officeDocument/2006/relationships/image" Target="../media/image1.emf"/></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82.jpg"/><Relationship Id="rId1" Type="http://schemas.openxmlformats.org/officeDocument/2006/relationships/slideMaster" Target="../slideMasters/slideMaster6.xml"/><Relationship Id="rId5" Type="http://schemas.openxmlformats.org/officeDocument/2006/relationships/image" Target="../media/image84.svg"/><Relationship Id="rId4" Type="http://schemas.openxmlformats.org/officeDocument/2006/relationships/image" Target="../media/image83.png"/></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7.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44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png"/><Relationship Id="rId1" Type="http://schemas.openxmlformats.org/officeDocument/2006/relationships/slideMaster" Target="../slideMasters/slideMaster7.xml"/><Relationship Id="rId6" Type="http://schemas.openxmlformats.org/officeDocument/2006/relationships/image" Target="../media/image5.jpeg"/><Relationship Id="rId5" Type="http://schemas.openxmlformats.org/officeDocument/2006/relationships/image" Target="../media/image10.svg"/><Relationship Id="rId4" Type="http://schemas.openxmlformats.org/officeDocument/2006/relationships/image" Target="../media/image9.png"/></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45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4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4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4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4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4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4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4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4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4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4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4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4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4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4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7.xml"/><Relationship Id="rId1" Type="http://schemas.openxmlformats.org/officeDocument/2006/relationships/themeOverride" Target="../theme/themeOverride4.xml"/></Relationships>
</file>

<file path=ppt/slideLayouts/_rels/slideLayout46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4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4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47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4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47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47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8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48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48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48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48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48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8.xml.rels><?xml version="1.0" encoding="UTF-8" standalone="yes"?>
<Relationships xmlns="http://schemas.openxmlformats.org/package/2006/relationships"><Relationship Id="rId3" Type="http://schemas.openxmlformats.org/officeDocument/2006/relationships/hyperlink" Target="mailto:mailto:quietperiod_ww_grp@oracle.com" TargetMode="External"/><Relationship Id="rId2" Type="http://schemas.openxmlformats.org/officeDocument/2006/relationships/hyperlink" Target="https://confluence.oraclecorp.com/confluence/display/DemandCenter/Safe+Harbor+Disclosures+for+Presentations" TargetMode="External"/><Relationship Id="rId1" Type="http://schemas.openxmlformats.org/officeDocument/2006/relationships/slideMaster" Target="../slideMasters/slideMaster7.xml"/><Relationship Id="rId4" Type="http://schemas.openxmlformats.org/officeDocument/2006/relationships/image" Target="../media/image19.png"/></Relationships>
</file>

<file path=ppt/slideLayouts/_rels/slideLayout489.xml.rels><?xml version="1.0" encoding="UTF-8" standalone="yes"?>
<Relationships xmlns="http://schemas.openxmlformats.org/package/2006/relationships"><Relationship Id="rId3" Type="http://schemas.openxmlformats.org/officeDocument/2006/relationships/hyperlink" Target="https://confluence.oraclecorp.com/confluence/display/DemandCenter/Safe+Harbor+Disclosures+for+Presentations" TargetMode="External"/><Relationship Id="rId2" Type="http://schemas.openxmlformats.org/officeDocument/2006/relationships/image" Target="../media/image20.png"/><Relationship Id="rId1" Type="http://schemas.openxmlformats.org/officeDocument/2006/relationships/slideMaster" Target="../slideMasters/slideMaster7.xml"/><Relationship Id="rId4" Type="http://schemas.openxmlformats.org/officeDocument/2006/relationships/hyperlink" Target="mailto:mailto:quietperiod_ww_grp@oracle.com" TargetMode="External"/></Relationships>
</file>

<file path=ppt/slideLayouts/_rels/slideLayout49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49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49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49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49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49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49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1.jpeg"/><Relationship Id="rId1" Type="http://schemas.openxmlformats.org/officeDocument/2006/relationships/slideMaster" Target="../slideMasters/slideMaster7.xml"/></Relationships>
</file>

<file path=ppt/slideLayouts/_rels/slideLayout49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1.jpeg"/><Relationship Id="rId1" Type="http://schemas.openxmlformats.org/officeDocument/2006/relationships/slideMaster" Target="../slideMasters/slideMaster7.xml"/></Relationships>
</file>

<file path=ppt/slideLayouts/_rels/slideLayout49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1.emf"/></Relationships>
</file>

<file path=ppt/slideLayouts/_rels/slideLayout49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7.xml"/><Relationship Id="rId4" Type="http://schemas.openxmlformats.org/officeDocument/2006/relationships/image" Target="../media/image1.emf"/></Relationships>
</file>

<file path=ppt/slideLayouts/_rels/slideLayout50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Master" Target="../slideMasters/slideMaster7.xml"/></Relationships>
</file>

<file path=ppt/slideLayouts/_rels/slideLayout50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50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50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0.png"/><Relationship Id="rId1" Type="http://schemas.openxmlformats.org/officeDocument/2006/relationships/slideMaster" Target="../slideMasters/slideMaster7.xml"/><Relationship Id="rId4" Type="http://schemas.openxmlformats.org/officeDocument/2006/relationships/image" Target="../media/image61.jpg"/></Relationships>
</file>

<file path=ppt/slideLayouts/_rels/slideLayout50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6.png"/><Relationship Id="rId1" Type="http://schemas.openxmlformats.org/officeDocument/2006/relationships/slideMaster" Target="../slideMasters/slideMaster7.xml"/></Relationships>
</file>

<file path=ppt/slideLayouts/_rels/slideLayout50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8.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28.png"/></Relationships>
</file>

<file path=ppt/slideLayouts/_rels/slideLayout50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50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5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png"/><Relationship Id="rId1" Type="http://schemas.openxmlformats.org/officeDocument/2006/relationships/slideMaster" Target="../slideMasters/slideMaster8.xml"/><Relationship Id="rId6" Type="http://schemas.openxmlformats.org/officeDocument/2006/relationships/image" Target="../media/image5.jpeg"/><Relationship Id="rId5" Type="http://schemas.openxmlformats.org/officeDocument/2006/relationships/image" Target="../media/image10.svg"/><Relationship Id="rId4" Type="http://schemas.openxmlformats.org/officeDocument/2006/relationships/image" Target="../media/image29.png"/></Relationships>
</file>

<file path=ppt/slideLayouts/_rels/slideLayout5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5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5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5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5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5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5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5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5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5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5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5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5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5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5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5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5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5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5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8.xml"/><Relationship Id="rId1" Type="http://schemas.openxmlformats.org/officeDocument/2006/relationships/themeOverride" Target="../theme/themeOverride5.xml"/></Relationships>
</file>

<file path=ppt/slideLayouts/_rels/slideLayout5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5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5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53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5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5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5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5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5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53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54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54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54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54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54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54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54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5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55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55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55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55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55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55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55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1.jpeg"/><Relationship Id="rId1" Type="http://schemas.openxmlformats.org/officeDocument/2006/relationships/slideMaster" Target="../slideMasters/slideMaster8.xml"/></Relationships>
</file>

<file path=ppt/slideLayouts/_rels/slideLayout55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1.jpeg"/><Relationship Id="rId1" Type="http://schemas.openxmlformats.org/officeDocument/2006/relationships/slideMaster" Target="../slideMasters/slideMaster8.xml"/></Relationships>
</file>

<file path=ppt/slideLayouts/_rels/slideLayout55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8.png"/><Relationship Id="rId1" Type="http://schemas.openxmlformats.org/officeDocument/2006/relationships/slideMaster" Target="../slideMasters/slideMaster8.xml"/><Relationship Id="rId4" Type="http://schemas.openxmlformats.org/officeDocument/2006/relationships/image" Target="../media/image1.emf"/></Relationships>
</file>

<file path=ppt/slideLayouts/_rels/slideLayout56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29.png"/><Relationship Id="rId1" Type="http://schemas.openxmlformats.org/officeDocument/2006/relationships/slideMaster" Target="../slideMasters/slideMaster8.xml"/><Relationship Id="rId4" Type="http://schemas.openxmlformats.org/officeDocument/2006/relationships/image" Target="../media/image1.emf"/></Relationships>
</file>

<file path=ppt/slideLayouts/_rels/slideLayout56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8.xml"/></Relationships>
</file>

<file path=ppt/slideLayouts/_rels/slideLayout56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56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Light - Title">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C96C0F11-AAE4-4147-BF68-F2C0EE13073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860484" y="20917"/>
            <a:ext cx="4331516" cy="2542941"/>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AE562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5595"/>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3188"/>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9" name="object 9">
            <a:extLst>
              <a:ext uri="{FF2B5EF4-FFF2-40B4-BE49-F238E27FC236}">
                <a16:creationId xmlns:a16="http://schemas.microsoft.com/office/drawing/2014/main" id="{26349A69-90E3-45DB-BC86-3B7FB26B13E2}"/>
              </a:ext>
            </a:extLst>
          </p:cNvPr>
          <p:cNvSpPr/>
          <p:nvPr userDrawn="1"/>
        </p:nvSpPr>
        <p:spPr>
          <a:xfrm>
            <a:off x="0" y="0"/>
            <a:ext cx="190482" cy="6857365"/>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968"/>
          </a:p>
        </p:txBody>
      </p:sp>
    </p:spTree>
    <p:extLst>
      <p:ext uri="{BB962C8B-B14F-4D97-AF65-F5344CB8AC3E}">
        <p14:creationId xmlns:p14="http://schemas.microsoft.com/office/powerpoint/2010/main" val="3116399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ight - Title 1 Column">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14698CB0-77BC-6148-8112-EFC83C0F580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7" name="Content Placeholder 6">
            <a:extLst>
              <a:ext uri="{FF2B5EF4-FFF2-40B4-BE49-F238E27FC236}">
                <a16:creationId xmlns:a16="http://schemas.microsoft.com/office/drawing/2014/main" id="{07A30E9B-4EB7-4882-9E42-67210E9CC0B4}"/>
              </a:ext>
            </a:extLst>
          </p:cNvPr>
          <p:cNvSpPr>
            <a:spLocks noGrp="1"/>
          </p:cNvSpPr>
          <p:nvPr>
            <p:ph sz="quarter" idx="13"/>
          </p:nvPr>
        </p:nvSpPr>
        <p:spPr>
          <a:xfrm>
            <a:off x="771525" y="1600200"/>
            <a:ext cx="10677525" cy="4507992"/>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a:extLst>
              <a:ext uri="{FF2B5EF4-FFF2-40B4-BE49-F238E27FC236}">
                <a16:creationId xmlns:a16="http://schemas.microsoft.com/office/drawing/2014/main" id="{35CB6F3B-CCE4-4193-8EAA-C4A6D27C7DAD}"/>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2131DBF8-F618-4198-88BA-FD1569B2979A}"/>
              </a:ext>
            </a:extLst>
          </p:cNvPr>
          <p:cNvSpPr>
            <a:spLocks noGrp="1"/>
          </p:cNvSpPr>
          <p:nvPr>
            <p:ph type="dt" sz="half" idx="14"/>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158AA26E-E9A4-4CE1-9157-28062D2322ED}"/>
              </a:ext>
            </a:extLst>
          </p:cNvPr>
          <p:cNvSpPr>
            <a:spLocks noGrp="1"/>
          </p:cNvSpPr>
          <p:nvPr>
            <p:ph type="ftr" sz="quarter" idx="15"/>
          </p:nvPr>
        </p:nvSpPr>
        <p:spPr/>
        <p:txBody>
          <a:bodyPr/>
          <a:lstStyle/>
          <a:p>
            <a:r>
              <a:rPr lang="en-US"/>
              <a:t>Copyright © 2021, Oracle and/or its affiliates  |  Confidential: Internal/Restricted/Highly Restricted</a:t>
            </a:r>
            <a:endParaRPr lang="en-US" dirty="0"/>
          </a:p>
        </p:txBody>
      </p:sp>
      <p:sp>
        <p:nvSpPr>
          <p:cNvPr id="4" name="Slide Number Placeholder 3">
            <a:extLst>
              <a:ext uri="{FF2B5EF4-FFF2-40B4-BE49-F238E27FC236}">
                <a16:creationId xmlns:a16="http://schemas.microsoft.com/office/drawing/2014/main" id="{0FB3DA01-00EF-4B14-8325-24C1135260F9}"/>
              </a:ext>
            </a:extLst>
          </p:cNvPr>
          <p:cNvSpPr>
            <a:spLocks noGrp="1"/>
          </p:cNvSpPr>
          <p:nvPr>
            <p:ph type="sldNum" sz="quarter" idx="16"/>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577567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rk - Title 1 Column">
    <p:bg>
      <p:bgRef idx="1001">
        <a:schemeClr val="bg1"/>
      </p:bgRef>
    </p:bg>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6D6FFA39-C5A8-964A-B2FE-D6F8EB7EB96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4" name="Content Placeholder 3">
            <a:extLst>
              <a:ext uri="{FF2B5EF4-FFF2-40B4-BE49-F238E27FC236}">
                <a16:creationId xmlns:a16="http://schemas.microsoft.com/office/drawing/2014/main" id="{48DE7315-8D61-4C6A-B9C0-F07567A04CC5}"/>
              </a:ext>
            </a:extLst>
          </p:cNvPr>
          <p:cNvSpPr>
            <a:spLocks noGrp="1"/>
          </p:cNvSpPr>
          <p:nvPr>
            <p:ph sz="quarter" idx="13"/>
          </p:nvPr>
        </p:nvSpPr>
        <p:spPr>
          <a:xfrm>
            <a:off x="771525" y="1600200"/>
            <a:ext cx="1067117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B97CAD67-FAD1-46CA-BDA2-0A0141647918}"/>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B13D7001-FB5A-4601-97ED-F7B118AEEF1B}"/>
              </a:ext>
            </a:extLst>
          </p:cNvPr>
          <p:cNvSpPr>
            <a:spLocks noGrp="1"/>
          </p:cNvSpPr>
          <p:nvPr>
            <p:ph type="dt" sz="half" idx="14"/>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9A8561F1-3666-4956-BFDC-75350F74460E}"/>
              </a:ext>
            </a:extLst>
          </p:cNvPr>
          <p:cNvSpPr>
            <a:spLocks noGrp="1"/>
          </p:cNvSpPr>
          <p:nvPr>
            <p:ph type="ftr" sz="quarter" idx="15"/>
          </p:nvPr>
        </p:nvSpPr>
        <p:spPr/>
        <p:txBody>
          <a:bodyPr/>
          <a:lstStyle/>
          <a:p>
            <a:r>
              <a:rPr lang="en-US"/>
              <a:t>Copyright © 2021,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2D11022C-732A-4A28-8D73-4FE28C0CA3B0}"/>
              </a:ext>
            </a:extLst>
          </p:cNvPr>
          <p:cNvSpPr>
            <a:spLocks noGrp="1"/>
          </p:cNvSpPr>
          <p:nvPr>
            <p:ph type="sldNum" sz="quarter" idx="16"/>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8904221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ark - Title">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53E58D20-1E4E-43E2-88A3-52402E9A1B1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invGray">
          <a:xfrm>
            <a:off x="7862753" y="25409"/>
            <a:ext cx="4326976" cy="2552429"/>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759C6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9" name="object 9">
            <a:extLst>
              <a:ext uri="{FF2B5EF4-FFF2-40B4-BE49-F238E27FC236}">
                <a16:creationId xmlns:a16="http://schemas.microsoft.com/office/drawing/2014/main" id="{3F245C91-10B8-42A5-9343-B8007DFEA4E7}"/>
              </a:ext>
            </a:extLst>
          </p:cNvPr>
          <p:cNvSpPr/>
          <p:nvPr userDrawn="1"/>
        </p:nvSpPr>
        <p:spPr>
          <a:xfrm>
            <a:off x="0" y="0"/>
            <a:ext cx="190482" cy="6857365"/>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968"/>
          </a:p>
        </p:txBody>
      </p:sp>
    </p:spTree>
    <p:extLst>
      <p:ext uri="{BB962C8B-B14F-4D97-AF65-F5344CB8AC3E}">
        <p14:creationId xmlns:p14="http://schemas.microsoft.com/office/powerpoint/2010/main" val="10917301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ight - Title/Subtitle 1 Column">
    <p:spTree>
      <p:nvGrpSpPr>
        <p:cNvPr id="1" name=""/>
        <p:cNvGrpSpPr/>
        <p:nvPr/>
      </p:nvGrpSpPr>
      <p:grpSpPr>
        <a:xfrm>
          <a:off x="0" y="0"/>
          <a:ext cx="0" cy="0"/>
          <a:chOff x="0" y="0"/>
          <a:chExt cx="0" cy="0"/>
        </a:xfrm>
      </p:grpSpPr>
      <p:pic>
        <p:nvPicPr>
          <p:cNvPr id="9" name="Cloud">
            <a:extLst>
              <a:ext uri="{FF2B5EF4-FFF2-40B4-BE49-F238E27FC236}">
                <a16:creationId xmlns:a16="http://schemas.microsoft.com/office/drawing/2014/main" id="{C4B9D6C0-2524-2D47-8A0E-258A2FB7DE5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709"/>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0201"/>
            <a:ext cx="10671175" cy="4506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DEE4D9CD-CDC4-4642-8CDA-7351404FC2D2}"/>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48C5C278-52DE-4C8A-933B-1109B3282E51}"/>
              </a:ext>
            </a:extLst>
          </p:cNvPr>
          <p:cNvSpPr>
            <a:spLocks noGrp="1"/>
          </p:cNvSpPr>
          <p:nvPr>
            <p:ph type="dt" sz="half" idx="15"/>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E2CE12F3-375D-4B05-A71D-DA14DF8ADB8E}"/>
              </a:ext>
            </a:extLst>
          </p:cNvPr>
          <p:cNvSpPr>
            <a:spLocks noGrp="1"/>
          </p:cNvSpPr>
          <p:nvPr>
            <p:ph type="ftr" sz="quarter" idx="16"/>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7A59FA82-C146-45DF-AE7B-4B5698706BEA}"/>
              </a:ext>
            </a:extLst>
          </p:cNvPr>
          <p:cNvSpPr>
            <a:spLocks noGrp="1"/>
          </p:cNvSpPr>
          <p:nvPr>
            <p:ph type="sldNum" sz="quarter" idx="1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109948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rk - Title/Subtitle 1 Column">
    <p:bg>
      <p:bgRef idx="1001">
        <a:schemeClr val="bg1"/>
      </p:bgRef>
    </p:bg>
    <p:spTree>
      <p:nvGrpSpPr>
        <p:cNvPr id="1" name=""/>
        <p:cNvGrpSpPr/>
        <p:nvPr/>
      </p:nvGrpSpPr>
      <p:grpSpPr>
        <a:xfrm>
          <a:off x="0" y="0"/>
          <a:ext cx="0" cy="0"/>
          <a:chOff x="0" y="0"/>
          <a:chExt cx="0" cy="0"/>
        </a:xfrm>
      </p:grpSpPr>
      <p:pic>
        <p:nvPicPr>
          <p:cNvPr id="9" name="Cloud">
            <a:extLst>
              <a:ext uri="{FF2B5EF4-FFF2-40B4-BE49-F238E27FC236}">
                <a16:creationId xmlns:a16="http://schemas.microsoft.com/office/drawing/2014/main" id="{1AB5E956-2EDB-D344-BA59-AB352F62DC2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0990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0199"/>
            <a:ext cx="1067117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C3E68516-E3E0-4F22-9EB7-1A85E1D3B5A1}"/>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7A72FE7D-30FF-45E2-9F8B-D073887C33E8}"/>
              </a:ext>
            </a:extLst>
          </p:cNvPr>
          <p:cNvSpPr>
            <a:spLocks noGrp="1"/>
          </p:cNvSpPr>
          <p:nvPr>
            <p:ph type="dt" sz="half" idx="15"/>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C1A7F3B8-F794-4AF5-B07B-32A3084A6AB2}"/>
              </a:ext>
            </a:extLst>
          </p:cNvPr>
          <p:cNvSpPr>
            <a:spLocks noGrp="1"/>
          </p:cNvSpPr>
          <p:nvPr>
            <p:ph type="ftr" sz="quarter" idx="16"/>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657290E2-8EA8-4572-BB48-C18007201785}"/>
              </a:ext>
            </a:extLst>
          </p:cNvPr>
          <p:cNvSpPr>
            <a:spLocks noGrp="1"/>
          </p:cNvSpPr>
          <p:nvPr>
            <p:ph type="sldNum" sz="quarter" idx="1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8834912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ight - Title 2 Column">
    <p:bg>
      <p:bgRef idx="1001">
        <a:schemeClr val="bg1"/>
      </p:bgRef>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5B8024F8-E03D-9641-AA75-22D1B5C8482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9577" y="160857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OTag">
            <a:extLst>
              <a:ext uri="{FF2B5EF4-FFF2-40B4-BE49-F238E27FC236}">
                <a16:creationId xmlns:a16="http://schemas.microsoft.com/office/drawing/2014/main" id="{DDE8776E-BE08-D148-AA47-8308E0EAE40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5" name="Title 4">
            <a:extLst>
              <a:ext uri="{FF2B5EF4-FFF2-40B4-BE49-F238E27FC236}">
                <a16:creationId xmlns:a16="http://schemas.microsoft.com/office/drawing/2014/main" id="{D69740FE-E1B8-466B-970A-4E081BCA3143}"/>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3959A2DB-C5C1-4EE1-AACB-216D980708B8}"/>
              </a:ext>
            </a:extLst>
          </p:cNvPr>
          <p:cNvSpPr>
            <a:spLocks noGrp="1"/>
          </p:cNvSpPr>
          <p:nvPr>
            <p:ph type="dt" sz="half" idx="16"/>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66DC0504-19F8-4069-8B02-83766B3CAF7F}"/>
              </a:ext>
            </a:extLst>
          </p:cNvPr>
          <p:cNvSpPr>
            <a:spLocks noGrp="1"/>
          </p:cNvSpPr>
          <p:nvPr>
            <p:ph type="ftr" sz="quarter" idx="17"/>
          </p:nvPr>
        </p:nvSpPr>
        <p:spPr/>
        <p:txBody>
          <a:bodyPr/>
          <a:lstStyle/>
          <a:p>
            <a:r>
              <a:rPr lang="en-US"/>
              <a:t>Copyright © 2021,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064D6D2F-6BC7-48B4-B7A5-AD19749245D6}"/>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5327340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rk - Title 2 Column">
    <p:bg>
      <p:bgRef idx="1001">
        <a:schemeClr val="bg1"/>
      </p:bgRef>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4937DF73-DD65-ED42-A070-3D57E267CD4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9577" y="160857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B1F59826-0B3C-4973-B5FA-B18F68758F38}"/>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A5D91B51-6B36-47A4-903E-93C057BB06EB}"/>
              </a:ext>
            </a:extLst>
          </p:cNvPr>
          <p:cNvSpPr>
            <a:spLocks noGrp="1"/>
          </p:cNvSpPr>
          <p:nvPr>
            <p:ph type="dt" sz="half" idx="16"/>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517D7F1A-871E-41E8-ADDC-EC649B1827F4}"/>
              </a:ext>
            </a:extLst>
          </p:cNvPr>
          <p:cNvSpPr>
            <a:spLocks noGrp="1"/>
          </p:cNvSpPr>
          <p:nvPr>
            <p:ph type="ftr" sz="quarter" idx="17"/>
          </p:nvPr>
        </p:nvSpPr>
        <p:spPr/>
        <p:txBody>
          <a:bodyPr/>
          <a:lstStyle/>
          <a:p>
            <a:r>
              <a:rPr lang="en-US"/>
              <a:t>Copyright © 2021,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1835DE06-0B0B-4818-81DB-FDBB019FF7BA}"/>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8538848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ght - Title/Subtitle 2 Column">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F24DF316-2FA6-AE44-AB7A-9E7E86E0BE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8297"/>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8521" y="1608298"/>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297"/>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FB65FA2D-6C94-456B-8DE9-80C7A3BE2C17}"/>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DCD06EC0-4AE6-4D7C-87DE-D393DC47ED94}"/>
              </a:ext>
            </a:extLst>
          </p:cNvPr>
          <p:cNvSpPr>
            <a:spLocks noGrp="1"/>
          </p:cNvSpPr>
          <p:nvPr>
            <p:ph type="dt" sz="half" idx="16"/>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E594DB29-C2B8-4F61-8419-EEE3D1E837A1}"/>
              </a:ext>
            </a:extLst>
          </p:cNvPr>
          <p:cNvSpPr>
            <a:spLocks noGrp="1"/>
          </p:cNvSpPr>
          <p:nvPr>
            <p:ph type="ftr" sz="quarter" idx="17"/>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4C4C4FB3-367C-49DA-9BEF-99BD8CD346F0}"/>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668598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rk - Title/Subtitle 2 Column">
    <p:bg>
      <p:bgRef idx="1001">
        <a:schemeClr val="bg1"/>
      </p:bgRef>
    </p:bg>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28C366F9-78A6-F740-87C8-B4D59AEB61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4"/>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8521" y="1608588"/>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9724"/>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C3662519-4941-4045-9F0E-DBC7AD6CC29F}"/>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9E807CE-245D-4F0E-ACCB-E3FE7584A0AE}"/>
              </a:ext>
            </a:extLst>
          </p:cNvPr>
          <p:cNvSpPr>
            <a:spLocks noGrp="1"/>
          </p:cNvSpPr>
          <p:nvPr>
            <p:ph type="dt" sz="half" idx="16"/>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D5C87038-F332-48C5-BA1A-25E935076236}"/>
              </a:ext>
            </a:extLst>
          </p:cNvPr>
          <p:cNvSpPr>
            <a:spLocks noGrp="1"/>
          </p:cNvSpPr>
          <p:nvPr>
            <p:ph type="ftr" sz="quarter" idx="17"/>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40BF160E-FC2C-48A7-921B-3472529A1B06}"/>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0185914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ght - Title 3 Column">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3CA75903-C10D-E747-B877-6804D65E8A3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3415"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6971"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51511" y="1609725"/>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45067"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3D2FFF47-983C-4CE2-9048-1317EB4F32CB}"/>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6D56EEFB-7FCA-4C8C-BD9A-59CFF6BBA9AB}"/>
              </a:ext>
            </a:extLst>
          </p:cNvPr>
          <p:cNvSpPr>
            <a:spLocks noGrp="1"/>
          </p:cNvSpPr>
          <p:nvPr>
            <p:ph type="dt" sz="half" idx="17"/>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DA095ECF-3404-41BC-B49D-2616D73127C4}"/>
              </a:ext>
            </a:extLst>
          </p:cNvPr>
          <p:cNvSpPr>
            <a:spLocks noGrp="1"/>
          </p:cNvSpPr>
          <p:nvPr>
            <p:ph type="ftr" sz="quarter" idx="18"/>
          </p:nvPr>
        </p:nvSpPr>
        <p:spPr/>
        <p:txBody>
          <a:bodyPr/>
          <a:lstStyle/>
          <a:p>
            <a:r>
              <a:rPr lang="en-US"/>
              <a:t>Copyright © 2021,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54F9C599-3545-4260-BC77-88BD7619A101}"/>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7106067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rk - Title 3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DCCF0BD7-85D3-194F-9793-E38DD2B8F75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3415" y="161033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6971"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51511" y="1610335"/>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45067"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8150D675-D1C2-4EC5-AC43-361941EAF0BF}"/>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933D1004-DEA1-4BAF-97C2-F49A471F4E4F}"/>
              </a:ext>
            </a:extLst>
          </p:cNvPr>
          <p:cNvSpPr>
            <a:spLocks noGrp="1"/>
          </p:cNvSpPr>
          <p:nvPr>
            <p:ph type="dt" sz="half" idx="17"/>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8C7C943-7B6D-4881-926B-CD58E0F2AC11}"/>
              </a:ext>
            </a:extLst>
          </p:cNvPr>
          <p:cNvSpPr>
            <a:spLocks noGrp="1"/>
          </p:cNvSpPr>
          <p:nvPr>
            <p:ph type="ftr" sz="quarter" idx="18"/>
          </p:nvPr>
        </p:nvSpPr>
        <p:spPr/>
        <p:txBody>
          <a:bodyPr/>
          <a:lstStyle/>
          <a:p>
            <a:r>
              <a:rPr lang="en-US"/>
              <a:t>Copyright © 2021,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A6963952-CC43-4F63-8DDF-47B0F4512883}"/>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6652869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ight - Title/Subtitle 3 Column">
    <p:spTree>
      <p:nvGrpSpPr>
        <p:cNvPr id="1" name=""/>
        <p:cNvGrpSpPr/>
        <p:nvPr/>
      </p:nvGrpSpPr>
      <p:grpSpPr>
        <a:xfrm>
          <a:off x="0" y="0"/>
          <a:ext cx="0" cy="0"/>
          <a:chOff x="0" y="0"/>
          <a:chExt cx="0" cy="0"/>
        </a:xfrm>
      </p:grpSpPr>
      <p:pic>
        <p:nvPicPr>
          <p:cNvPr id="13" name="Cloud">
            <a:extLst>
              <a:ext uri="{FF2B5EF4-FFF2-40B4-BE49-F238E27FC236}">
                <a16:creationId xmlns:a16="http://schemas.microsoft.com/office/drawing/2014/main" id="{D922B281-CE8B-4E47-889A-38B9D11BA0A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1915" y="1609724"/>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6083"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51236" y="1609724"/>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45405"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C226210A-4112-4730-8F81-3CAE5C391FDB}"/>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6CAD3E0A-0143-42FC-B8B6-EBC1FF990000}"/>
              </a:ext>
            </a:extLst>
          </p:cNvPr>
          <p:cNvSpPr>
            <a:spLocks noGrp="1"/>
          </p:cNvSpPr>
          <p:nvPr>
            <p:ph type="dt" sz="half" idx="17"/>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7D46B54D-91F2-4210-9BEA-3B59824207D9}"/>
              </a:ext>
            </a:extLst>
          </p:cNvPr>
          <p:cNvSpPr>
            <a:spLocks noGrp="1"/>
          </p:cNvSpPr>
          <p:nvPr>
            <p:ph type="ftr" sz="quarter" idx="18"/>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F0900B02-4438-4597-85D3-D93A97B15462}"/>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800448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k - Title/Subtitle 3 Column">
    <p:bg>
      <p:bgRef idx="1001">
        <a:schemeClr val="bg1"/>
      </p:bgRef>
    </p:bg>
    <p:spTree>
      <p:nvGrpSpPr>
        <p:cNvPr id="1" name=""/>
        <p:cNvGrpSpPr/>
        <p:nvPr/>
      </p:nvGrpSpPr>
      <p:grpSpPr>
        <a:xfrm>
          <a:off x="0" y="0"/>
          <a:ext cx="0" cy="0"/>
          <a:chOff x="0" y="0"/>
          <a:chExt cx="0" cy="0"/>
        </a:xfrm>
      </p:grpSpPr>
      <p:pic>
        <p:nvPicPr>
          <p:cNvPr id="13" name="Cloud">
            <a:extLst>
              <a:ext uri="{FF2B5EF4-FFF2-40B4-BE49-F238E27FC236}">
                <a16:creationId xmlns:a16="http://schemas.microsoft.com/office/drawing/2014/main" id="{B017591D-9CE6-7446-94B7-8CEEEAF691E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1915"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6083"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51236"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45405"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6E60902A-4CDA-482D-90DF-ECACF1930986}"/>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E77E4DB8-9644-4581-BEED-809BCD3EA9C1}"/>
              </a:ext>
            </a:extLst>
          </p:cNvPr>
          <p:cNvSpPr>
            <a:spLocks noGrp="1"/>
          </p:cNvSpPr>
          <p:nvPr>
            <p:ph type="dt" sz="half" idx="17"/>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FF0DBBB3-F562-4D09-B7E5-45C9C98CE1B5}"/>
              </a:ext>
            </a:extLst>
          </p:cNvPr>
          <p:cNvSpPr>
            <a:spLocks noGrp="1"/>
          </p:cNvSpPr>
          <p:nvPr>
            <p:ph type="ftr" sz="quarter" idx="18"/>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8FC14E1F-DA7F-492C-AFEB-BC17569A9002}"/>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294224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ight - Title 4 Column">
    <p:bg>
      <p:bgRef idx="1001">
        <a:schemeClr val="bg1"/>
      </p:bgRef>
    </p:bg>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403EA880-91CB-2F4A-BC00-A9353851358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4450" y="1590159"/>
            <a:ext cx="0" cy="4525997"/>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2001"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7576" y="1590159"/>
            <a:ext cx="0" cy="4525997"/>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35127"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40702" y="1590159"/>
            <a:ext cx="0" cy="4525997"/>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68254"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E665C0AC-7132-4356-88D4-79E4A49B2CE4}"/>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A131A1D-D1FF-4A37-8531-B67D54ED466D}"/>
              </a:ext>
            </a:extLst>
          </p:cNvPr>
          <p:cNvSpPr>
            <a:spLocks noGrp="1"/>
          </p:cNvSpPr>
          <p:nvPr>
            <p:ph type="dt" sz="half" idx="1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C8EC9026-CA1C-465B-ADD5-AE1F9B7A0775}"/>
              </a:ext>
            </a:extLst>
          </p:cNvPr>
          <p:cNvSpPr>
            <a:spLocks noGrp="1"/>
          </p:cNvSpPr>
          <p:nvPr>
            <p:ph type="ftr" sz="quarter" idx="19"/>
          </p:nvPr>
        </p:nvSpPr>
        <p:spPr/>
        <p:txBody>
          <a:bodyPr/>
          <a:lstStyle/>
          <a:p>
            <a:r>
              <a:rPr lang="en-US"/>
              <a:t>Copyright © 2021,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13064CFB-254B-4876-8556-026D173672E6}"/>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8491591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rk - Title 4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6D31D0E4-AF4F-A542-A6E3-8EBAA9F1BC6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4450" y="1609209"/>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2001"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7576" y="1609209"/>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35127"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40702" y="1609209"/>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68254"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2AA814CE-3331-469B-8BE8-853F42A03463}"/>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52F26386-047A-407D-BEE4-BF9BC2C4C09F}"/>
              </a:ext>
            </a:extLst>
          </p:cNvPr>
          <p:cNvSpPr>
            <a:spLocks noGrp="1"/>
          </p:cNvSpPr>
          <p:nvPr>
            <p:ph type="dt" sz="half" idx="1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15A8344-82CB-496F-8690-72CF339725D6}"/>
              </a:ext>
            </a:extLst>
          </p:cNvPr>
          <p:cNvSpPr>
            <a:spLocks noGrp="1"/>
          </p:cNvSpPr>
          <p:nvPr>
            <p:ph type="ftr" sz="quarter" idx="19"/>
          </p:nvPr>
        </p:nvSpPr>
        <p:spPr/>
        <p:txBody>
          <a:bodyPr/>
          <a:lstStyle/>
          <a:p>
            <a:r>
              <a:rPr lang="en-US"/>
              <a:t>Copyright © 2021,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856EBA4F-FCB4-4B89-BEA0-1B33D86D6DE8}"/>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7578218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ight - Title/Subtitle 4 Column">
    <p:spTree>
      <p:nvGrpSpPr>
        <p:cNvPr id="1" name=""/>
        <p:cNvGrpSpPr/>
        <p:nvPr/>
      </p:nvGrpSpPr>
      <p:grpSpPr>
        <a:xfrm>
          <a:off x="0" y="0"/>
          <a:ext cx="0" cy="0"/>
          <a:chOff x="0" y="0"/>
          <a:chExt cx="0" cy="0"/>
        </a:xfrm>
      </p:grpSpPr>
      <p:pic>
        <p:nvPicPr>
          <p:cNvPr id="17" name="Cloud">
            <a:extLst>
              <a:ext uri="{FF2B5EF4-FFF2-40B4-BE49-F238E27FC236}">
                <a16:creationId xmlns:a16="http://schemas.microsoft.com/office/drawing/2014/main" id="{DE68A64E-9177-1E41-B02B-9C94A30A031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3924"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3061"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10222"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39359"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46520"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75659"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72191157-EC2D-4417-9959-2EA7D1DAFF57}"/>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2388CBD-B05C-4885-A081-172C87DCAD84}"/>
              </a:ext>
            </a:extLst>
          </p:cNvPr>
          <p:cNvSpPr>
            <a:spLocks noGrp="1"/>
          </p:cNvSpPr>
          <p:nvPr>
            <p:ph type="dt" sz="half" idx="18"/>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3CE56F53-8C5C-4F85-9969-353868B64B25}"/>
              </a:ext>
            </a:extLst>
          </p:cNvPr>
          <p:cNvSpPr>
            <a:spLocks noGrp="1"/>
          </p:cNvSpPr>
          <p:nvPr>
            <p:ph type="ftr" sz="quarter" idx="19"/>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589360B9-A253-468B-B3D3-70CC43B07468}"/>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338064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rk - Title/Subtitle 4 Column">
    <p:bg>
      <p:bgRef idx="1001">
        <a:schemeClr val="bg1"/>
      </p:bgRef>
    </p:bg>
    <p:spTree>
      <p:nvGrpSpPr>
        <p:cNvPr id="1" name=""/>
        <p:cNvGrpSpPr/>
        <p:nvPr/>
      </p:nvGrpSpPr>
      <p:grpSpPr>
        <a:xfrm>
          <a:off x="0" y="0"/>
          <a:ext cx="0" cy="0"/>
          <a:chOff x="0" y="0"/>
          <a:chExt cx="0" cy="0"/>
        </a:xfrm>
      </p:grpSpPr>
      <p:pic>
        <p:nvPicPr>
          <p:cNvPr id="17" name="Cloud">
            <a:extLst>
              <a:ext uri="{FF2B5EF4-FFF2-40B4-BE49-F238E27FC236}">
                <a16:creationId xmlns:a16="http://schemas.microsoft.com/office/drawing/2014/main" id="{6F66DACA-117A-D443-A12C-B547719EC02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3924"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3061"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10222"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39359"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46520"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75659"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1467A894-8EF4-484B-BF49-DF2E9F970DE5}"/>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E422C40-A387-420C-B07A-9F6BE08313A1}"/>
              </a:ext>
            </a:extLst>
          </p:cNvPr>
          <p:cNvSpPr>
            <a:spLocks noGrp="1"/>
          </p:cNvSpPr>
          <p:nvPr>
            <p:ph type="dt" sz="half" idx="18"/>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7550E71C-CB99-4BD4-8252-ED7D062329F5}"/>
              </a:ext>
            </a:extLst>
          </p:cNvPr>
          <p:cNvSpPr>
            <a:spLocks noGrp="1"/>
          </p:cNvSpPr>
          <p:nvPr>
            <p:ph type="ftr" sz="quarter" idx="19"/>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FD33CF2B-9E35-4547-8232-5DE4CC57C302}"/>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2126011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ight - Title Quad Infographic">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A646CDE3-61DE-5F4A-A6EA-E5FECEFF07E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609209"/>
            <a:ext cx="1618488" cy="1618488"/>
          </a:xfrm>
          <a:prstGeom prst="rect">
            <a:avLst/>
          </a:prstGeom>
        </p:spPr>
        <p:txBody>
          <a:bodyPr/>
          <a:lstStyle/>
          <a:p>
            <a:r>
              <a:rPr lang="en-US"/>
              <a:t>Click icon to add picture</a:t>
            </a:r>
            <a:endParaRPr lang="en-US" dirty="0"/>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209"/>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40646"/>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0646"/>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E3EED3DC-3691-46BD-9B48-E2C270C741F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28BE0263-5FD6-4DE6-B9D0-79EF81804AF3}"/>
              </a:ext>
            </a:extLst>
          </p:cNvPr>
          <p:cNvSpPr>
            <a:spLocks noGrp="1"/>
          </p:cNvSpPr>
          <p:nvPr>
            <p:ph type="dt" sz="half" idx="27"/>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FC6C050F-728D-4BEF-B207-F42452F3527D}"/>
              </a:ext>
            </a:extLst>
          </p:cNvPr>
          <p:cNvSpPr>
            <a:spLocks noGrp="1"/>
          </p:cNvSpPr>
          <p:nvPr>
            <p:ph type="ftr" sz="quarter" idx="28"/>
          </p:nvPr>
        </p:nvSpPr>
        <p:spPr/>
        <p:txBody>
          <a:bodyPr/>
          <a:lstStyle/>
          <a:p>
            <a:r>
              <a:rPr lang="en-US"/>
              <a:t>Copyright © 2021,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BD446726-6BED-4C16-B2F2-97FDB0765DB8}"/>
              </a:ext>
            </a:extLst>
          </p:cNvPr>
          <p:cNvSpPr>
            <a:spLocks noGrp="1"/>
          </p:cNvSpPr>
          <p:nvPr>
            <p:ph type="sldNum" sz="quarter" idx="2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6113270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ark - Title Quad Infographic">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307F0167-116B-4B46-AC07-0CF33541BDB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609209"/>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209"/>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40646"/>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0646"/>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083207C4-681D-4388-B80E-EE2FA349AF02}"/>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EC3EB1D7-DB39-4B87-83A2-C41A68F7435E}"/>
              </a:ext>
            </a:extLst>
          </p:cNvPr>
          <p:cNvSpPr>
            <a:spLocks noGrp="1"/>
          </p:cNvSpPr>
          <p:nvPr>
            <p:ph type="dt" sz="half" idx="27"/>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ABD1DB1E-E699-4B1A-BFD3-5F9D0BCDB864}"/>
              </a:ext>
            </a:extLst>
          </p:cNvPr>
          <p:cNvSpPr>
            <a:spLocks noGrp="1"/>
          </p:cNvSpPr>
          <p:nvPr>
            <p:ph type="ftr" sz="quarter" idx="28"/>
          </p:nvPr>
        </p:nvSpPr>
        <p:spPr/>
        <p:txBody>
          <a:bodyPr/>
          <a:lstStyle/>
          <a:p>
            <a:r>
              <a:rPr lang="en-US"/>
              <a:t>Copyright © 2021,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6CF2DF93-F6AF-4392-A308-BFC8349686D0}"/>
              </a:ext>
            </a:extLst>
          </p:cNvPr>
          <p:cNvSpPr>
            <a:spLocks noGrp="1"/>
          </p:cNvSpPr>
          <p:nvPr>
            <p:ph type="sldNum" sz="quarter" idx="2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7548032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ight - Numbered Outline">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3CFD71AD-DED9-6542-9425-0CD364D0453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552282" y="4403039"/>
            <a:ext cx="6133750"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10687050"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2021,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931372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ark - Numbered Outline">
    <p:bg>
      <p:bgPr>
        <a:solidFill>
          <a:schemeClr val="tx1"/>
        </a:solidFill>
        <a:effectLst/>
      </p:bgPr>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EFF16796-4E17-4FE8-979C-14D94935366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552283" y="4403039"/>
            <a:ext cx="6133748"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10687050"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2021,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304184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ight - Numbered Outline 2 Column">
    <p:bg>
      <p:bgPr>
        <a:solidFill>
          <a:schemeClr val="bg1"/>
        </a:solidFill>
        <a:effectLst/>
      </p:bgPr>
    </p:bg>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3CFD71AD-DED9-6542-9425-0CD364D0453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552282" y="4403039"/>
            <a:ext cx="6133750"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5084064"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2021,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
        <p:nvSpPr>
          <p:cNvPr id="9" name="Text Placeholder 3">
            <a:extLst>
              <a:ext uri="{FF2B5EF4-FFF2-40B4-BE49-F238E27FC236}">
                <a16:creationId xmlns:a16="http://schemas.microsoft.com/office/drawing/2014/main" id="{93AB42C3-C7C2-47CD-8E87-C5D5963E7A0E}"/>
              </a:ext>
            </a:extLst>
          </p:cNvPr>
          <p:cNvSpPr>
            <a:spLocks noGrp="1"/>
          </p:cNvSpPr>
          <p:nvPr>
            <p:ph type="body" sz="quarter" idx="48"/>
          </p:nvPr>
        </p:nvSpPr>
        <p:spPr>
          <a:xfrm>
            <a:off x="6364986" y="1609724"/>
            <a:ext cx="5084064"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720599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ark - Numbered Outline 2 Column">
    <p:bg>
      <p:bgPr>
        <a:solidFill>
          <a:schemeClr val="tx1"/>
        </a:solidFill>
        <a:effectLst/>
      </p:bgPr>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EFF16796-4E17-4FE8-979C-14D94935366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552283" y="4403039"/>
            <a:ext cx="6133748"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5084064"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2021,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
        <p:nvSpPr>
          <p:cNvPr id="9" name="Text Placeholder 3">
            <a:extLst>
              <a:ext uri="{FF2B5EF4-FFF2-40B4-BE49-F238E27FC236}">
                <a16:creationId xmlns:a16="http://schemas.microsoft.com/office/drawing/2014/main" id="{65B0AED4-660C-4741-9A22-50FB3CA4ABA7}"/>
              </a:ext>
            </a:extLst>
          </p:cNvPr>
          <p:cNvSpPr>
            <a:spLocks noGrp="1"/>
          </p:cNvSpPr>
          <p:nvPr>
            <p:ph type="body" sz="quarter" idx="48"/>
          </p:nvPr>
        </p:nvSpPr>
        <p:spPr>
          <a:xfrm>
            <a:off x="6366095" y="1609724"/>
            <a:ext cx="5084064"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6366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ight - Title/Subtitle Quad Infographic">
    <p:bg>
      <p:bgRef idx="1001">
        <a:schemeClr val="bg1"/>
      </p:bgRef>
    </p:bg>
    <p:spTree>
      <p:nvGrpSpPr>
        <p:cNvPr id="1" name=""/>
        <p:cNvGrpSpPr/>
        <p:nvPr/>
      </p:nvGrpSpPr>
      <p:grpSpPr>
        <a:xfrm>
          <a:off x="0" y="0"/>
          <a:ext cx="0" cy="0"/>
          <a:chOff x="0" y="0"/>
          <a:chExt cx="0" cy="0"/>
        </a:xfrm>
      </p:grpSpPr>
      <p:pic>
        <p:nvPicPr>
          <p:cNvPr id="16" name="Cloud">
            <a:extLst>
              <a:ext uri="{FF2B5EF4-FFF2-40B4-BE49-F238E27FC236}">
                <a16:creationId xmlns:a16="http://schemas.microsoft.com/office/drawing/2014/main" id="{2836A0A9-B46B-8E44-BD88-E6FFEC5F942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609725"/>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725"/>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4116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116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EA56FC21-9E73-4F6F-9512-715B2F6AE707}"/>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80A4CAAD-4985-4FFF-BE24-1873DC385CA6}"/>
              </a:ext>
            </a:extLst>
          </p:cNvPr>
          <p:cNvSpPr>
            <a:spLocks noGrp="1"/>
          </p:cNvSpPr>
          <p:nvPr>
            <p:ph type="dt" sz="half" idx="2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9DD6AD3B-D115-41B9-A024-91B560E170AD}"/>
              </a:ext>
            </a:extLst>
          </p:cNvPr>
          <p:cNvSpPr>
            <a:spLocks noGrp="1"/>
          </p:cNvSpPr>
          <p:nvPr>
            <p:ph type="ftr" sz="quarter" idx="29"/>
          </p:nvPr>
        </p:nvSpPr>
        <p:spPr/>
        <p:txBody>
          <a:bodyPr/>
          <a:lstStyle/>
          <a:p>
            <a:r>
              <a:rPr lang="en-US"/>
              <a:t>Copyright © 2021,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D5F57306-2538-4D77-8134-400C30C727EE}"/>
              </a:ext>
            </a:extLst>
          </p:cNvPr>
          <p:cNvSpPr>
            <a:spLocks noGrp="1"/>
          </p:cNvSpPr>
          <p:nvPr>
            <p:ph type="sldNum" sz="quarter" idx="3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994469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ark - Title/Subtitle Quad Infographic">
    <p:bg>
      <p:bgRef idx="1001">
        <a:schemeClr val="bg1"/>
      </p:bgRef>
    </p:bg>
    <p:spTree>
      <p:nvGrpSpPr>
        <p:cNvPr id="1" name=""/>
        <p:cNvGrpSpPr/>
        <p:nvPr/>
      </p:nvGrpSpPr>
      <p:grpSpPr>
        <a:xfrm>
          <a:off x="0" y="0"/>
          <a:ext cx="0" cy="0"/>
          <a:chOff x="0" y="0"/>
          <a:chExt cx="0" cy="0"/>
        </a:xfrm>
      </p:grpSpPr>
      <p:pic>
        <p:nvPicPr>
          <p:cNvPr id="16" name="Cloud">
            <a:extLst>
              <a:ext uri="{FF2B5EF4-FFF2-40B4-BE49-F238E27FC236}">
                <a16:creationId xmlns:a16="http://schemas.microsoft.com/office/drawing/2014/main" id="{A59691D8-12D1-8E4C-8346-D9FD6743C1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609725"/>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725"/>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4116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116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D3F5A0DB-77B7-43EC-848A-C3EEA5F4DC8F}"/>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1A2928A2-36B1-4B61-82B8-0724A988B968}"/>
              </a:ext>
            </a:extLst>
          </p:cNvPr>
          <p:cNvSpPr>
            <a:spLocks noGrp="1"/>
          </p:cNvSpPr>
          <p:nvPr>
            <p:ph type="dt" sz="half" idx="2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98365B2-9A7D-4291-A052-A65B0C767BBE}"/>
              </a:ext>
            </a:extLst>
          </p:cNvPr>
          <p:cNvSpPr>
            <a:spLocks noGrp="1"/>
          </p:cNvSpPr>
          <p:nvPr>
            <p:ph type="ftr" sz="quarter" idx="29"/>
          </p:nvPr>
        </p:nvSpPr>
        <p:spPr/>
        <p:txBody>
          <a:bodyPr/>
          <a:lstStyle/>
          <a:p>
            <a:r>
              <a:rPr lang="en-US"/>
              <a:t>Copyright © 2021,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6761CBF8-87F2-4E8D-9C05-48F5D29D5D78}"/>
              </a:ext>
            </a:extLst>
          </p:cNvPr>
          <p:cNvSpPr>
            <a:spLocks noGrp="1"/>
          </p:cNvSpPr>
          <p:nvPr>
            <p:ph type="sldNum" sz="quarter" idx="3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8923487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Light - Blank">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8BD8F955-3E3E-4E6E-A650-C4E0C80495A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pic>
        <p:nvPicPr>
          <p:cNvPr id="6" name="OTag">
            <a:extLst>
              <a:ext uri="{FF2B5EF4-FFF2-40B4-BE49-F238E27FC236}">
                <a16:creationId xmlns:a16="http://schemas.microsoft.com/office/drawing/2014/main" id="{0F682282-A332-4D5C-89F4-38480EC33F4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0" name="OTag">
            <a:extLst>
              <a:ext uri="{FF2B5EF4-FFF2-40B4-BE49-F238E27FC236}">
                <a16:creationId xmlns:a16="http://schemas.microsoft.com/office/drawing/2014/main" id="{00F1077A-D301-437A-8CE7-A0EA6CDECB51}"/>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B6E29D2F-E9BE-442D-8048-30D82B0FA2D2}"/>
              </a:ext>
            </a:extLst>
          </p:cNvPr>
          <p:cNvSpPr>
            <a:spLocks noGrp="1"/>
          </p:cNvSpPr>
          <p:nvPr>
            <p:ph type="dt" sz="half" idx="10"/>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id="{4249E66D-873C-4E3D-B665-952DA3AD6CCF}"/>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5" name="Slide Number Placeholder 4">
            <a:extLst>
              <a:ext uri="{FF2B5EF4-FFF2-40B4-BE49-F238E27FC236}">
                <a16:creationId xmlns:a16="http://schemas.microsoft.com/office/drawing/2014/main" id="{B52D4C26-D77F-4F76-BA95-32055FEC61F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60849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ark - Blank">
    <p:bg>
      <p:bgPr>
        <a:solidFill>
          <a:schemeClr val="bg1"/>
        </a:solidFill>
        <a:effectLst/>
      </p:bgPr>
    </p:bg>
    <p:spTree>
      <p:nvGrpSpPr>
        <p:cNvPr id="1" name=""/>
        <p:cNvGrpSpPr/>
        <p:nvPr/>
      </p:nvGrpSpPr>
      <p:grpSpPr>
        <a:xfrm>
          <a:off x="0" y="0"/>
          <a:ext cx="0" cy="0"/>
          <a:chOff x="0" y="0"/>
          <a:chExt cx="0" cy="0"/>
        </a:xfrm>
      </p:grpSpPr>
      <p:pic>
        <p:nvPicPr>
          <p:cNvPr id="7" name="OTag">
            <a:extLst>
              <a:ext uri="{FF2B5EF4-FFF2-40B4-BE49-F238E27FC236}">
                <a16:creationId xmlns:a16="http://schemas.microsoft.com/office/drawing/2014/main" id="{1CFFF60E-C73F-41DD-B4B9-8792F4C0D80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1" name="Cloud">
            <a:extLst>
              <a:ext uri="{FF2B5EF4-FFF2-40B4-BE49-F238E27FC236}">
                <a16:creationId xmlns:a16="http://schemas.microsoft.com/office/drawing/2014/main" id="{A2A0E6A0-6580-9B4E-8437-9949DBFBF2B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Date Placeholder 2">
            <a:extLst>
              <a:ext uri="{FF2B5EF4-FFF2-40B4-BE49-F238E27FC236}">
                <a16:creationId xmlns:a16="http://schemas.microsoft.com/office/drawing/2014/main" id="{1DEECACB-46C4-4A42-8159-4ABC00F85DC7}"/>
              </a:ext>
            </a:extLst>
          </p:cNvPr>
          <p:cNvSpPr>
            <a:spLocks noGrp="1"/>
          </p:cNvSpPr>
          <p:nvPr>
            <p:ph type="dt" sz="half" idx="10"/>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id="{21AED7B6-E930-4B73-845F-99262175EA18}"/>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5" name="Slide Number Placeholder 4">
            <a:extLst>
              <a:ext uri="{FF2B5EF4-FFF2-40B4-BE49-F238E27FC236}">
                <a16:creationId xmlns:a16="http://schemas.microsoft.com/office/drawing/2014/main" id="{83691DFD-B788-4684-96F9-4DD21020B309}"/>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9797623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ight - Title Only">
    <p:spTree>
      <p:nvGrpSpPr>
        <p:cNvPr id="1" name=""/>
        <p:cNvGrpSpPr/>
        <p:nvPr/>
      </p:nvGrpSpPr>
      <p:grpSpPr>
        <a:xfrm>
          <a:off x="0" y="0"/>
          <a:ext cx="0" cy="0"/>
          <a:chOff x="0" y="0"/>
          <a:chExt cx="0" cy="0"/>
        </a:xfrm>
      </p:grpSpPr>
      <p:pic>
        <p:nvPicPr>
          <p:cNvPr id="7" name="Cloud">
            <a:extLst>
              <a:ext uri="{FF2B5EF4-FFF2-40B4-BE49-F238E27FC236}">
                <a16:creationId xmlns:a16="http://schemas.microsoft.com/office/drawing/2014/main" id="{A52109B5-4152-894B-9BF6-17B5458CC9C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4" name="Title 3">
            <a:extLst>
              <a:ext uri="{FF2B5EF4-FFF2-40B4-BE49-F238E27FC236}">
                <a16:creationId xmlns:a16="http://schemas.microsoft.com/office/drawing/2014/main" id="{F5090641-BB3E-479D-A754-1B2B6F37AEB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153D77D-CD9E-445C-8F26-904F65B519A3}"/>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50DAEFA0-C12C-4365-A532-D29F819542E1}"/>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9E6038FD-33E0-4C25-AC00-13FEB177A45C}"/>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665172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ark - Title Only">
    <p:spTree>
      <p:nvGrpSpPr>
        <p:cNvPr id="1" name=""/>
        <p:cNvGrpSpPr/>
        <p:nvPr/>
      </p:nvGrpSpPr>
      <p:grpSpPr>
        <a:xfrm>
          <a:off x="0" y="0"/>
          <a:ext cx="0" cy="0"/>
          <a:chOff x="0" y="0"/>
          <a:chExt cx="0" cy="0"/>
        </a:xfrm>
      </p:grpSpPr>
      <p:pic>
        <p:nvPicPr>
          <p:cNvPr id="7" name="Cloud">
            <a:extLst>
              <a:ext uri="{FF2B5EF4-FFF2-40B4-BE49-F238E27FC236}">
                <a16:creationId xmlns:a16="http://schemas.microsoft.com/office/drawing/2014/main" id="{05859F96-E4B3-8747-B027-10CA6EDB3E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4" name="Title 3">
            <a:extLst>
              <a:ext uri="{FF2B5EF4-FFF2-40B4-BE49-F238E27FC236}">
                <a16:creationId xmlns:a16="http://schemas.microsoft.com/office/drawing/2014/main" id="{F495A570-6FAE-4393-89B0-E6BA7AC6B3F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0792EEA-DB03-4E8E-B6AB-1122F317F95A}"/>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0EBB5D96-D6C9-4E8C-9D41-A28C7CED92F8}"/>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D760D253-6DDA-4486-89F6-5D5732868115}"/>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8176981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ight - Title/Subtitle">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EE127CFA-8D5C-584E-9C61-6685B54799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24235"/>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4" name="Title 3">
            <a:extLst>
              <a:ext uri="{FF2B5EF4-FFF2-40B4-BE49-F238E27FC236}">
                <a16:creationId xmlns:a16="http://schemas.microsoft.com/office/drawing/2014/main" id="{AC6A8D35-C90D-428D-8E15-6F958679D947}"/>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56526A55-50C7-43D1-9A4E-DE6E31578685}"/>
              </a:ext>
            </a:extLst>
          </p:cNvPr>
          <p:cNvSpPr>
            <a:spLocks noGrp="1"/>
          </p:cNvSpPr>
          <p:nvPr>
            <p:ph type="dt" sz="half" idx="12"/>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947ED885-1287-4046-BFFE-E5DEC702C7AE}"/>
              </a:ext>
            </a:extLst>
          </p:cNvPr>
          <p:cNvSpPr>
            <a:spLocks noGrp="1"/>
          </p:cNvSpPr>
          <p:nvPr>
            <p:ph type="ftr" sz="quarter" idx="13"/>
          </p:nvPr>
        </p:nvSpPr>
        <p:spPr/>
        <p:txBody>
          <a:bodyPr/>
          <a:lstStyle/>
          <a:p>
            <a:r>
              <a:rPr lang="en-US"/>
              <a:t>Copyright © 2021,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0A9C1380-E61D-4D70-B7A9-EA2CA56D1441}"/>
              </a:ext>
            </a:extLst>
          </p:cNvPr>
          <p:cNvSpPr>
            <a:spLocks noGrp="1"/>
          </p:cNvSpPr>
          <p:nvPr>
            <p:ph type="sldNum" sz="quarter" idx="1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583223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ark - Title/Subtitle">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93BCC98D-F462-9844-9660-2EA01F13EFA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4" name="Title 3">
            <a:extLst>
              <a:ext uri="{FF2B5EF4-FFF2-40B4-BE49-F238E27FC236}">
                <a16:creationId xmlns:a16="http://schemas.microsoft.com/office/drawing/2014/main" id="{C471FF06-338B-46FE-B4FE-F72B7ABAED7F}"/>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5159E3D4-8DE9-4EE7-AF46-396CA0361B33}"/>
              </a:ext>
            </a:extLst>
          </p:cNvPr>
          <p:cNvSpPr>
            <a:spLocks noGrp="1"/>
          </p:cNvSpPr>
          <p:nvPr>
            <p:ph type="dt" sz="half" idx="12"/>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A47ABD9F-CF7B-4739-A09B-21C74EE3D7DA}"/>
              </a:ext>
            </a:extLst>
          </p:cNvPr>
          <p:cNvSpPr>
            <a:spLocks noGrp="1"/>
          </p:cNvSpPr>
          <p:nvPr>
            <p:ph type="ftr" sz="quarter" idx="13"/>
          </p:nvPr>
        </p:nvSpPr>
        <p:spPr/>
        <p:txBody>
          <a:bodyPr/>
          <a:lstStyle/>
          <a:p>
            <a:r>
              <a:rPr lang="en-US"/>
              <a:t>Copyright © 2021,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2C1326A2-CE99-456C-A450-2DC676458CDB}"/>
              </a:ext>
            </a:extLst>
          </p:cNvPr>
          <p:cNvSpPr>
            <a:spLocks noGrp="1"/>
          </p:cNvSpPr>
          <p:nvPr>
            <p:ph type="sldNum" sz="quarter" idx="1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8455227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Light - Metric">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90C14E-647D-DE45-A3FE-3E841253B48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997" r="-1"/>
          <a:stretch/>
        </p:blipFill>
        <p:spPr>
          <a:xfrm>
            <a:off x="6095574" y="0"/>
            <a:ext cx="6096425" cy="6858000"/>
          </a:xfrm>
          <a:prstGeom prst="rect">
            <a:avLst/>
          </a:prstGeom>
        </p:spPr>
      </p:pic>
      <p:pic>
        <p:nvPicPr>
          <p:cNvPr id="23" name="OTag">
            <a:extLst>
              <a:ext uri="{FF2B5EF4-FFF2-40B4-BE49-F238E27FC236}">
                <a16:creationId xmlns:a16="http://schemas.microsoft.com/office/drawing/2014/main" id="{000C5F04-372F-427E-81C5-11434B35699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71217" y="6355080"/>
            <a:ext cx="502920" cy="502920"/>
          </a:xfrm>
          <a:prstGeom prst="rect">
            <a:avLst/>
          </a:prstGeom>
        </p:spPr>
      </p:pic>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83AB0E-EC5F-476F-B6A9-E6F9CE84E95A}"/>
              </a:ext>
            </a:extLst>
          </p:cNvPr>
          <p:cNvSpPr>
            <a:spLocks noGrp="1"/>
          </p:cNvSpPr>
          <p:nvPr>
            <p:ph type="body" sz="quarter" idx="15" hasCustomPrompt="1"/>
          </p:nvPr>
        </p:nvSpPr>
        <p:spPr>
          <a:xfrm>
            <a:off x="723900" y="1600200"/>
            <a:ext cx="5072063" cy="2415700"/>
          </a:xfrm>
        </p:spPr>
        <p:txBody>
          <a:bodyPr anchor="b" anchorCtr="0"/>
          <a:lstStyle>
            <a:lvl1pPr>
              <a:defRPr sz="8000" b="1">
                <a:solidFill>
                  <a:srgbClr val="AE562C"/>
                </a:solidFill>
              </a:defRPr>
            </a:lvl1pPr>
          </a:lstStyle>
          <a:p>
            <a:pPr lvl="0"/>
            <a:r>
              <a:rPr lang="en-US" dirty="0"/>
              <a:t>00%</a:t>
            </a:r>
          </a:p>
        </p:txBody>
      </p:sp>
      <p:sp>
        <p:nvSpPr>
          <p:cNvPr id="3" name="Date Placeholder 2">
            <a:extLst>
              <a:ext uri="{FF2B5EF4-FFF2-40B4-BE49-F238E27FC236}">
                <a16:creationId xmlns:a16="http://schemas.microsoft.com/office/drawing/2014/main" id="{14EF74DF-FD68-4CDF-B4CE-342E7A165BCB}"/>
              </a:ext>
            </a:extLst>
          </p:cNvPr>
          <p:cNvSpPr>
            <a:spLocks noGrp="1"/>
          </p:cNvSpPr>
          <p:nvPr>
            <p:ph type="dt" sz="half" idx="16"/>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89C4B030-1E0B-4CB0-87B4-DF607257368B}"/>
              </a:ext>
            </a:extLst>
          </p:cNvPr>
          <p:cNvSpPr>
            <a:spLocks noGrp="1"/>
          </p:cNvSpPr>
          <p:nvPr>
            <p:ph type="ftr" sz="quarter" idx="17"/>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CBADD7B5-9676-40DE-A88A-5EC3D33A6577}"/>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864391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Dark - Metric">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B54DF6-D8D9-3E4B-A5D4-8DB1B36A211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997"/>
          <a:stretch/>
        </p:blipFill>
        <p:spPr>
          <a:xfrm>
            <a:off x="6096000" y="0"/>
            <a:ext cx="6096348" cy="6858000"/>
          </a:xfrm>
          <a:prstGeom prst="rect">
            <a:avLst/>
          </a:prstGeom>
        </p:spPr>
      </p:pic>
      <p:pic>
        <p:nvPicPr>
          <p:cNvPr id="12" name="OTag">
            <a:extLst>
              <a:ext uri="{FF2B5EF4-FFF2-40B4-BE49-F238E27FC236}">
                <a16:creationId xmlns:a16="http://schemas.microsoft.com/office/drawing/2014/main" id="{E8A7F756-6885-FD4D-8CAC-01911AF996C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a:extLst>
              <a:ext uri="{FF2B5EF4-FFF2-40B4-BE49-F238E27FC236}">
                <a16:creationId xmlns:a16="http://schemas.microsoft.com/office/drawing/2014/main" id="{52A6D6F1-EBC4-4335-819B-433720EB173D}"/>
              </a:ext>
            </a:extLst>
          </p:cNvPr>
          <p:cNvSpPr>
            <a:spLocks noGrp="1"/>
          </p:cNvSpPr>
          <p:nvPr>
            <p:ph type="body" sz="quarter" idx="15" hasCustomPrompt="1"/>
          </p:nvPr>
        </p:nvSpPr>
        <p:spPr>
          <a:xfrm>
            <a:off x="723900" y="1600200"/>
            <a:ext cx="5085287" cy="2415700"/>
          </a:xfrm>
        </p:spPr>
        <p:txBody>
          <a:bodyPr anchor="b" anchorCtr="0"/>
          <a:lstStyle>
            <a:lvl1pPr>
              <a:defRPr sz="8000" b="1">
                <a:solidFill>
                  <a:srgbClr val="759C6C"/>
                </a:solidFill>
              </a:defRPr>
            </a:lvl1pPr>
          </a:lstStyle>
          <a:p>
            <a:pPr lvl="0"/>
            <a:r>
              <a:rPr lang="en-US" dirty="0"/>
              <a:t>00%</a:t>
            </a:r>
          </a:p>
        </p:txBody>
      </p:sp>
      <p:sp>
        <p:nvSpPr>
          <p:cNvPr id="3" name="Date Placeholder 2">
            <a:extLst>
              <a:ext uri="{FF2B5EF4-FFF2-40B4-BE49-F238E27FC236}">
                <a16:creationId xmlns:a16="http://schemas.microsoft.com/office/drawing/2014/main" id="{A558375C-46BC-48EA-9DFC-3DF06967D7C3}"/>
              </a:ext>
            </a:extLst>
          </p:cNvPr>
          <p:cNvSpPr>
            <a:spLocks noGrp="1"/>
          </p:cNvSpPr>
          <p:nvPr>
            <p:ph type="dt" sz="half" idx="16"/>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4B2DF6E-494A-4D98-888D-68B724E489C5}"/>
              </a:ext>
            </a:extLst>
          </p:cNvPr>
          <p:cNvSpPr>
            <a:spLocks noGrp="1"/>
          </p:cNvSpPr>
          <p:nvPr>
            <p:ph type="ftr" sz="quarter" idx="17"/>
          </p:nvPr>
        </p:nvSpPr>
        <p:spPr/>
        <p:txBody>
          <a:bodyPr/>
          <a:lstStyle/>
          <a:p>
            <a:r>
              <a:rPr lang="en-US"/>
              <a:t>Copyright © 2021,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9BDC2851-E9BE-4691-AE94-635936A66775}"/>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41524043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Light - Data Texture 07 Blank">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81203-42C6-B54E-A5F8-FE2DAE3C0E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 name="OTag">
            <a:extLst>
              <a:ext uri="{FF2B5EF4-FFF2-40B4-BE49-F238E27FC236}">
                <a16:creationId xmlns:a16="http://schemas.microsoft.com/office/drawing/2014/main" id="{B620A016-1EBE-426A-BB19-9671229484A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Date Placeholder 1">
            <a:extLst>
              <a:ext uri="{FF2B5EF4-FFF2-40B4-BE49-F238E27FC236}">
                <a16:creationId xmlns:a16="http://schemas.microsoft.com/office/drawing/2014/main" id="{AADFA4C3-C577-4944-B23B-0E8CEECA00FE}"/>
              </a:ext>
            </a:extLst>
          </p:cNvPr>
          <p:cNvSpPr>
            <a:spLocks noGrp="1"/>
          </p:cNvSpPr>
          <p:nvPr>
            <p:ph type="dt" sz="half" idx="10"/>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id="{EE548FBC-C180-4348-924F-1AD0DE33EC94}"/>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C2993164-8F12-4A57-BCB2-ECAB88B102D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8999119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Dark - Data Texture 07 Blank">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8B6F3C-673A-2C4F-BDD8-A174DA9D4B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C6ADE0F8-03AA-E84C-A08A-799EE14D7CA2}"/>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Date Placeholder 1">
            <a:extLst>
              <a:ext uri="{FF2B5EF4-FFF2-40B4-BE49-F238E27FC236}">
                <a16:creationId xmlns:a16="http://schemas.microsoft.com/office/drawing/2014/main" id="{A2DF2B49-8199-43EF-9C31-2EE3E2278A8F}"/>
              </a:ext>
            </a:extLst>
          </p:cNvPr>
          <p:cNvSpPr>
            <a:spLocks noGrp="1"/>
          </p:cNvSpPr>
          <p:nvPr>
            <p:ph type="dt" sz="half" idx="10"/>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id="{C290A680-202A-4EB8-8426-F81FE6C12DD2}"/>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81D7B772-BB21-406A-A2FE-5A71474672A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126635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Light - Data Texture 16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8A9AF7-F5CE-844F-BBE4-0C983CB99B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F89127AD-303E-4148-925B-F8D854942DC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6077CD67-74FC-43EC-912B-8B74B34E5B81}"/>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AC119101-EC6A-4B95-9940-BAB31432AD0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9993607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Dark - Data Texture 16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CF9FCE-AE1C-564C-8F89-B5CD38A47D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DBAE7266-CBC0-47D9-85A0-91E01109381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E8638588-07BC-4F98-97FA-975AE1443B66}"/>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848B57A4-1EA3-47FA-AD37-31BB82676BA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9615146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Light - Data Texture 19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7712D2-1637-4940-A323-42EBA61AD5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34BA956C-AFD4-4D95-9304-BB81E2E12CC5}"/>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C49782E6-C6D7-4588-8CDE-8BB252C535B1}"/>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7AD6286E-40B3-4954-877E-F88E2191B41D}"/>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11188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ark - Data Texture 19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D5B665-2B39-6645-BF1F-C5F9BD830A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8A7CFD62-A920-45CB-9691-083BA5642432}"/>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C4B8371-BFE0-4C4C-9EC8-651A59790856}"/>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BBC47787-CD64-4386-A100-73FB94F88CFA}"/>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1012027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ight - Title and Content">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a:t>[Date]</a:t>
            </a:r>
            <a:endParaRPr lang="en-US" dirty="0"/>
          </a:p>
        </p:txBody>
      </p:sp>
      <p:sp>
        <p:nvSpPr>
          <p:cNvPr id="4" name="Title 3">
            <a:extLst>
              <a:ext uri="{FF2B5EF4-FFF2-40B4-BE49-F238E27FC236}">
                <a16:creationId xmlns:a16="http://schemas.microsoft.com/office/drawing/2014/main" id="{2F13852C-D243-4D5A-B7E1-09812A4D6444}"/>
              </a:ext>
            </a:extLst>
          </p:cNvPr>
          <p:cNvSpPr>
            <a:spLocks noGrp="1"/>
          </p:cNvSpPr>
          <p:nvPr>
            <p:ph type="title" hasCustomPrompt="1"/>
          </p:nvPr>
        </p:nvSpPr>
        <p:spPr/>
        <p:txBody>
          <a:bodyPr/>
          <a:lstStyle>
            <a:lvl1pPr>
              <a:defRPr/>
            </a:lvl1pPr>
          </a:lstStyle>
          <a:p>
            <a:r>
              <a:rPr lang="en-US" dirty="0"/>
              <a:t>Title</a:t>
            </a:r>
          </a:p>
        </p:txBody>
      </p:sp>
      <p:sp>
        <p:nvSpPr>
          <p:cNvPr id="6" name="Content Placeholder 5">
            <a:extLst>
              <a:ext uri="{FF2B5EF4-FFF2-40B4-BE49-F238E27FC236}">
                <a16:creationId xmlns:a16="http://schemas.microsoft.com/office/drawing/2014/main" id="{5C7F3825-1D38-4C39-8F70-C060E9BEE3D2}"/>
              </a:ext>
            </a:extLst>
          </p:cNvPr>
          <p:cNvSpPr>
            <a:spLocks noGrp="1"/>
          </p:cNvSpPr>
          <p:nvPr>
            <p:ph sz="quarter" idx="13"/>
          </p:nvPr>
        </p:nvSpPr>
        <p:spPr>
          <a:xfrm>
            <a:off x="762000" y="1609725"/>
            <a:ext cx="10687050"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4794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48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ark - Title and Content">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a:t>[Date]</a:t>
            </a:r>
            <a:endParaRPr lang="en-US" dirty="0"/>
          </a:p>
        </p:txBody>
      </p:sp>
      <p:sp>
        <p:nvSpPr>
          <p:cNvPr id="2" name="Title 1">
            <a:extLst>
              <a:ext uri="{FF2B5EF4-FFF2-40B4-BE49-F238E27FC236}">
                <a16:creationId xmlns:a16="http://schemas.microsoft.com/office/drawing/2014/main" id="{12612D05-859A-4FDE-924B-FB91696215EA}"/>
              </a:ext>
            </a:extLst>
          </p:cNvPr>
          <p:cNvSpPr>
            <a:spLocks noGrp="1"/>
          </p:cNvSpPr>
          <p:nvPr>
            <p:ph type="title" hasCustomPrompt="1"/>
          </p:nvPr>
        </p:nvSpPr>
        <p:spPr/>
        <p:txBody>
          <a:bodyPr/>
          <a:lstStyle>
            <a:lvl1pPr>
              <a:defRPr/>
            </a:lvl1pPr>
          </a:lstStyle>
          <a:p>
            <a:r>
              <a:rPr lang="en-US" dirty="0"/>
              <a:t>Title</a:t>
            </a:r>
          </a:p>
        </p:txBody>
      </p:sp>
      <p:sp>
        <p:nvSpPr>
          <p:cNvPr id="6" name="Content Placeholder 5">
            <a:extLst>
              <a:ext uri="{FF2B5EF4-FFF2-40B4-BE49-F238E27FC236}">
                <a16:creationId xmlns:a16="http://schemas.microsoft.com/office/drawing/2014/main" id="{437BB3CE-1E42-4557-A754-EAB09439D6F8}"/>
              </a:ext>
            </a:extLst>
          </p:cNvPr>
          <p:cNvSpPr>
            <a:spLocks noGrp="1"/>
          </p:cNvSpPr>
          <p:nvPr>
            <p:ph sz="quarter" idx="13"/>
          </p:nvPr>
        </p:nvSpPr>
        <p:spPr>
          <a:xfrm>
            <a:off x="762000" y="1609725"/>
            <a:ext cx="1067752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627983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ight - Safe Harbor">
    <p:spTree>
      <p:nvGrpSpPr>
        <p:cNvPr id="1" name=""/>
        <p:cNvGrpSpPr/>
        <p:nvPr/>
      </p:nvGrpSpPr>
      <p:grpSpPr>
        <a:xfrm>
          <a:off x="0" y="0"/>
          <a:ext cx="0" cy="0"/>
          <a:chOff x="0" y="0"/>
          <a:chExt cx="0" cy="0"/>
        </a:xfrm>
      </p:grpSpPr>
      <p:sp>
        <p:nvSpPr>
          <p:cNvPr id="13" name="Title">
            <a:extLst>
              <a:ext uri="{FF2B5EF4-FFF2-40B4-BE49-F238E27FC236}">
                <a16:creationId xmlns:a16="http://schemas.microsoft.com/office/drawing/2014/main" id="{F7C5FACA-CB69-F341-96EC-260102929140}"/>
              </a:ext>
            </a:extLst>
          </p:cNvPr>
          <p:cNvSpPr txBox="1"/>
          <p:nvPr userDrawn="1"/>
        </p:nvSpPr>
        <p:spPr>
          <a:xfrm>
            <a:off x="766762" y="18415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solidFill>
                  <a:schemeClr val="tx1"/>
                </a:solidFill>
                <a:latin typeface="+mn-lt"/>
                <a:cs typeface="Oracle Sans Tab" panose="020B0503020204020204" pitchFamily="34" charset="0"/>
              </a:rPr>
              <a:t>Safe harbor statement</a:t>
            </a:r>
          </a:p>
        </p:txBody>
      </p:sp>
      <p:sp>
        <p:nvSpPr>
          <p:cNvPr id="14" name="Text Field">
            <a:extLst>
              <a:ext uri="{FF2B5EF4-FFF2-40B4-BE49-F238E27FC236}">
                <a16:creationId xmlns:a16="http://schemas.microsoft.com/office/drawing/2014/main" id="{EA78FDD8-084D-2D41-A37D-7DE0C431B1DA}"/>
              </a:ext>
            </a:extLst>
          </p:cNvPr>
          <p:cNvSpPr txBox="1"/>
          <p:nvPr userDrawn="1"/>
        </p:nvSpPr>
        <p:spPr>
          <a:xfrm>
            <a:off x="766762" y="1608421"/>
            <a:ext cx="7987939" cy="2492990"/>
          </a:xfrm>
          <a:prstGeom prst="rect">
            <a:avLst/>
          </a:prstGeom>
          <a:noFill/>
        </p:spPr>
        <p:txBody>
          <a:bodyPr wrap="square" lIns="0" tIns="0" rIns="0" bIns="0" rtlCol="0">
            <a:spAutoFit/>
          </a:bodyPr>
          <a:lstStyle/>
          <a:p>
            <a:r>
              <a:rPr lang="en-US" sz="1800" b="0" i="0" u="none" strike="noStrike" kern="1200" dirty="0">
                <a:solidFill>
                  <a:schemeClr val="tx1"/>
                </a:solidFill>
                <a:effectLst/>
                <a:latin typeface="+mn-lt"/>
                <a:ea typeface="+mn-ea"/>
                <a:cs typeface="+mn-cs"/>
              </a:rPr>
              <a:t>As of August 2020, for most presentations, a safe harbor statement is no longer required, and you will not need to use this slide.  </a:t>
            </a:r>
            <a:br>
              <a:rPr lang="en-US" sz="1800" b="0" i="0" u="none" strike="noStrike" kern="1200" dirty="0">
                <a:solidFill>
                  <a:schemeClr val="tx1"/>
                </a:solidFill>
                <a:effectLst/>
                <a:latin typeface="+mn-lt"/>
                <a:ea typeface="+mn-ea"/>
                <a:cs typeface="+mn-cs"/>
              </a:rPr>
            </a:br>
            <a:endParaRPr lang="en-US" sz="1800" b="0" i="0" u="none" strike="noStrike" kern="1200" dirty="0">
              <a:solidFill>
                <a:schemeClr val="tx1"/>
              </a:solidFill>
              <a:effectLst/>
              <a:latin typeface="+mn-lt"/>
              <a:ea typeface="+mn-ea"/>
              <a:cs typeface="+mn-cs"/>
            </a:endParaRPr>
          </a:p>
          <a:p>
            <a:r>
              <a:rPr lang="en-US" sz="1800" b="0" i="0" u="none" strike="noStrike" kern="1200" dirty="0">
                <a:solidFill>
                  <a:schemeClr val="tx1"/>
                </a:solidFill>
                <a:effectLst/>
                <a:latin typeface="+mn-lt"/>
                <a:ea typeface="+mn-ea"/>
                <a:cs typeface="+mn-cs"/>
              </a:rPr>
              <a:t>The forward looking statement safe harbor slide is required ONLY for external presentations that pertain to: product launches, executive presentations and keynotes at major events, and any event attended by financial analysts.</a:t>
            </a:r>
          </a:p>
          <a:p>
            <a:endParaRPr lang="en-US" sz="1800" b="0" i="0" u="none" strike="noStrike" kern="1200" dirty="0">
              <a:solidFill>
                <a:schemeClr val="tx1"/>
              </a:solidFill>
              <a:effectLst/>
              <a:latin typeface="+mn-lt"/>
              <a:ea typeface="+mn-ea"/>
              <a:cs typeface="+mn-cs"/>
            </a:endParaRPr>
          </a:p>
          <a:p>
            <a:r>
              <a:rPr lang="en-US" dirty="0"/>
              <a:t>The notice is available at the </a:t>
            </a:r>
            <a:r>
              <a:rPr lang="en-US" u="sng" dirty="0">
                <a:solidFill>
                  <a:srgbClr val="00688C"/>
                </a:solidFill>
                <a:hlinkClick r:id="rId2">
                  <a:extLst>
                    <a:ext uri="{A12FA001-AC4F-418D-AE19-62706E023703}">
                      <ahyp:hlinkClr xmlns:ahyp="http://schemas.microsoft.com/office/drawing/2018/hyperlinkcolor" val="tx"/>
                    </a:ext>
                  </a:extLst>
                </a:hlinkClick>
              </a:rPr>
              <a:t>Safe Harbor Confluence Page</a:t>
            </a:r>
            <a:endParaRPr lang="en-US" dirty="0">
              <a:solidFill>
                <a:srgbClr val="00688C"/>
              </a:solidFill>
            </a:endParaRPr>
          </a:p>
          <a:p>
            <a:r>
              <a:rPr lang="en-US" dirty="0"/>
              <a:t>Contact for Forward Looking Statement: </a:t>
            </a:r>
            <a:r>
              <a:rPr lang="en-US" u="sng" dirty="0">
                <a:solidFill>
                  <a:srgbClr val="00688C"/>
                </a:solidFill>
                <a:hlinkClick r:id="rId3">
                  <a:extLst>
                    <a:ext uri="{A12FA001-AC4F-418D-AE19-62706E023703}">
                      <ahyp:hlinkClr xmlns:ahyp="http://schemas.microsoft.com/office/drawing/2018/hyperlinkcolor" val="tx"/>
                    </a:ext>
                  </a:extLst>
                </a:hlinkClick>
              </a:rPr>
              <a:t>quietperiod_ww_grp@oracle.com</a:t>
            </a:r>
            <a:endParaRPr lang="en-US" dirty="0">
              <a:solidFill>
                <a:srgbClr val="00688C"/>
              </a:solidFill>
            </a:endParaRPr>
          </a:p>
        </p:txBody>
      </p:sp>
      <p:pic>
        <p:nvPicPr>
          <p:cNvPr id="10" name="Cloud">
            <a:extLst>
              <a:ext uri="{FF2B5EF4-FFF2-40B4-BE49-F238E27FC236}">
                <a16:creationId xmlns:a16="http://schemas.microsoft.com/office/drawing/2014/main" id="{2FCEE6FC-E7A1-9745-9FBA-161384F6B8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bwMode="invGray">
          <a:xfrm>
            <a:off x="6204017" y="3432466"/>
            <a:ext cx="5987981" cy="2780569"/>
          </a:xfrm>
          <a:prstGeom prst="rect">
            <a:avLst/>
          </a:prstGeom>
        </p:spPr>
      </p:pic>
      <p:sp>
        <p:nvSpPr>
          <p:cNvPr id="2" name="Date Placeholder 1">
            <a:extLst>
              <a:ext uri="{FF2B5EF4-FFF2-40B4-BE49-F238E27FC236}">
                <a16:creationId xmlns:a16="http://schemas.microsoft.com/office/drawing/2014/main" id="{7D96628B-0EF0-416B-9E8E-3931DFCB9120}"/>
              </a:ext>
            </a:extLst>
          </p:cNvPr>
          <p:cNvSpPr>
            <a:spLocks noGrp="1"/>
          </p:cNvSpPr>
          <p:nvPr>
            <p:ph type="dt" sz="half" idx="10"/>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72B72738-3834-418C-9636-B18B1A1825FD}"/>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4" name="Slide Number Placeholder 3">
            <a:extLst>
              <a:ext uri="{FF2B5EF4-FFF2-40B4-BE49-F238E27FC236}">
                <a16:creationId xmlns:a16="http://schemas.microsoft.com/office/drawing/2014/main" id="{95C840CC-B289-4EEE-9D6C-A6440E6863B5}"/>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367161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ark - Safe Harbor">
    <p:spTree>
      <p:nvGrpSpPr>
        <p:cNvPr id="1" name=""/>
        <p:cNvGrpSpPr/>
        <p:nvPr/>
      </p:nvGrpSpPr>
      <p:grpSpPr>
        <a:xfrm>
          <a:off x="0" y="0"/>
          <a:ext cx="0" cy="0"/>
          <a:chOff x="0" y="0"/>
          <a:chExt cx="0" cy="0"/>
        </a:xfrm>
      </p:grpSpPr>
      <p:pic>
        <p:nvPicPr>
          <p:cNvPr id="11" name="Cloud">
            <a:extLst>
              <a:ext uri="{FF2B5EF4-FFF2-40B4-BE49-F238E27FC236}">
                <a16:creationId xmlns:a16="http://schemas.microsoft.com/office/drawing/2014/main" id="{3BD55515-3A50-4D53-9758-E4F305E6BEB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invGray">
          <a:xfrm>
            <a:off x="6204017" y="3432466"/>
            <a:ext cx="5987981" cy="2780570"/>
          </a:xfrm>
          <a:prstGeom prst="rect">
            <a:avLst/>
          </a:prstGeom>
        </p:spPr>
      </p:pic>
      <p:sp>
        <p:nvSpPr>
          <p:cNvPr id="9" name="Title">
            <a:extLst>
              <a:ext uri="{FF2B5EF4-FFF2-40B4-BE49-F238E27FC236}">
                <a16:creationId xmlns:a16="http://schemas.microsoft.com/office/drawing/2014/main" id="{6F52D25E-1040-40B8-8DE7-5AFF601E5501}"/>
              </a:ext>
            </a:extLst>
          </p:cNvPr>
          <p:cNvSpPr txBox="1"/>
          <p:nvPr userDrawn="1"/>
        </p:nvSpPr>
        <p:spPr>
          <a:xfrm>
            <a:off x="766762" y="18415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solidFill>
                  <a:schemeClr val="tx1"/>
                </a:solidFill>
                <a:latin typeface="+mn-lt"/>
                <a:cs typeface="Oracle Sans Tab" panose="020B0503020204020204" pitchFamily="34" charset="0"/>
              </a:rPr>
              <a:t>Safe harbor statement</a:t>
            </a:r>
          </a:p>
        </p:txBody>
      </p:sp>
      <p:sp>
        <p:nvSpPr>
          <p:cNvPr id="2" name="Date Placeholder 1">
            <a:extLst>
              <a:ext uri="{FF2B5EF4-FFF2-40B4-BE49-F238E27FC236}">
                <a16:creationId xmlns:a16="http://schemas.microsoft.com/office/drawing/2014/main" id="{34E5158B-9671-4B44-944A-98679C6CF86D}"/>
              </a:ext>
            </a:extLst>
          </p:cNvPr>
          <p:cNvSpPr>
            <a:spLocks noGrp="1"/>
          </p:cNvSpPr>
          <p:nvPr>
            <p:ph type="dt" sz="half" idx="10"/>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10E87A33-7FAE-4B90-BB38-5DBBD051B0DD}"/>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4" name="Slide Number Placeholder 3">
            <a:extLst>
              <a:ext uri="{FF2B5EF4-FFF2-40B4-BE49-F238E27FC236}">
                <a16:creationId xmlns:a16="http://schemas.microsoft.com/office/drawing/2014/main" id="{F5441799-4659-4B49-A776-C19D91554F9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8" name="Text Field">
            <a:extLst>
              <a:ext uri="{FF2B5EF4-FFF2-40B4-BE49-F238E27FC236}">
                <a16:creationId xmlns:a16="http://schemas.microsoft.com/office/drawing/2014/main" id="{CD41643C-378D-6F4E-A789-77549A3D0468}"/>
              </a:ext>
            </a:extLst>
          </p:cNvPr>
          <p:cNvSpPr txBox="1"/>
          <p:nvPr userDrawn="1"/>
        </p:nvSpPr>
        <p:spPr>
          <a:xfrm>
            <a:off x="766762" y="1608421"/>
            <a:ext cx="7987939" cy="2492990"/>
          </a:xfrm>
          <a:prstGeom prst="rect">
            <a:avLst/>
          </a:prstGeom>
          <a:noFill/>
        </p:spPr>
        <p:txBody>
          <a:bodyPr wrap="square" lIns="0" tIns="0" rIns="0" bIns="0" rtlCol="0">
            <a:spAutoFit/>
          </a:bodyPr>
          <a:lstStyle/>
          <a:p>
            <a:r>
              <a:rPr lang="en-US" sz="1800" b="0" i="0" u="none" strike="noStrike" kern="1200" dirty="0">
                <a:solidFill>
                  <a:schemeClr val="tx1"/>
                </a:solidFill>
                <a:effectLst/>
                <a:latin typeface="+mn-lt"/>
                <a:ea typeface="+mn-ea"/>
                <a:cs typeface="+mn-cs"/>
              </a:rPr>
              <a:t>As of August 2020, for most presentations, a safe harbor statement is no longer required, and you will not need to use this slide.  </a:t>
            </a:r>
            <a:br>
              <a:rPr lang="en-US" sz="1800" b="0" i="0" u="none" strike="noStrike" kern="1200" dirty="0">
                <a:solidFill>
                  <a:schemeClr val="tx1"/>
                </a:solidFill>
                <a:effectLst/>
                <a:latin typeface="+mn-lt"/>
                <a:ea typeface="+mn-ea"/>
                <a:cs typeface="+mn-cs"/>
              </a:rPr>
            </a:br>
            <a:endParaRPr lang="en-US" sz="1800" b="0" i="0" u="none" strike="noStrike" kern="1200" dirty="0">
              <a:solidFill>
                <a:schemeClr val="tx1"/>
              </a:solidFill>
              <a:effectLst/>
              <a:latin typeface="+mn-lt"/>
              <a:ea typeface="+mn-ea"/>
              <a:cs typeface="+mn-cs"/>
            </a:endParaRPr>
          </a:p>
          <a:p>
            <a:r>
              <a:rPr lang="en-US" sz="1800" b="0" i="0" u="none" strike="noStrike" kern="1200" dirty="0">
                <a:solidFill>
                  <a:schemeClr val="tx1"/>
                </a:solidFill>
                <a:effectLst/>
                <a:latin typeface="+mn-lt"/>
                <a:ea typeface="+mn-ea"/>
                <a:cs typeface="+mn-cs"/>
              </a:rPr>
              <a:t>The forward looking statement safe harbor slide is required ONLY for external presentations that pertain to: product launches, executive presentations and keynotes at major events, and any event attended by financial analysts.</a:t>
            </a:r>
          </a:p>
          <a:p>
            <a:endParaRPr lang="en-US" sz="1800" b="0" i="0" u="none" strike="noStrike" kern="1200" dirty="0">
              <a:solidFill>
                <a:schemeClr val="tx1"/>
              </a:solidFill>
              <a:effectLst/>
              <a:latin typeface="+mn-lt"/>
              <a:ea typeface="+mn-ea"/>
              <a:cs typeface="+mn-cs"/>
            </a:endParaRPr>
          </a:p>
          <a:p>
            <a:r>
              <a:rPr lang="en-US" dirty="0"/>
              <a:t>The notice is available at the </a:t>
            </a:r>
            <a:r>
              <a:rPr lang="en-US" u="sng" dirty="0">
                <a:solidFill>
                  <a:srgbClr val="F0CC71"/>
                </a:solidFill>
                <a:hlinkClick r:id="rId3">
                  <a:extLst>
                    <a:ext uri="{A12FA001-AC4F-418D-AE19-62706E023703}">
                      <ahyp:hlinkClr xmlns:ahyp="http://schemas.microsoft.com/office/drawing/2018/hyperlinkcolor" val="tx"/>
                    </a:ext>
                  </a:extLst>
                </a:hlinkClick>
              </a:rPr>
              <a:t>Safe Harbor Confluence Page</a:t>
            </a:r>
            <a:endParaRPr lang="en-US" dirty="0">
              <a:solidFill>
                <a:srgbClr val="F0CC71"/>
              </a:solidFill>
            </a:endParaRPr>
          </a:p>
          <a:p>
            <a:r>
              <a:rPr lang="en-US" dirty="0"/>
              <a:t>Contact for Forward Looking Statement: </a:t>
            </a:r>
            <a:r>
              <a:rPr lang="en-US" u="sng" dirty="0">
                <a:solidFill>
                  <a:srgbClr val="F0CC71"/>
                </a:solidFill>
                <a:hlinkClick r:id="rId4">
                  <a:extLst>
                    <a:ext uri="{A12FA001-AC4F-418D-AE19-62706E023703}">
                      <ahyp:hlinkClr xmlns:ahyp="http://schemas.microsoft.com/office/drawing/2018/hyperlinkcolor" val="tx"/>
                    </a:ext>
                  </a:extLst>
                </a:hlinkClick>
              </a:rPr>
              <a:t>quietperiod_ww_grp@oracle.com</a:t>
            </a:r>
            <a:endParaRPr lang="en-US" dirty="0">
              <a:solidFill>
                <a:srgbClr val="F0CC71"/>
              </a:solidFill>
            </a:endParaRPr>
          </a:p>
        </p:txBody>
      </p:sp>
    </p:spTree>
    <p:extLst>
      <p:ext uri="{BB962C8B-B14F-4D97-AF65-F5344CB8AC3E}">
        <p14:creationId xmlns:p14="http://schemas.microsoft.com/office/powerpoint/2010/main" val="14330823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Light - Remote Speak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EE69D29-7337-6248-888D-2A033085262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0000"/>
          <a:stretch/>
        </p:blipFill>
        <p:spPr>
          <a:xfrm>
            <a:off x="4876800" y="0"/>
            <a:ext cx="7315199" cy="6858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385816" y="2351724"/>
            <a:ext cx="6297167" cy="822960"/>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38581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pic>
        <p:nvPicPr>
          <p:cNvPr id="10" name="OTag">
            <a:extLst>
              <a:ext uri="{FF2B5EF4-FFF2-40B4-BE49-F238E27FC236}">
                <a16:creationId xmlns:a16="http://schemas.microsoft.com/office/drawing/2014/main" id="{3CE1CF95-2ED4-4044-A052-7E6E1867A5F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Picture Placeholder 2">
            <a:extLst>
              <a:ext uri="{FF2B5EF4-FFF2-40B4-BE49-F238E27FC236}">
                <a16:creationId xmlns:a16="http://schemas.microsoft.com/office/drawing/2014/main" id="{32F5E131-FF87-4B2F-9DB6-B4DB095B758D}"/>
              </a:ext>
            </a:extLst>
          </p:cNvPr>
          <p:cNvSpPr>
            <a:spLocks noGrp="1"/>
          </p:cNvSpPr>
          <p:nvPr>
            <p:ph type="pic" sz="quarter" idx="20" hasCustomPrompt="1"/>
          </p:nvPr>
        </p:nvSpPr>
        <p:spPr>
          <a:xfrm>
            <a:off x="0" y="0"/>
            <a:ext cx="4876800" cy="6858000"/>
          </a:xfrm>
        </p:spPr>
        <p:txBody>
          <a:bodyPr anchor="ctr" anchorCtr="1"/>
          <a:lstStyle>
            <a:lvl1pPr>
              <a:defRPr/>
            </a:lvl1pPr>
          </a:lstStyle>
          <a:p>
            <a:r>
              <a:rPr lang="en-US" dirty="0"/>
              <a:t>Click to add image</a:t>
            </a:r>
          </a:p>
        </p:txBody>
      </p:sp>
      <p:sp>
        <p:nvSpPr>
          <p:cNvPr id="2" name="Date Placeholder 1">
            <a:extLst>
              <a:ext uri="{FF2B5EF4-FFF2-40B4-BE49-F238E27FC236}">
                <a16:creationId xmlns:a16="http://schemas.microsoft.com/office/drawing/2014/main" id="{BC86FB79-6AF9-4538-98F2-33825A26DECE}"/>
              </a:ext>
            </a:extLst>
          </p:cNvPr>
          <p:cNvSpPr>
            <a:spLocks noGrp="1"/>
          </p:cNvSpPr>
          <p:nvPr>
            <p:ph type="dt" sz="half" idx="21"/>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4D6A4509-AC78-4360-9126-01A3BC6609AC}"/>
              </a:ext>
            </a:extLst>
          </p:cNvPr>
          <p:cNvSpPr>
            <a:spLocks noGrp="1"/>
          </p:cNvSpPr>
          <p:nvPr>
            <p:ph type="ftr" sz="quarter" idx="22"/>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6C2FCDC2-FBB6-46F4-9BD5-AE85C1DC3F2C}"/>
              </a:ext>
            </a:extLst>
          </p:cNvPr>
          <p:cNvSpPr>
            <a:spLocks noGrp="1"/>
          </p:cNvSpPr>
          <p:nvPr>
            <p:ph type="sldNum" sz="quarter" idx="23"/>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99010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ark - Remote Speak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CB9AC92-58C2-B14E-81EA-F40548FD48C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0000"/>
          <a:stretch/>
        </p:blipFill>
        <p:spPr>
          <a:xfrm>
            <a:off x="4876798" y="0"/>
            <a:ext cx="7315201" cy="6858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385816" y="2351724"/>
            <a:ext cx="6297167" cy="822960"/>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38581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pic>
        <p:nvPicPr>
          <p:cNvPr id="10" name="OTag">
            <a:extLst>
              <a:ext uri="{FF2B5EF4-FFF2-40B4-BE49-F238E27FC236}">
                <a16:creationId xmlns:a16="http://schemas.microsoft.com/office/drawing/2014/main" id="{3AA2A5D2-AD0A-4DBD-927A-96DC377BC49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Picture Placeholder 2">
            <a:extLst>
              <a:ext uri="{FF2B5EF4-FFF2-40B4-BE49-F238E27FC236}">
                <a16:creationId xmlns:a16="http://schemas.microsoft.com/office/drawing/2014/main" id="{20FEB6C0-1F5B-4135-8E18-A04A68550D75}"/>
              </a:ext>
            </a:extLst>
          </p:cNvPr>
          <p:cNvSpPr>
            <a:spLocks noGrp="1"/>
          </p:cNvSpPr>
          <p:nvPr>
            <p:ph type="pic" sz="quarter" idx="20" hasCustomPrompt="1"/>
          </p:nvPr>
        </p:nvSpPr>
        <p:spPr>
          <a:xfrm>
            <a:off x="0" y="0"/>
            <a:ext cx="4876800" cy="6858000"/>
          </a:xfrm>
        </p:spPr>
        <p:txBody>
          <a:bodyPr anchor="ctr" anchorCtr="1">
            <a:normAutofit/>
          </a:bodyPr>
          <a:lstStyle>
            <a:lvl1pPr>
              <a:defRPr/>
            </a:lvl1pPr>
          </a:lstStyle>
          <a:p>
            <a:r>
              <a:rPr lang="en-US" dirty="0"/>
              <a:t>Click to add image</a:t>
            </a:r>
          </a:p>
        </p:txBody>
      </p:sp>
      <p:sp>
        <p:nvSpPr>
          <p:cNvPr id="2" name="Date Placeholder 1">
            <a:extLst>
              <a:ext uri="{FF2B5EF4-FFF2-40B4-BE49-F238E27FC236}">
                <a16:creationId xmlns:a16="http://schemas.microsoft.com/office/drawing/2014/main" id="{1522B3ED-CF2C-4067-92C1-D268C952FB0E}"/>
              </a:ext>
            </a:extLst>
          </p:cNvPr>
          <p:cNvSpPr>
            <a:spLocks noGrp="1"/>
          </p:cNvSpPr>
          <p:nvPr>
            <p:ph type="dt" sz="half" idx="21"/>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ECE0BF7F-49D0-4680-97A6-57F3353BC736}"/>
              </a:ext>
            </a:extLst>
          </p:cNvPr>
          <p:cNvSpPr>
            <a:spLocks noGrp="1"/>
          </p:cNvSpPr>
          <p:nvPr>
            <p:ph type="ftr" sz="quarter" idx="22"/>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EFD3ACE9-71BB-462A-B503-22DE7B536BD1}"/>
              </a:ext>
            </a:extLst>
          </p:cNvPr>
          <p:cNvSpPr>
            <a:spLocks noGrp="1"/>
          </p:cNvSpPr>
          <p:nvPr>
            <p:ph type="sldNum" sz="quarter" idx="23"/>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3588545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Light - Quote with Data Texture Background">
    <p:spTree>
      <p:nvGrpSpPr>
        <p:cNvPr id="1" name=""/>
        <p:cNvGrpSpPr/>
        <p:nvPr/>
      </p:nvGrpSpPr>
      <p:grpSpPr>
        <a:xfrm>
          <a:off x="0" y="0"/>
          <a:ext cx="0" cy="0"/>
          <a:chOff x="0" y="0"/>
          <a:chExt cx="0" cy="0"/>
        </a:xfrm>
      </p:grpSpPr>
      <p:pic>
        <p:nvPicPr>
          <p:cNvPr id="26" name="Data Texture Image">
            <a:extLst>
              <a:ext uri="{FF2B5EF4-FFF2-40B4-BE49-F238E27FC236}">
                <a16:creationId xmlns:a16="http://schemas.microsoft.com/office/drawing/2014/main" id="{B04AAB1E-3886-45C0-9EE7-ABD1360D0F2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8"/>
          </a:xfrm>
          <a:prstGeom prst="rect">
            <a:avLst/>
          </a:prstGeom>
          <a:ln>
            <a:noFill/>
          </a:ln>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Title">
            <a:extLst>
              <a:ext uri="{FF2B5EF4-FFF2-40B4-BE49-F238E27FC236}">
                <a16:creationId xmlns:a16="http://schemas.microsoft.com/office/drawing/2014/main" id="{BA19B719-F896-40D2-A59B-8E51E7D4BB65}"/>
              </a:ext>
            </a:extLst>
          </p:cNvPr>
          <p:cNvSpPr>
            <a:spLocks noGrp="1"/>
          </p:cNvSpPr>
          <p:nvPr>
            <p:ph type="title" hasCustomPrompt="1"/>
          </p:nvPr>
        </p:nvSpPr>
        <p:spPr>
          <a:xfrm>
            <a:off x="768875" y="1828800"/>
            <a:ext cx="8049200" cy="2026447"/>
          </a:xfrm>
          <a:noFill/>
        </p:spPr>
        <p:txBody>
          <a:bodyPr vert="horz" wrap="square" lIns="0" tIns="0" rIns="0" bIns="0" rtlCol="0" anchor="b" anchorCtr="0">
            <a:noAutofit/>
          </a:bodyPr>
          <a:lstStyle>
            <a:lvl1pPr>
              <a:lnSpc>
                <a:spcPct val="100000"/>
              </a:lnSpc>
              <a:defRPr lang="en-US" sz="3200" b="0">
                <a:latin typeface="+mj-lt"/>
                <a:cs typeface="Oracle Sans Tab" panose="020B0503020204020204" pitchFamily="34" charset="0"/>
              </a:defRPr>
            </a:lvl1pPr>
          </a:lstStyle>
          <a:p>
            <a:pPr lvl="0"/>
            <a:r>
              <a:rPr lang="en-US" dirty="0"/>
              <a:t>“Click to type customer or partner quote surrounded by quotation marks.” Remove/replace placeholder logo as needed.</a:t>
            </a:r>
          </a:p>
        </p:txBody>
      </p: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7" name="Picture Placeholder 6">
            <a:extLst>
              <a:ext uri="{FF2B5EF4-FFF2-40B4-BE49-F238E27FC236}">
                <a16:creationId xmlns:a16="http://schemas.microsoft.com/office/drawing/2014/main" id="{414A2E81-7AA0-4954-BF7E-C076C41AF7C6}"/>
              </a:ext>
            </a:extLst>
          </p:cNvPr>
          <p:cNvSpPr>
            <a:spLocks noGrp="1"/>
          </p:cNvSpPr>
          <p:nvPr>
            <p:ph type="pic" sz="quarter" idx="41" hasCustomPrompt="1"/>
          </p:nvPr>
        </p:nvSpPr>
        <p:spPr>
          <a:xfrm>
            <a:off x="771067" y="1013988"/>
            <a:ext cx="2944208" cy="814812"/>
          </a:xfrm>
        </p:spPr>
        <p:txBody>
          <a:bodyPr/>
          <a:lstStyle>
            <a:lvl1pPr>
              <a:defRPr/>
            </a:lvl1pPr>
          </a:lstStyle>
          <a:p>
            <a:r>
              <a:rPr lang="en-US" dirty="0"/>
              <a:t>Click to add logo</a:t>
            </a:r>
          </a:p>
        </p:txBody>
      </p:sp>
      <p:sp>
        <p:nvSpPr>
          <p:cNvPr id="6" name="Date Placeholder 5">
            <a:extLst>
              <a:ext uri="{FF2B5EF4-FFF2-40B4-BE49-F238E27FC236}">
                <a16:creationId xmlns:a16="http://schemas.microsoft.com/office/drawing/2014/main" id="{F17ECA2C-4CF8-48ED-893A-2958F9909B90}"/>
              </a:ext>
            </a:extLst>
          </p:cNvPr>
          <p:cNvSpPr>
            <a:spLocks noGrp="1"/>
          </p:cNvSpPr>
          <p:nvPr>
            <p:ph type="dt" sz="half" idx="42"/>
          </p:nvPr>
        </p:nvSpPr>
        <p:spPr/>
        <p:txBody>
          <a:bodyPr/>
          <a:lstStyle/>
          <a:p>
            <a:r>
              <a:rPr lang="en-US"/>
              <a:t>[Date]</a:t>
            </a:r>
            <a:endParaRPr lang="en-US" dirty="0"/>
          </a:p>
        </p:txBody>
      </p:sp>
      <p:sp>
        <p:nvSpPr>
          <p:cNvPr id="8" name="Footer Placeholder 7">
            <a:extLst>
              <a:ext uri="{FF2B5EF4-FFF2-40B4-BE49-F238E27FC236}">
                <a16:creationId xmlns:a16="http://schemas.microsoft.com/office/drawing/2014/main" id="{144FDBCE-E35C-4859-AD9D-93665BD69FD5}"/>
              </a:ext>
            </a:extLst>
          </p:cNvPr>
          <p:cNvSpPr>
            <a:spLocks noGrp="1"/>
          </p:cNvSpPr>
          <p:nvPr>
            <p:ph type="ftr" sz="quarter" idx="43"/>
          </p:nvPr>
        </p:nvSpPr>
        <p:spPr/>
        <p:txBody>
          <a:bodyPr/>
          <a:lstStyle/>
          <a:p>
            <a:r>
              <a:rPr lang="en-US"/>
              <a:t>Copyright © 2021, Oracle and/or its affiliates  |  Confidential: Internal/Restricted/Highly Restricted</a:t>
            </a:r>
            <a:endParaRPr lang="en-US" dirty="0"/>
          </a:p>
        </p:txBody>
      </p:sp>
      <p:sp>
        <p:nvSpPr>
          <p:cNvPr id="9" name="Slide Number Placeholder 8">
            <a:extLst>
              <a:ext uri="{FF2B5EF4-FFF2-40B4-BE49-F238E27FC236}">
                <a16:creationId xmlns:a16="http://schemas.microsoft.com/office/drawing/2014/main" id="{0F5130C2-E640-4887-BCA9-090F40084C88}"/>
              </a:ext>
            </a:extLst>
          </p:cNvPr>
          <p:cNvSpPr>
            <a:spLocks noGrp="1"/>
          </p:cNvSpPr>
          <p:nvPr>
            <p:ph type="sldNum" sz="quarter" idx="4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395689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ark - Quote with Data Texture Background">
    <p:bg>
      <p:bgRef idx="1001">
        <a:schemeClr val="bg1"/>
      </p:bgRef>
    </p:bg>
    <p:spTree>
      <p:nvGrpSpPr>
        <p:cNvPr id="1" name=""/>
        <p:cNvGrpSpPr/>
        <p:nvPr/>
      </p:nvGrpSpPr>
      <p:grpSpPr>
        <a:xfrm>
          <a:off x="0" y="0"/>
          <a:ext cx="0" cy="0"/>
          <a:chOff x="0" y="0"/>
          <a:chExt cx="0" cy="0"/>
        </a:xfrm>
      </p:grpSpPr>
      <p:pic>
        <p:nvPicPr>
          <p:cNvPr id="15" name="Data Texture Image">
            <a:extLst>
              <a:ext uri="{FF2B5EF4-FFF2-40B4-BE49-F238E27FC236}">
                <a16:creationId xmlns:a16="http://schemas.microsoft.com/office/drawing/2014/main" id="{8A6273FB-BF91-403E-A6FD-7515A6D8BF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invGray">
          <a:xfrm>
            <a:off x="0" y="0"/>
            <a:ext cx="12192000" cy="6858000"/>
          </a:xfrm>
          <a:prstGeom prst="rect">
            <a:avLst/>
          </a:prstGeom>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Quote">
            <a:extLst>
              <a:ext uri="{FF2B5EF4-FFF2-40B4-BE49-F238E27FC236}">
                <a16:creationId xmlns:a16="http://schemas.microsoft.com/office/drawing/2014/main" id="{70860AE5-51F4-4600-B7C5-0FFE1F5EE8BF}"/>
              </a:ext>
            </a:extLst>
          </p:cNvPr>
          <p:cNvSpPr>
            <a:spLocks noGrp="1"/>
          </p:cNvSpPr>
          <p:nvPr>
            <p:ph type="title" hasCustomPrompt="1"/>
          </p:nvPr>
        </p:nvSpPr>
        <p:spPr>
          <a:xfrm>
            <a:off x="768875" y="1828800"/>
            <a:ext cx="8022040" cy="1963350"/>
          </a:xfrm>
          <a:noFill/>
        </p:spPr>
        <p:txBody>
          <a:bodyPr vert="horz" wrap="square" lIns="0" tIns="0" rIns="0" bIns="0" rtlCol="0" anchor="b" anchorCtr="0">
            <a:noAutofit/>
          </a:bodyPr>
          <a:lstStyle>
            <a:lvl1pPr>
              <a:defRPr lang="en-US" sz="3200" b="0">
                <a:latin typeface="+mj-lt"/>
                <a:cs typeface="Oracle Sans Tab" panose="020B0503020204020204" pitchFamily="34" charset="0"/>
              </a:defRPr>
            </a:lvl1pPr>
          </a:lstStyle>
          <a:p>
            <a:pPr lvl="0"/>
            <a:r>
              <a:rPr lang="en-US" dirty="0"/>
              <a:t>“Click to type customer or partner quote surrounded by quotation marks.” Remove/replace placeholder logo as needed.</a:t>
            </a:r>
          </a:p>
        </p:txBody>
      </p: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10" name="Picture Placeholder 6">
            <a:extLst>
              <a:ext uri="{FF2B5EF4-FFF2-40B4-BE49-F238E27FC236}">
                <a16:creationId xmlns:a16="http://schemas.microsoft.com/office/drawing/2014/main" id="{CF70D2C9-2534-48AA-9A8A-D82D5A31B2F9}"/>
              </a:ext>
            </a:extLst>
          </p:cNvPr>
          <p:cNvSpPr>
            <a:spLocks noGrp="1"/>
          </p:cNvSpPr>
          <p:nvPr>
            <p:ph type="pic" sz="quarter" idx="41" hasCustomPrompt="1"/>
          </p:nvPr>
        </p:nvSpPr>
        <p:spPr>
          <a:xfrm>
            <a:off x="771067" y="1013988"/>
            <a:ext cx="2944208" cy="814812"/>
          </a:xfrm>
        </p:spPr>
        <p:txBody>
          <a:bodyPr/>
          <a:lstStyle>
            <a:lvl1pPr>
              <a:defRPr/>
            </a:lvl1pPr>
          </a:lstStyle>
          <a:p>
            <a:r>
              <a:rPr lang="en-US" dirty="0"/>
              <a:t>Click to add logo</a:t>
            </a:r>
          </a:p>
        </p:txBody>
      </p:sp>
      <p:sp>
        <p:nvSpPr>
          <p:cNvPr id="6" name="Date Placeholder 5">
            <a:extLst>
              <a:ext uri="{FF2B5EF4-FFF2-40B4-BE49-F238E27FC236}">
                <a16:creationId xmlns:a16="http://schemas.microsoft.com/office/drawing/2014/main" id="{4626C9C3-D9C8-4222-B161-D7AF97BC1F41}"/>
              </a:ext>
            </a:extLst>
          </p:cNvPr>
          <p:cNvSpPr>
            <a:spLocks noGrp="1"/>
          </p:cNvSpPr>
          <p:nvPr>
            <p:ph type="dt" sz="half" idx="42"/>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C64C126A-0D05-424A-A6C2-80119CEAE618}"/>
              </a:ext>
            </a:extLst>
          </p:cNvPr>
          <p:cNvSpPr>
            <a:spLocks noGrp="1"/>
          </p:cNvSpPr>
          <p:nvPr>
            <p:ph type="ftr" sz="quarter" idx="43"/>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E6D685BD-0D80-40FF-88C3-58BBDF890F03}"/>
              </a:ext>
            </a:extLst>
          </p:cNvPr>
          <p:cNvSpPr>
            <a:spLocks noGrp="1"/>
          </p:cNvSpPr>
          <p:nvPr>
            <p:ph type="sldNum" sz="quarter" idx="4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7753001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Light - Quote with Picture">
    <p:spTree>
      <p:nvGrpSpPr>
        <p:cNvPr id="1" name=""/>
        <p:cNvGrpSpPr/>
        <p:nvPr/>
      </p:nvGrpSpPr>
      <p:grpSpPr>
        <a:xfrm>
          <a:off x="0" y="0"/>
          <a:ext cx="0" cy="0"/>
          <a:chOff x="0" y="0"/>
          <a:chExt cx="0" cy="0"/>
        </a:xfrm>
      </p:grpSpPr>
      <p:sp>
        <p:nvSpPr>
          <p:cNvPr id="3" name="Quote">
            <a:extLst>
              <a:ext uri="{FF2B5EF4-FFF2-40B4-BE49-F238E27FC236}">
                <a16:creationId xmlns:a16="http://schemas.microsoft.com/office/drawing/2014/main" id="{A13E52A3-3B72-407D-BD94-ADB27B9FCE9C}"/>
              </a:ext>
            </a:extLst>
          </p:cNvPr>
          <p:cNvSpPr>
            <a:spLocks noGrp="1"/>
          </p:cNvSpPr>
          <p:nvPr>
            <p:ph type="title" hasCustomPrompt="1"/>
          </p:nvPr>
        </p:nvSpPr>
        <p:spPr>
          <a:xfrm>
            <a:off x="5372844" y="2434528"/>
            <a:ext cx="6067096" cy="1846659"/>
          </a:xfrm>
          <a:noFill/>
        </p:spPr>
        <p:txBody>
          <a:bodyPr vert="horz" wrap="square" lIns="0" tIns="0" rIns="0" bIns="0" rtlCol="0" anchor="b" anchorCtr="0">
            <a:spAutoFit/>
          </a:bodyPr>
          <a:lstStyle>
            <a:lvl1pPr>
              <a:lnSpc>
                <a:spcPct val="100000"/>
              </a:lnSpc>
              <a:defRPr lang="en-US" sz="3000" b="0" dirty="0">
                <a:latin typeface="+mj-lt"/>
                <a:cs typeface="Oracle Sans Tab" panose="020B0503020204020204" pitchFamily="34" charset="0"/>
              </a:defRPr>
            </a:lvl1pPr>
          </a:lstStyle>
          <a:p>
            <a:pPr lvl="0"/>
            <a:r>
              <a:rPr lang="en-US" dirty="0"/>
              <a:t>“Click to type customer or partner quote surrounded by quotation marks.” Remove/replace placeholder image as needed.</a:t>
            </a:r>
          </a:p>
        </p:txBody>
      </p: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372844" y="4983135"/>
            <a:ext cx="6054629"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372844" y="5320728"/>
            <a:ext cx="6054629" cy="786385"/>
          </a:xfrm>
          <a:prstGeom prst="rect">
            <a:avLst/>
          </a:prstGeom>
        </p:spPr>
        <p:txBody>
          <a:bodyPr>
            <a:noAutofit/>
          </a:bodyPr>
          <a:lstStyle>
            <a:lvl1pPr>
              <a:defRPr/>
            </a:lvl1pPr>
          </a:lstStyle>
          <a:p>
            <a:pPr lvl="0"/>
            <a:r>
              <a:rPr lang="en-US" dirty="0"/>
              <a:t>Additional information if needed</a:t>
            </a:r>
          </a:p>
        </p:txBody>
      </p:sp>
      <p:pic>
        <p:nvPicPr>
          <p:cNvPr id="15" name="OTag">
            <a:extLst>
              <a:ext uri="{FF2B5EF4-FFF2-40B4-BE49-F238E27FC236}">
                <a16:creationId xmlns:a16="http://schemas.microsoft.com/office/drawing/2014/main" id="{D79573CA-7EF3-46CE-91D4-01D1A2F17BE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6" name="TextBox 5">
            <a:extLst>
              <a:ext uri="{FF2B5EF4-FFF2-40B4-BE49-F238E27FC236}">
                <a16:creationId xmlns:a16="http://schemas.microsoft.com/office/drawing/2014/main" id="{A8F9EF32-2876-8841-ADB8-707F8BDB8530}"/>
              </a:ext>
            </a:extLst>
          </p:cNvPr>
          <p:cNvSpPr txBox="1"/>
          <p:nvPr userDrawn="1"/>
        </p:nvSpPr>
        <p:spPr>
          <a:xfrm>
            <a:off x="1295730" y="3244334"/>
            <a:ext cx="2285339" cy="369332"/>
          </a:xfrm>
          <a:prstGeom prst="rect">
            <a:avLst/>
          </a:prstGeom>
          <a:noFill/>
        </p:spPr>
        <p:txBody>
          <a:bodyPr wrap="square" rtlCol="0">
            <a:spAutoFit/>
          </a:bodyPr>
          <a:lstStyle/>
          <a:p>
            <a:r>
              <a:rPr lang="en-US" dirty="0">
                <a:solidFill>
                  <a:schemeClr val="bg2"/>
                </a:solidFill>
              </a:rPr>
              <a:t>Click to add image</a:t>
            </a:r>
          </a:p>
        </p:txBody>
      </p:sp>
      <p:sp>
        <p:nvSpPr>
          <p:cNvPr id="12" name="Picture Placeholder 6">
            <a:extLst>
              <a:ext uri="{FF2B5EF4-FFF2-40B4-BE49-F238E27FC236}">
                <a16:creationId xmlns:a16="http://schemas.microsoft.com/office/drawing/2014/main" id="{48F56FAF-A389-4DEC-BCB5-7C2BCDEBE166}"/>
              </a:ext>
            </a:extLst>
          </p:cNvPr>
          <p:cNvSpPr>
            <a:spLocks noGrp="1" noChangeAspect="1"/>
          </p:cNvSpPr>
          <p:nvPr>
            <p:ph type="pic" sz="quarter" idx="41" hasCustomPrompt="1"/>
          </p:nvPr>
        </p:nvSpPr>
        <p:spPr>
          <a:xfrm>
            <a:off x="5434085" y="1206535"/>
            <a:ext cx="2944208" cy="841248"/>
          </a:xfrm>
        </p:spPr>
        <p:txBody>
          <a:bodyPr anchor="ctr" anchorCtr="1"/>
          <a:lstStyle>
            <a:lvl1pPr>
              <a:defRPr/>
            </a:lvl1pPr>
          </a:lstStyle>
          <a:p>
            <a:r>
              <a:rPr lang="en-US" dirty="0"/>
              <a:t>Click to add logo</a:t>
            </a:r>
          </a:p>
        </p:txBody>
      </p:sp>
      <p:sp>
        <p:nvSpPr>
          <p:cNvPr id="7" name="Picture Placeholder 6">
            <a:extLst>
              <a:ext uri="{FF2B5EF4-FFF2-40B4-BE49-F238E27FC236}">
                <a16:creationId xmlns:a16="http://schemas.microsoft.com/office/drawing/2014/main" id="{6145069B-D056-45AF-BC91-ABDBFD0C3D17}"/>
              </a:ext>
            </a:extLst>
          </p:cNvPr>
          <p:cNvSpPr>
            <a:spLocks noGrp="1"/>
          </p:cNvSpPr>
          <p:nvPr>
            <p:ph type="pic" sz="quarter" idx="42" hasCustomPrompt="1"/>
          </p:nvPr>
        </p:nvSpPr>
        <p:spPr>
          <a:xfrm>
            <a:off x="0" y="0"/>
            <a:ext cx="4876800" cy="6858000"/>
          </a:xfrm>
        </p:spPr>
        <p:txBody>
          <a:bodyPr anchor="ctr" anchorCtr="1"/>
          <a:lstStyle>
            <a:lvl1pPr>
              <a:defRPr/>
            </a:lvl1pPr>
          </a:lstStyle>
          <a:p>
            <a:r>
              <a:rPr lang="en-US" dirty="0"/>
              <a:t>Click to add image</a:t>
            </a:r>
          </a:p>
        </p:txBody>
      </p:sp>
      <p:sp>
        <p:nvSpPr>
          <p:cNvPr id="4" name="Date Placeholder 3">
            <a:extLst>
              <a:ext uri="{FF2B5EF4-FFF2-40B4-BE49-F238E27FC236}">
                <a16:creationId xmlns:a16="http://schemas.microsoft.com/office/drawing/2014/main" id="{F3C7CAF2-5875-4790-8762-15A8CDD16E08}"/>
              </a:ext>
            </a:extLst>
          </p:cNvPr>
          <p:cNvSpPr>
            <a:spLocks noGrp="1"/>
          </p:cNvSpPr>
          <p:nvPr>
            <p:ph type="dt" sz="half" idx="43"/>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0F175504-AA80-48D0-ABE0-C3B4B0480FBA}"/>
              </a:ext>
            </a:extLst>
          </p:cNvPr>
          <p:cNvSpPr>
            <a:spLocks noGrp="1"/>
          </p:cNvSpPr>
          <p:nvPr>
            <p:ph type="ftr" sz="quarter" idx="44"/>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FA2E22D8-777D-4A4E-8190-9C7E9654A636}"/>
              </a:ext>
            </a:extLst>
          </p:cNvPr>
          <p:cNvSpPr>
            <a:spLocks noGrp="1"/>
          </p:cNvSpPr>
          <p:nvPr>
            <p:ph type="sldNum" sz="quarter" idx="45"/>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75734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Dark - Quote with Picture">
    <p:bg>
      <p:bgRef idx="1001">
        <a:schemeClr val="bg1"/>
      </p:bgRef>
    </p:bg>
    <p:spTree>
      <p:nvGrpSpPr>
        <p:cNvPr id="1" name=""/>
        <p:cNvGrpSpPr/>
        <p:nvPr/>
      </p:nvGrpSpPr>
      <p:grpSpPr>
        <a:xfrm>
          <a:off x="0" y="0"/>
          <a:ext cx="0" cy="0"/>
          <a:chOff x="0" y="0"/>
          <a:chExt cx="0" cy="0"/>
        </a:xfrm>
      </p:grpSpPr>
      <p:sp>
        <p:nvSpPr>
          <p:cNvPr id="3" name="Quote">
            <a:extLst>
              <a:ext uri="{FF2B5EF4-FFF2-40B4-BE49-F238E27FC236}">
                <a16:creationId xmlns:a16="http://schemas.microsoft.com/office/drawing/2014/main" id="{E7972264-22BA-4EDF-A0AC-13C683A7DA78}"/>
              </a:ext>
            </a:extLst>
          </p:cNvPr>
          <p:cNvSpPr>
            <a:spLocks noGrp="1"/>
          </p:cNvSpPr>
          <p:nvPr>
            <p:ph type="title" hasCustomPrompt="1"/>
          </p:nvPr>
        </p:nvSpPr>
        <p:spPr>
          <a:xfrm>
            <a:off x="5378728" y="2435027"/>
            <a:ext cx="6051272" cy="1846659"/>
          </a:xfrm>
          <a:noFill/>
        </p:spPr>
        <p:txBody>
          <a:bodyPr vert="horz" wrap="square" lIns="0" tIns="0" rIns="0" bIns="0" rtlCol="0" anchor="b" anchorCtr="0">
            <a:spAutoFit/>
          </a:bodyPr>
          <a:lstStyle>
            <a:lvl1pPr>
              <a:lnSpc>
                <a:spcPct val="100000"/>
              </a:lnSpc>
              <a:defRPr lang="en-US" sz="3000" b="0">
                <a:latin typeface="+mj-lt"/>
                <a:cs typeface="Oracle Sans Tab" panose="020B0503020204020204" pitchFamily="34" charset="0"/>
              </a:defRPr>
            </a:lvl1pPr>
          </a:lstStyle>
          <a:p>
            <a:pPr lvl="0"/>
            <a:r>
              <a:rPr lang="en-US" dirty="0"/>
              <a:t>“Click to type customer or partner quote surrounded by quotation marks.” Remove/replace placeholder image as needed.</a:t>
            </a:r>
          </a:p>
        </p:txBody>
      </p: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385816" y="4983135"/>
            <a:ext cx="6051272"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385816" y="5320728"/>
            <a:ext cx="6051272" cy="786385"/>
          </a:xfrm>
          <a:prstGeom prst="rect">
            <a:avLst/>
          </a:prstGeom>
        </p:spPr>
        <p:txBody>
          <a:bodyPr>
            <a:noAutofit/>
          </a:bodyPr>
          <a:lstStyle>
            <a:lvl1pPr>
              <a:defRPr/>
            </a:lvl1pPr>
          </a:lstStyle>
          <a:p>
            <a:pPr lvl="0"/>
            <a:r>
              <a:rPr lang="en-US" dirty="0"/>
              <a:t>Additional information if needed</a:t>
            </a:r>
          </a:p>
        </p:txBody>
      </p:sp>
      <p:pic>
        <p:nvPicPr>
          <p:cNvPr id="15" name="OTag">
            <a:extLst>
              <a:ext uri="{FF2B5EF4-FFF2-40B4-BE49-F238E27FC236}">
                <a16:creationId xmlns:a16="http://schemas.microsoft.com/office/drawing/2014/main" id="{0D7B12AA-E756-4885-BD64-8DBE9AAC5A1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12" name="Picture Placeholder 6">
            <a:extLst>
              <a:ext uri="{FF2B5EF4-FFF2-40B4-BE49-F238E27FC236}">
                <a16:creationId xmlns:a16="http://schemas.microsoft.com/office/drawing/2014/main" id="{B09CBC8C-115F-4556-A4E2-129D0E230A87}"/>
              </a:ext>
            </a:extLst>
          </p:cNvPr>
          <p:cNvSpPr>
            <a:spLocks noGrp="1" noChangeAspect="1"/>
          </p:cNvSpPr>
          <p:nvPr>
            <p:ph type="pic" sz="quarter" idx="41" hasCustomPrompt="1"/>
          </p:nvPr>
        </p:nvSpPr>
        <p:spPr>
          <a:xfrm>
            <a:off x="5434085" y="1206535"/>
            <a:ext cx="2944208" cy="841248"/>
          </a:xfrm>
        </p:spPr>
        <p:txBody>
          <a:bodyPr anchor="ctr" anchorCtr="1"/>
          <a:lstStyle>
            <a:lvl1pPr>
              <a:defRPr/>
            </a:lvl1pPr>
          </a:lstStyle>
          <a:p>
            <a:r>
              <a:rPr lang="en-US" dirty="0"/>
              <a:t>Click to add logo</a:t>
            </a:r>
          </a:p>
        </p:txBody>
      </p:sp>
      <p:sp>
        <p:nvSpPr>
          <p:cNvPr id="5" name="Picture Placeholder 4">
            <a:extLst>
              <a:ext uri="{FF2B5EF4-FFF2-40B4-BE49-F238E27FC236}">
                <a16:creationId xmlns:a16="http://schemas.microsoft.com/office/drawing/2014/main" id="{EF3D1FF3-649D-46E2-9FDF-D1A77643F22A}"/>
              </a:ext>
            </a:extLst>
          </p:cNvPr>
          <p:cNvSpPr>
            <a:spLocks noGrp="1"/>
          </p:cNvSpPr>
          <p:nvPr>
            <p:ph type="pic" sz="quarter" idx="42" hasCustomPrompt="1"/>
          </p:nvPr>
        </p:nvSpPr>
        <p:spPr>
          <a:xfrm>
            <a:off x="0" y="0"/>
            <a:ext cx="4876800" cy="6858000"/>
          </a:xfrm>
        </p:spPr>
        <p:txBody>
          <a:bodyPr anchor="ctr" anchorCtr="1"/>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a:lvl1pPr>
          </a:lstStyle>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r>
              <a:rPr lang="en-US" dirty="0"/>
              <a:t>Click to add image</a:t>
            </a:r>
          </a:p>
        </p:txBody>
      </p:sp>
      <p:sp>
        <p:nvSpPr>
          <p:cNvPr id="4" name="Date Placeholder 3">
            <a:extLst>
              <a:ext uri="{FF2B5EF4-FFF2-40B4-BE49-F238E27FC236}">
                <a16:creationId xmlns:a16="http://schemas.microsoft.com/office/drawing/2014/main" id="{D906CAD6-29C8-4422-A48D-D8830936B44F}"/>
              </a:ext>
            </a:extLst>
          </p:cNvPr>
          <p:cNvSpPr>
            <a:spLocks noGrp="1"/>
          </p:cNvSpPr>
          <p:nvPr>
            <p:ph type="dt" sz="half" idx="43"/>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id="{D7B2E353-DA56-4DDC-BA6A-8DBF5B35499D}"/>
              </a:ext>
            </a:extLst>
          </p:cNvPr>
          <p:cNvSpPr>
            <a:spLocks noGrp="1"/>
          </p:cNvSpPr>
          <p:nvPr>
            <p:ph type="ftr" sz="quarter" idx="44"/>
          </p:nvPr>
        </p:nvSpPr>
        <p:spPr/>
        <p:txBody>
          <a:bodyPr/>
          <a:lstStyle/>
          <a:p>
            <a:r>
              <a:rPr lang="en-US"/>
              <a:t>Copyright © 2021,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6C82F77D-AAE1-49E0-8C46-83975B4AC826}"/>
              </a:ext>
            </a:extLst>
          </p:cNvPr>
          <p:cNvSpPr>
            <a:spLocks noGrp="1"/>
          </p:cNvSpPr>
          <p:nvPr>
            <p:ph type="sldNum" sz="quarter" idx="45"/>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9901198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Light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Thank You">
            <a:extLst>
              <a:ext uri="{FF2B5EF4-FFF2-40B4-BE49-F238E27FC236}">
                <a16:creationId xmlns:a16="http://schemas.microsoft.com/office/drawing/2014/main" id="{701BFB4F-AD1A-4B21-826E-A2F61F5D8AAB}"/>
              </a:ext>
            </a:extLst>
          </p:cNvPr>
          <p:cNvSpPr>
            <a:spLocks noGrp="1"/>
          </p:cNvSpPr>
          <p:nvPr>
            <p:ph type="title" hasCustomPrompt="1"/>
          </p:nvPr>
        </p:nvSpPr>
        <p:spPr>
          <a:xfrm>
            <a:off x="768875" y="3482230"/>
            <a:ext cx="5022325" cy="822960"/>
          </a:xfrm>
          <a:noFill/>
        </p:spPr>
        <p:txBody>
          <a:bodyPr vert="horz" lIns="0" tIns="0" rIns="0" bIns="0" rtlCol="0" anchor="b" anchorCtr="0">
            <a:noAutofit/>
          </a:bodyPr>
          <a:lstStyle>
            <a:lvl1pPr>
              <a:defRPr lang="en-US" sz="3200" b="0">
                <a:latin typeface="+mj-lt"/>
                <a:cs typeface="Oracle Sans Tab"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4" name="Date Placeholder 3">
            <a:extLst>
              <a:ext uri="{FF2B5EF4-FFF2-40B4-BE49-F238E27FC236}">
                <a16:creationId xmlns:a16="http://schemas.microsoft.com/office/drawing/2014/main" id="{3698BC18-3443-48B2-97E6-989B7098DC52}"/>
              </a:ext>
            </a:extLst>
          </p:cNvPr>
          <p:cNvSpPr>
            <a:spLocks noGrp="1"/>
          </p:cNvSpPr>
          <p:nvPr>
            <p:ph type="dt" sz="half" idx="3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572AC1E3-E104-4942-8AE8-198E477A85F9}"/>
              </a:ext>
            </a:extLst>
          </p:cNvPr>
          <p:cNvSpPr>
            <a:spLocks noGrp="1"/>
          </p:cNvSpPr>
          <p:nvPr>
            <p:ph type="ftr" sz="quarter" idx="39"/>
          </p:nvPr>
        </p:nvSpPr>
        <p:spPr/>
        <p:txBody>
          <a:bodyPr/>
          <a:lstStyle/>
          <a:p>
            <a:r>
              <a:rPr lang="en-US"/>
              <a:t>Copyright © 2021,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30968FA8-1974-461B-87A5-6D7032FA1C85}"/>
              </a:ext>
            </a:extLst>
          </p:cNvPr>
          <p:cNvSpPr>
            <a:spLocks noGrp="1"/>
          </p:cNvSpPr>
          <p:nvPr>
            <p:ph type="sldNum" sz="quarter" idx="4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4138398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ark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Thank youi">
            <a:extLst>
              <a:ext uri="{FF2B5EF4-FFF2-40B4-BE49-F238E27FC236}">
                <a16:creationId xmlns:a16="http://schemas.microsoft.com/office/drawing/2014/main" id="{1F390879-C7C7-4224-97BB-1C165BFB5AA3}"/>
              </a:ext>
            </a:extLst>
          </p:cNvPr>
          <p:cNvSpPr>
            <a:spLocks noGrp="1"/>
          </p:cNvSpPr>
          <p:nvPr>
            <p:ph type="title" hasCustomPrompt="1"/>
          </p:nvPr>
        </p:nvSpPr>
        <p:spPr>
          <a:xfrm>
            <a:off x="768875" y="3483973"/>
            <a:ext cx="5029200" cy="822960"/>
          </a:xfrm>
          <a:noFill/>
        </p:spPr>
        <p:txBody>
          <a:bodyPr vert="horz" lIns="0" tIns="0" rIns="0" bIns="0" rtlCol="0" anchor="b" anchorCtr="0">
            <a:noAutofit/>
          </a:bodyPr>
          <a:lstStyle>
            <a:lvl1pPr>
              <a:defRPr lang="en-US" sz="3200" b="0">
                <a:latin typeface="+mj-lt"/>
                <a:cs typeface="Oracle Sans Tab"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4" name="Date Placeholder 3">
            <a:extLst>
              <a:ext uri="{FF2B5EF4-FFF2-40B4-BE49-F238E27FC236}">
                <a16:creationId xmlns:a16="http://schemas.microsoft.com/office/drawing/2014/main" id="{B8DBDF9E-BB65-47CA-AE22-65479E3B2B11}"/>
              </a:ext>
            </a:extLst>
          </p:cNvPr>
          <p:cNvSpPr>
            <a:spLocks noGrp="1"/>
          </p:cNvSpPr>
          <p:nvPr>
            <p:ph type="dt" sz="half" idx="3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736FFAC2-A591-4775-8C17-E779B8580987}"/>
              </a:ext>
            </a:extLst>
          </p:cNvPr>
          <p:cNvSpPr>
            <a:spLocks noGrp="1"/>
          </p:cNvSpPr>
          <p:nvPr>
            <p:ph type="ftr" sz="quarter" idx="39"/>
          </p:nvPr>
        </p:nvSpPr>
        <p:spPr/>
        <p:txBody>
          <a:bodyPr/>
          <a:lstStyle/>
          <a:p>
            <a:r>
              <a:rPr lang="en-US"/>
              <a:t>Copyright © 2021,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A05CE80B-FDBC-4834-99C6-9621F96B934D}"/>
              </a:ext>
            </a:extLst>
          </p:cNvPr>
          <p:cNvSpPr>
            <a:spLocks noGrp="1"/>
          </p:cNvSpPr>
          <p:nvPr>
            <p:ph type="sldNum" sz="quarter" idx="4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0088972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Light - Closing Slide">
    <p:spTree>
      <p:nvGrpSpPr>
        <p:cNvPr id="1" name=""/>
        <p:cNvGrpSpPr/>
        <p:nvPr/>
      </p:nvGrpSpPr>
      <p:grpSpPr>
        <a:xfrm>
          <a:off x="0" y="0"/>
          <a:ext cx="0" cy="0"/>
          <a:chOff x="0" y="0"/>
          <a:chExt cx="0" cy="0"/>
        </a:xfrm>
      </p:grpSpPr>
      <p:pic>
        <p:nvPicPr>
          <p:cNvPr id="3" name="Oracle Logo" descr="Oracle Logo">
            <a:extLst>
              <a:ext uri="{FF2B5EF4-FFF2-40B4-BE49-F238E27FC236}">
                <a16:creationId xmlns:a16="http://schemas.microsoft.com/office/drawing/2014/main" id="{675A5E3C-9B7E-1248-9024-5EE790FC683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47854" y="2915192"/>
            <a:ext cx="4896293" cy="1027617"/>
          </a:xfrm>
          <a:prstGeom prst="rect">
            <a:avLst/>
          </a:prstGeom>
        </p:spPr>
      </p:pic>
      <p:pic>
        <p:nvPicPr>
          <p:cNvPr id="4" name="OTag">
            <a:extLst>
              <a:ext uri="{FF2B5EF4-FFF2-40B4-BE49-F238E27FC236}">
                <a16:creationId xmlns:a16="http://schemas.microsoft.com/office/drawing/2014/main" id="{938EEB79-EFA1-4711-804E-DFDFA3AE402D}"/>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1664312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Dark - Closing Slide">
    <p:bg>
      <p:bgRef idx="1001">
        <a:schemeClr val="bg1"/>
      </p:bgRef>
    </p:bg>
    <p:spTree>
      <p:nvGrpSpPr>
        <p:cNvPr id="1" name=""/>
        <p:cNvGrpSpPr/>
        <p:nvPr/>
      </p:nvGrpSpPr>
      <p:grpSpPr>
        <a:xfrm>
          <a:off x="0" y="0"/>
          <a:ext cx="0" cy="0"/>
          <a:chOff x="0" y="0"/>
          <a:chExt cx="0" cy="0"/>
        </a:xfrm>
      </p:grpSpPr>
      <p:pic>
        <p:nvPicPr>
          <p:cNvPr id="4" name="Oracle Logo" descr="Oracle Logo">
            <a:extLst>
              <a:ext uri="{FF2B5EF4-FFF2-40B4-BE49-F238E27FC236}">
                <a16:creationId xmlns:a16="http://schemas.microsoft.com/office/drawing/2014/main" id="{11C3E469-1A28-4EAE-BB94-ADAB90F021A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bwMode="invGray">
          <a:xfrm>
            <a:off x="3647854" y="2915192"/>
            <a:ext cx="4896292" cy="1027617"/>
          </a:xfrm>
          <a:prstGeom prst="rect">
            <a:avLst/>
          </a:prstGeom>
        </p:spPr>
      </p:pic>
      <p:pic>
        <p:nvPicPr>
          <p:cNvPr id="3" name="OTag">
            <a:extLst>
              <a:ext uri="{FF2B5EF4-FFF2-40B4-BE49-F238E27FC236}">
                <a16:creationId xmlns:a16="http://schemas.microsoft.com/office/drawing/2014/main" id="{D41E7D90-EFED-4319-B620-7C6158CCE461}"/>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5135231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Mission Statement">
    <p:bg>
      <p:bgRef idx="1001">
        <a:schemeClr val="bg2"/>
      </p:bgRef>
    </p:bg>
    <p:spTree>
      <p:nvGrpSpPr>
        <p:cNvPr id="1" name=""/>
        <p:cNvGrpSpPr/>
        <p:nvPr/>
      </p:nvGrpSpPr>
      <p:grpSpPr>
        <a:xfrm>
          <a:off x="0" y="0"/>
          <a:ext cx="0" cy="0"/>
          <a:chOff x="0" y="0"/>
          <a:chExt cx="0" cy="0"/>
        </a:xfrm>
      </p:grpSpPr>
      <p:pic>
        <p:nvPicPr>
          <p:cNvPr id="4" name="Illustration">
            <a:extLst>
              <a:ext uri="{FF2B5EF4-FFF2-40B4-BE49-F238E27FC236}">
                <a16:creationId xmlns:a16="http://schemas.microsoft.com/office/drawing/2014/main" id="{7F6A0B0D-9890-B044-B4D0-946D1FDB962D}"/>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3704"/>
          <a:stretch/>
        </p:blipFill>
        <p:spPr bwMode="invGray">
          <a:xfrm>
            <a:off x="0" y="0"/>
            <a:ext cx="12192000" cy="6858000"/>
          </a:xfrm>
          <a:prstGeom prst="rect">
            <a:avLst/>
          </a:prstGeom>
        </p:spPr>
      </p:pic>
      <p:sp>
        <p:nvSpPr>
          <p:cNvPr id="5" name="TextBox 4">
            <a:extLst>
              <a:ext uri="{FF2B5EF4-FFF2-40B4-BE49-F238E27FC236}">
                <a16:creationId xmlns:a16="http://schemas.microsoft.com/office/drawing/2014/main" id="{1138CAED-6966-416F-96DE-48D3061CAD63}"/>
              </a:ext>
            </a:extLst>
          </p:cNvPr>
          <p:cNvSpPr txBox="1"/>
          <p:nvPr userDrawn="1"/>
        </p:nvSpPr>
        <p:spPr>
          <a:xfrm>
            <a:off x="768876" y="1828800"/>
            <a:ext cx="6053328" cy="2279335"/>
          </a:xfrm>
          <a:prstGeom prst="rect">
            <a:avLst/>
          </a:prstGeom>
        </p:spPr>
        <p:txBody>
          <a:bodyPr vert="horz" lIns="0" tIns="0" rIns="0" bIns="0" rtlCol="0" anchor="b">
            <a:noAutofit/>
          </a:bodyPr>
          <a:lstStyle>
            <a:lvl1pPr>
              <a:lnSpc>
                <a:spcPct val="100000"/>
              </a:lnSpc>
              <a:spcBef>
                <a:spcPct val="0"/>
              </a:spcBef>
              <a:buNone/>
              <a:defRPr lang="en-US" sz="3000" b="0" i="0" baseline="0" dirty="0">
                <a:latin typeface="+mj-lt"/>
                <a:cs typeface="+mj-cs"/>
              </a:defRPr>
            </a:lvl1pPr>
          </a:lstStyle>
          <a:p>
            <a:pPr lvl="0"/>
            <a:r>
              <a:rPr lang="en-US" dirty="0"/>
              <a:t>Our mission is to help people see data in new ways, discover insights,</a:t>
            </a:r>
            <a:br>
              <a:rPr lang="en-US" dirty="0"/>
            </a:br>
            <a:r>
              <a:rPr lang="en-US" dirty="0"/>
              <a:t>unlock endless possibilities.</a:t>
            </a:r>
          </a:p>
        </p:txBody>
      </p:sp>
    </p:spTree>
    <p:extLst>
      <p:ext uri="{BB962C8B-B14F-4D97-AF65-F5344CB8AC3E}">
        <p14:creationId xmlns:p14="http://schemas.microsoft.com/office/powerpoint/2010/main" val="985309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Light - Divider">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D86BA-0324-4CFB-8752-C34AB1C7DA95}"/>
              </a:ext>
            </a:extLst>
          </p:cNvPr>
          <p:cNvSpPr/>
          <p:nvPr userDrawn="1"/>
        </p:nvSpPr>
        <p:spPr>
          <a:xfrm>
            <a:off x="783878" y="3804904"/>
            <a:ext cx="30175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C8A9AF7-F5CE-844F-BBE4-0C983CB99B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F89127AD-303E-4148-925B-F8D854942DC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6077CD67-74FC-43EC-912B-8B74B34E5B81}"/>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AC119101-EC6A-4B95-9940-BAB31432AD0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6" name="Title 5">
            <a:extLst>
              <a:ext uri="{FF2B5EF4-FFF2-40B4-BE49-F238E27FC236}">
                <a16:creationId xmlns:a16="http://schemas.microsoft.com/office/drawing/2014/main" id="{F6BEA035-D7A5-4B84-9F05-5163378E9E57}"/>
              </a:ext>
            </a:extLst>
          </p:cNvPr>
          <p:cNvSpPr>
            <a:spLocks noGrp="1"/>
          </p:cNvSpPr>
          <p:nvPr>
            <p:ph type="title" hasCustomPrompt="1"/>
          </p:nvPr>
        </p:nvSpPr>
        <p:spPr>
          <a:xfrm>
            <a:off x="768871" y="2337132"/>
            <a:ext cx="10158984" cy="1280160"/>
          </a:xfrm>
          <a:noFill/>
        </p:spPr>
        <p:txBody>
          <a:bodyPr vert="horz" wrap="square" lIns="0" tIns="0" rIns="0" bIns="0" rtlCol="0" anchor="b">
            <a:noAutofit/>
          </a:bodyPr>
          <a:lstStyle>
            <a:lvl1pPr>
              <a:lnSpc>
                <a:spcPct val="95000"/>
              </a:lnSpc>
              <a:defRPr lang="en-US" sz="4000" b="0" dirty="0">
                <a:latin typeface="+mj-lt"/>
              </a:defRPr>
            </a:lvl1pPr>
          </a:lstStyle>
          <a:p>
            <a:pPr lvl="0">
              <a:lnSpc>
                <a:spcPct val="100000"/>
              </a:lnSpc>
            </a:pPr>
            <a:r>
              <a:rPr lang="en-US" dirty="0"/>
              <a:t>Click to add divider title (up to 2 lines)</a:t>
            </a:r>
          </a:p>
        </p:txBody>
      </p:sp>
      <p:sp>
        <p:nvSpPr>
          <p:cNvPr id="9" name="Subhead">
            <a:extLst>
              <a:ext uri="{FF2B5EF4-FFF2-40B4-BE49-F238E27FC236}">
                <a16:creationId xmlns:a16="http://schemas.microsoft.com/office/drawing/2014/main" id="{7CDB1F3E-E2D2-44FE-A725-E3ED1480C83B}"/>
              </a:ext>
            </a:extLst>
          </p:cNvPr>
          <p:cNvSpPr>
            <a:spLocks noGrp="1"/>
          </p:cNvSpPr>
          <p:nvPr>
            <p:ph type="body" sz="quarter" idx="33" hasCustomPrompt="1"/>
          </p:nvPr>
        </p:nvSpPr>
        <p:spPr>
          <a:xfrm>
            <a:off x="776689" y="4135193"/>
            <a:ext cx="10158984" cy="681251"/>
          </a:xfrm>
          <a:prstGeom prst="rect">
            <a:avLst/>
          </a:prstGeom>
          <a:noFill/>
        </p:spPr>
        <p:txBody>
          <a:bodyPr>
            <a:noAutofit/>
          </a:bodyPr>
          <a:lstStyle>
            <a:lvl1pPr marL="0" marR="0" indent="0" algn="l" defTabSz="914400" rtl="0" eaLnBrk="1" fontAlgn="auto" latinLnBrk="0" hangingPunct="1">
              <a:lnSpc>
                <a:spcPct val="95000"/>
              </a:lnSpc>
              <a:spcBef>
                <a:spcPts val="600"/>
              </a:spcBef>
              <a:spcAft>
                <a:spcPts val="0"/>
              </a:spcAft>
              <a:buClrTx/>
              <a:buSzTx/>
              <a:buFont typeface="Arial" panose="020B0604020202020204" pitchFamily="34" charset="0"/>
              <a:buNone/>
              <a:tabLst/>
              <a:defRPr sz="1800" b="0">
                <a:solidFill>
                  <a:schemeClr val="accent5"/>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spTree>
    <p:extLst>
      <p:ext uri="{BB962C8B-B14F-4D97-AF65-F5344CB8AC3E}">
        <p14:creationId xmlns:p14="http://schemas.microsoft.com/office/powerpoint/2010/main" val="34905627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Dark - Divider">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CF9FCE-AE1C-564C-8F89-B5CD38A47D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DBAE7266-CBC0-47D9-85A0-91E01109381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E8638588-07BC-4F98-97FA-975AE1443B66}"/>
              </a:ext>
            </a:extLst>
          </p:cNvPr>
          <p:cNvSpPr>
            <a:spLocks noGrp="1"/>
          </p:cNvSpPr>
          <p:nvPr>
            <p:ph type="ftr" sz="quarter" idx="11"/>
          </p:nvPr>
        </p:nvSpPr>
        <p:spPr/>
        <p:txBody>
          <a:bodyPr/>
          <a:lstStyle/>
          <a:p>
            <a:r>
              <a:rPr lang="en-US"/>
              <a:t>Copyright © 2021,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848B57A4-1EA3-47FA-AD37-31BB82676BA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7" name="Rectangle 6">
            <a:extLst>
              <a:ext uri="{FF2B5EF4-FFF2-40B4-BE49-F238E27FC236}">
                <a16:creationId xmlns:a16="http://schemas.microsoft.com/office/drawing/2014/main" id="{C543FCF3-AE26-4DE7-A6C3-3940B3E78E3F}"/>
              </a:ext>
            </a:extLst>
          </p:cNvPr>
          <p:cNvSpPr/>
          <p:nvPr userDrawn="1"/>
        </p:nvSpPr>
        <p:spPr>
          <a:xfrm>
            <a:off x="783878" y="3804904"/>
            <a:ext cx="30175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5">
            <a:extLst>
              <a:ext uri="{FF2B5EF4-FFF2-40B4-BE49-F238E27FC236}">
                <a16:creationId xmlns:a16="http://schemas.microsoft.com/office/drawing/2014/main" id="{7856B97A-8557-4DB6-9175-7EBD0C8937DD}"/>
              </a:ext>
            </a:extLst>
          </p:cNvPr>
          <p:cNvSpPr>
            <a:spLocks noGrp="1"/>
          </p:cNvSpPr>
          <p:nvPr>
            <p:ph type="title" hasCustomPrompt="1"/>
          </p:nvPr>
        </p:nvSpPr>
        <p:spPr>
          <a:xfrm>
            <a:off x="768871" y="2337132"/>
            <a:ext cx="10158984" cy="1280160"/>
          </a:xfrm>
          <a:noFill/>
        </p:spPr>
        <p:txBody>
          <a:bodyPr vert="horz" wrap="square" lIns="0" tIns="0" rIns="0" bIns="0" rtlCol="0" anchor="b">
            <a:noAutofit/>
          </a:bodyPr>
          <a:lstStyle>
            <a:lvl1pPr>
              <a:lnSpc>
                <a:spcPct val="95000"/>
              </a:lnSpc>
              <a:defRPr lang="en-US" sz="4000" b="0" dirty="0">
                <a:latin typeface="+mj-lt"/>
              </a:defRPr>
            </a:lvl1pPr>
          </a:lstStyle>
          <a:p>
            <a:pPr lvl="0">
              <a:lnSpc>
                <a:spcPct val="100000"/>
              </a:lnSpc>
            </a:pPr>
            <a:r>
              <a:rPr lang="en-US" dirty="0"/>
              <a:t>Click to add divider title (up to 2 lines)</a:t>
            </a:r>
          </a:p>
        </p:txBody>
      </p:sp>
      <p:sp>
        <p:nvSpPr>
          <p:cNvPr id="10" name="Subhead">
            <a:extLst>
              <a:ext uri="{FF2B5EF4-FFF2-40B4-BE49-F238E27FC236}">
                <a16:creationId xmlns:a16="http://schemas.microsoft.com/office/drawing/2014/main" id="{E9558DCD-9619-43EF-806C-010C13A11164}"/>
              </a:ext>
            </a:extLst>
          </p:cNvPr>
          <p:cNvSpPr>
            <a:spLocks noGrp="1"/>
          </p:cNvSpPr>
          <p:nvPr>
            <p:ph type="body" sz="quarter" idx="33" hasCustomPrompt="1"/>
          </p:nvPr>
        </p:nvSpPr>
        <p:spPr>
          <a:xfrm>
            <a:off x="776689" y="4135193"/>
            <a:ext cx="10158984" cy="681251"/>
          </a:xfrm>
          <a:prstGeom prst="rect">
            <a:avLst/>
          </a:prstGeom>
          <a:noFill/>
        </p:spPr>
        <p:txBody>
          <a:bodyPr>
            <a:noAutofit/>
          </a:bodyPr>
          <a:lstStyle>
            <a:lvl1pPr marL="0" marR="0" indent="0" algn="l" defTabSz="914400" rtl="0" eaLnBrk="1" fontAlgn="auto" latinLnBrk="0" hangingPunct="1">
              <a:lnSpc>
                <a:spcPct val="95000"/>
              </a:lnSpc>
              <a:spcBef>
                <a:spcPts val="600"/>
              </a:spcBef>
              <a:spcAft>
                <a:spcPts val="0"/>
              </a:spcAft>
              <a:buClrTx/>
              <a:buSzTx/>
              <a:buFont typeface="Arial" panose="020B0604020202020204" pitchFamily="34" charset="0"/>
              <a:buNone/>
              <a:tabLst/>
              <a:defRPr sz="1800" b="0">
                <a:solidFill>
                  <a:schemeClr val="accent6"/>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spTree>
    <p:extLst>
      <p:ext uri="{BB962C8B-B14F-4D97-AF65-F5344CB8AC3E}">
        <p14:creationId xmlns:p14="http://schemas.microsoft.com/office/powerpoint/2010/main" val="42592410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userDrawn="1">
  <p:cSld name="Dark Title-only">
    <p:spTree>
      <p:nvGrpSpPr>
        <p:cNvPr id="1" name=""/>
        <p:cNvGrpSpPr/>
        <p:nvPr/>
      </p:nvGrpSpPr>
      <p:grpSpPr>
        <a:xfrm>
          <a:off x="0" y="0"/>
          <a:ext cx="0" cy="0"/>
          <a:chOff x="0" y="0"/>
          <a:chExt cx="0" cy="0"/>
        </a:xfrm>
      </p:grpSpPr>
      <p:pic>
        <p:nvPicPr>
          <p:cNvPr id="5" name="Picture 4" descr="A close up of an animal&#10;&#10;Description automatically generated">
            <a:extLst>
              <a:ext uri="{FF2B5EF4-FFF2-40B4-BE49-F238E27FC236}">
                <a16:creationId xmlns:a16="http://schemas.microsoft.com/office/drawing/2014/main" id="{EFB9E9CD-D1E8-2941-B6E9-04C71E3BFC82}"/>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6337183" y="4500749"/>
            <a:ext cx="5854818" cy="2357251"/>
          </a:xfrm>
          <a:prstGeom prst="rect">
            <a:avLst/>
          </a:prstGeom>
        </p:spPr>
      </p:pic>
      <p:pic>
        <p:nvPicPr>
          <p:cNvPr id="8" name="Picture 7">
            <a:extLst>
              <a:ext uri="{FF2B5EF4-FFF2-40B4-BE49-F238E27FC236}">
                <a16:creationId xmlns:a16="http://schemas.microsoft.com/office/drawing/2014/main" id="{D80E6547-E553-8B4C-B613-A55206049B2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2" name="Title 1">
            <a:extLst>
              <a:ext uri="{FF2B5EF4-FFF2-40B4-BE49-F238E27FC236}">
                <a16:creationId xmlns:a16="http://schemas.microsoft.com/office/drawing/2014/main" id="{607B599F-269A-4E45-BB4E-31A49D2385EB}"/>
              </a:ext>
            </a:extLst>
          </p:cNvPr>
          <p:cNvSpPr>
            <a:spLocks noGrp="1"/>
          </p:cNvSpPr>
          <p:nvPr>
            <p:ph type="title" hasCustomPrompt="1"/>
          </p:nvPr>
        </p:nvSpPr>
        <p:spPr>
          <a:xfrm>
            <a:off x="768096" y="783026"/>
            <a:ext cx="9887834" cy="844095"/>
          </a:xfrm>
        </p:spPr>
        <p:txBody>
          <a:bodyPr vert="horz" lIns="0" tIns="45720" rIns="0" bIns="4572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Title-Only Layout </a:t>
            </a:r>
          </a:p>
        </p:txBody>
      </p:sp>
      <p:sp>
        <p:nvSpPr>
          <p:cNvPr id="10" name="Rectangle 9">
            <a:extLst>
              <a:ext uri="{FF2B5EF4-FFF2-40B4-BE49-F238E27FC236}">
                <a16:creationId xmlns:a16="http://schemas.microsoft.com/office/drawing/2014/main" id="{324354AA-8715-3B44-8031-FEACECD4374F}"/>
              </a:ext>
            </a:extLst>
          </p:cNvPr>
          <p:cNvSpPr/>
          <p:nvPr userDrawn="1"/>
        </p:nvSpPr>
        <p:spPr>
          <a:xfrm>
            <a:off x="768096" y="1867578"/>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FBFA"/>
              </a:solidFill>
            </a:endParaRPr>
          </a:p>
        </p:txBody>
      </p:sp>
      <p:pic>
        <p:nvPicPr>
          <p:cNvPr id="11" name="Picture 10">
            <a:extLst>
              <a:ext uri="{FF2B5EF4-FFF2-40B4-BE49-F238E27FC236}">
                <a16:creationId xmlns:a16="http://schemas.microsoft.com/office/drawing/2014/main" id="{B0C223D3-3779-694D-9236-3435D6E11ECE}"/>
              </a:ext>
            </a:extLst>
          </p:cNvPr>
          <p:cNvPicPr>
            <a:picLocks noChangeAspect="1"/>
          </p:cNvPicPr>
          <p:nvPr userDrawn="1"/>
        </p:nvPicPr>
        <p:blipFill>
          <a:blip r:embed="rId4"/>
          <a:stretch>
            <a:fillRect/>
          </a:stretch>
        </p:blipFill>
        <p:spPr>
          <a:xfrm>
            <a:off x="11437197" y="6356350"/>
            <a:ext cx="501650" cy="501650"/>
          </a:xfrm>
          <a:prstGeom prst="rect">
            <a:avLst/>
          </a:prstGeom>
        </p:spPr>
      </p:pic>
      <p:sp>
        <p:nvSpPr>
          <p:cNvPr id="3" name="Footer Placeholder 2">
            <a:extLst>
              <a:ext uri="{FF2B5EF4-FFF2-40B4-BE49-F238E27FC236}">
                <a16:creationId xmlns:a16="http://schemas.microsoft.com/office/drawing/2014/main" id="{AD0E89AB-6D7B-49FA-ADF8-AEB0F9FA1872}"/>
              </a:ext>
            </a:extLst>
          </p:cNvPr>
          <p:cNvSpPr>
            <a:spLocks noGrp="1"/>
          </p:cNvSpPr>
          <p:nvPr>
            <p:ph type="ftr" sz="quarter" idx="10"/>
          </p:nvPr>
        </p:nvSpPr>
        <p:spPr/>
        <p:txBody>
          <a:bodyPr/>
          <a:lstStyle/>
          <a:p>
            <a:r>
              <a:rPr lang="en-US"/>
              <a:t>Copyright © 2021, Oracle and/or its affiliates  |  Confidential: Internal</a:t>
            </a:r>
            <a:endParaRPr lang="en-US" dirty="0"/>
          </a:p>
        </p:txBody>
      </p:sp>
      <p:sp>
        <p:nvSpPr>
          <p:cNvPr id="4" name="Slide Number Placeholder 3">
            <a:extLst>
              <a:ext uri="{FF2B5EF4-FFF2-40B4-BE49-F238E27FC236}">
                <a16:creationId xmlns:a16="http://schemas.microsoft.com/office/drawing/2014/main" id="{EE2E12AE-F7AF-4B88-AFCF-500337337FB2}"/>
              </a:ext>
            </a:extLst>
          </p:cNvPr>
          <p:cNvSpPr>
            <a:spLocks noGrp="1"/>
          </p:cNvSpPr>
          <p:nvPr>
            <p:ph type="sldNum" sz="quarter" idx="11"/>
          </p:nvPr>
        </p:nvSpPr>
        <p:spPr/>
        <p:txBody>
          <a:body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407326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secHead">
  <p:cSld name="Light Title and single colum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B9E9CD-D1E8-2941-B6E9-04C71E3BFC8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337184" y="4508413"/>
            <a:ext cx="5854818" cy="2341927"/>
          </a:xfrm>
          <a:prstGeom prst="rect">
            <a:avLst/>
          </a:prstGeom>
        </p:spPr>
      </p:pic>
      <p:pic>
        <p:nvPicPr>
          <p:cNvPr id="8" name="Picture 7">
            <a:extLst>
              <a:ext uri="{FF2B5EF4-FFF2-40B4-BE49-F238E27FC236}">
                <a16:creationId xmlns:a16="http://schemas.microsoft.com/office/drawing/2014/main" id="{D80E6547-E553-8B4C-B613-A55206049B2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12192000" cy="254000"/>
          </a:xfrm>
          <a:prstGeom prst="rect">
            <a:avLst/>
          </a:prstGeom>
        </p:spPr>
      </p:pic>
      <p:sp>
        <p:nvSpPr>
          <p:cNvPr id="2" name="Title 1">
            <a:extLst>
              <a:ext uri="{FF2B5EF4-FFF2-40B4-BE49-F238E27FC236}">
                <a16:creationId xmlns:a16="http://schemas.microsoft.com/office/drawing/2014/main" id="{607B599F-269A-4E45-BB4E-31A49D2385EB}"/>
              </a:ext>
            </a:extLst>
          </p:cNvPr>
          <p:cNvSpPr>
            <a:spLocks noGrp="1"/>
          </p:cNvSpPr>
          <p:nvPr>
            <p:ph type="title" hasCustomPrompt="1"/>
          </p:nvPr>
        </p:nvSpPr>
        <p:spPr>
          <a:xfrm>
            <a:off x="768097" y="783028"/>
            <a:ext cx="9887834" cy="844095"/>
          </a:xfrm>
        </p:spPr>
        <p:txBody>
          <a:bodyPr vert="horz" lIns="0" tIns="45720" rIns="0" bIns="45720" rtlCol="0" anchor="b">
            <a:noAutofit/>
          </a:bodyPr>
          <a:lstStyle>
            <a:lvl1pPr>
              <a:defRPr lang="en-US" sz="2399"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 and Subtitle Layout</a:t>
            </a:r>
          </a:p>
        </p:txBody>
      </p:sp>
      <p:sp>
        <p:nvSpPr>
          <p:cNvPr id="3" name="Text Placeholder 2">
            <a:extLst>
              <a:ext uri="{FF2B5EF4-FFF2-40B4-BE49-F238E27FC236}">
                <a16:creationId xmlns:a16="http://schemas.microsoft.com/office/drawing/2014/main" id="{FD86EFD9-8225-47A7-9DFF-A350F67E94AA}"/>
              </a:ext>
            </a:extLst>
          </p:cNvPr>
          <p:cNvSpPr>
            <a:spLocks noGrp="1"/>
          </p:cNvSpPr>
          <p:nvPr>
            <p:ph type="body" idx="1" hasCustomPrompt="1"/>
          </p:nvPr>
        </p:nvSpPr>
        <p:spPr>
          <a:xfrm>
            <a:off x="768095" y="2288559"/>
            <a:ext cx="9887835" cy="3360372"/>
          </a:xfrm>
        </p:spPr>
        <p:txBody>
          <a:bodyPr lIns="0" rIns="0">
            <a:noAutofit/>
          </a:bodyPr>
          <a:lstStyle>
            <a:lvl1pPr marL="0" indent="0">
              <a:lnSpc>
                <a:spcPct val="100000"/>
              </a:lnSpc>
              <a:spcBef>
                <a:spcPts val="0"/>
              </a:spcBef>
              <a:buNone/>
              <a:defRPr sz="1799" b="0" i="0" kern="0" spc="0" baseline="0">
                <a:solidFill>
                  <a:srgbClr val="4A362B"/>
                </a:solidFill>
                <a:latin typeface="Oracle Sans Light" panose="020B0403020204020204" pitchFamily="34" charset="0"/>
                <a:ea typeface="Oracle Sans Light" panose="020B0403020204020204" pitchFamily="34" charset="0"/>
                <a:cs typeface="Oracle Sans Light" panose="020B0403020204020204" pitchFamily="34" charset="0"/>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Duis vitae </a:t>
            </a:r>
            <a:r>
              <a:rPr lang="en-US" dirty="0" err="1"/>
              <a:t>interdum</a:t>
            </a:r>
            <a:r>
              <a:rPr lang="en-US" dirty="0"/>
              <a:t> diam, non </a:t>
            </a:r>
            <a:r>
              <a:rPr lang="en-US" dirty="0" err="1"/>
              <a:t>aliquet</a:t>
            </a:r>
            <a:r>
              <a:rPr lang="en-US" dirty="0"/>
              <a:t> </a:t>
            </a:r>
            <a:r>
              <a:rPr lang="en-US" dirty="0" err="1"/>
              <a:t>enim</a:t>
            </a:r>
            <a:r>
              <a:rPr lang="en-US" dirty="0"/>
              <a:t>. </a:t>
            </a:r>
            <a:r>
              <a:rPr lang="en-US" dirty="0" err="1"/>
              <a:t>Donec</a:t>
            </a:r>
            <a:r>
              <a:rPr lang="en-US" dirty="0"/>
              <a:t> </a:t>
            </a:r>
            <a:r>
              <a:rPr lang="en-US" dirty="0" err="1"/>
              <a:t>auctor</a:t>
            </a:r>
            <a:r>
              <a:rPr lang="en-US" dirty="0"/>
              <a:t> </a:t>
            </a:r>
            <a:r>
              <a:rPr lang="en-US" dirty="0" err="1"/>
              <a:t>metus</a:t>
            </a:r>
            <a:r>
              <a:rPr lang="en-US" dirty="0"/>
              <a:t> sed </a:t>
            </a:r>
            <a:r>
              <a:rPr lang="en-US" dirty="0" err="1"/>
              <a:t>velit</a:t>
            </a:r>
            <a:r>
              <a:rPr lang="en-US" dirty="0"/>
              <a:t> </a:t>
            </a:r>
            <a:r>
              <a:rPr lang="en-US" dirty="0" err="1"/>
              <a:t>imperdiet</a:t>
            </a:r>
            <a:r>
              <a:rPr lang="en-US" dirty="0"/>
              <a:t> </a:t>
            </a:r>
            <a:r>
              <a:rPr lang="en-US" dirty="0" err="1"/>
              <a:t>consectetur</a:t>
            </a:r>
            <a:r>
              <a:rPr lang="en-US" dirty="0"/>
              <a:t>. </a:t>
            </a:r>
            <a:r>
              <a:rPr lang="en-US" dirty="0" err="1"/>
              <a:t>Aenean</a:t>
            </a:r>
            <a:r>
              <a:rPr lang="en-US" dirty="0"/>
              <a:t> et </a:t>
            </a:r>
            <a:r>
              <a:rPr lang="en-US" dirty="0" err="1"/>
              <a:t>turpis</a:t>
            </a:r>
            <a:r>
              <a:rPr lang="en-US" dirty="0"/>
              <a:t> </a:t>
            </a:r>
            <a:r>
              <a:rPr lang="en-US" dirty="0" err="1"/>
              <a:t>sapien</a:t>
            </a:r>
            <a:r>
              <a:rPr lang="en-US" dirty="0"/>
              <a:t>.</a:t>
            </a:r>
          </a:p>
        </p:txBody>
      </p:sp>
      <p:sp>
        <p:nvSpPr>
          <p:cNvPr id="10" name="Rectangle 9">
            <a:extLst>
              <a:ext uri="{FF2B5EF4-FFF2-40B4-BE49-F238E27FC236}">
                <a16:creationId xmlns:a16="http://schemas.microsoft.com/office/drawing/2014/main" id="{324354AA-8715-3B44-8031-FEACECD4374F}"/>
              </a:ext>
            </a:extLst>
          </p:cNvPr>
          <p:cNvSpPr/>
          <p:nvPr/>
        </p:nvSpPr>
        <p:spPr>
          <a:xfrm>
            <a:off x="768097" y="1867578"/>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2" name="Picture 11">
            <a:extLst>
              <a:ext uri="{FF2B5EF4-FFF2-40B4-BE49-F238E27FC236}">
                <a16:creationId xmlns:a16="http://schemas.microsoft.com/office/drawing/2014/main" id="{C5E0D3A5-C7F1-C84B-AA65-F06A90634EF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93379" y="6356350"/>
            <a:ext cx="502920" cy="502920"/>
          </a:xfrm>
          <a:prstGeom prst="rect">
            <a:avLst/>
          </a:prstGeom>
        </p:spPr>
      </p:pic>
      <p:pic>
        <p:nvPicPr>
          <p:cNvPr id="11" name="Picture 10">
            <a:extLst>
              <a:ext uri="{FF2B5EF4-FFF2-40B4-BE49-F238E27FC236}">
                <a16:creationId xmlns:a16="http://schemas.microsoft.com/office/drawing/2014/main" id="{EF88F455-9133-4857-9026-0118D79AC89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337184" y="4508413"/>
            <a:ext cx="5854818" cy="2341927"/>
          </a:xfrm>
          <a:prstGeom prst="rect">
            <a:avLst/>
          </a:prstGeom>
        </p:spPr>
      </p:pic>
      <p:pic>
        <p:nvPicPr>
          <p:cNvPr id="15" name="Picture 14">
            <a:extLst>
              <a:ext uri="{FF2B5EF4-FFF2-40B4-BE49-F238E27FC236}">
                <a16:creationId xmlns:a16="http://schemas.microsoft.com/office/drawing/2014/main" id="{96A1D9E2-2179-4073-AE45-E0AA05045C2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12192000" cy="254000"/>
          </a:xfrm>
          <a:prstGeom prst="rect">
            <a:avLst/>
          </a:prstGeom>
        </p:spPr>
      </p:pic>
      <p:sp>
        <p:nvSpPr>
          <p:cNvPr id="16" name="Rectangle 15">
            <a:extLst>
              <a:ext uri="{FF2B5EF4-FFF2-40B4-BE49-F238E27FC236}">
                <a16:creationId xmlns:a16="http://schemas.microsoft.com/office/drawing/2014/main" id="{ED1F9100-F089-4C37-9264-97AA831BA87E}"/>
              </a:ext>
            </a:extLst>
          </p:cNvPr>
          <p:cNvSpPr/>
          <p:nvPr/>
        </p:nvSpPr>
        <p:spPr>
          <a:xfrm>
            <a:off x="768097" y="1867578"/>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7" name="Picture 16">
            <a:extLst>
              <a:ext uri="{FF2B5EF4-FFF2-40B4-BE49-F238E27FC236}">
                <a16:creationId xmlns:a16="http://schemas.microsoft.com/office/drawing/2014/main" id="{C4AEB15F-1A2B-41B8-A67C-4AC54239023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93379" y="6356350"/>
            <a:ext cx="502920" cy="502920"/>
          </a:xfrm>
          <a:prstGeom prst="rect">
            <a:avLst/>
          </a:prstGeom>
        </p:spPr>
      </p:pic>
      <p:pic>
        <p:nvPicPr>
          <p:cNvPr id="18" name="Picture 17">
            <a:extLst>
              <a:ext uri="{FF2B5EF4-FFF2-40B4-BE49-F238E27FC236}">
                <a16:creationId xmlns:a16="http://schemas.microsoft.com/office/drawing/2014/main" id="{FB1C36D6-E98B-40A9-8C09-623D0CE899C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37184" y="4508413"/>
            <a:ext cx="5854818" cy="2341927"/>
          </a:xfrm>
          <a:prstGeom prst="rect">
            <a:avLst/>
          </a:prstGeom>
        </p:spPr>
      </p:pic>
      <p:pic>
        <p:nvPicPr>
          <p:cNvPr id="19" name="Picture 18">
            <a:extLst>
              <a:ext uri="{FF2B5EF4-FFF2-40B4-BE49-F238E27FC236}">
                <a16:creationId xmlns:a16="http://schemas.microsoft.com/office/drawing/2014/main" id="{7D23EE01-FC1A-4CC7-B8DD-FDA415641D76}"/>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12192000" cy="254000"/>
          </a:xfrm>
          <a:prstGeom prst="rect">
            <a:avLst/>
          </a:prstGeom>
        </p:spPr>
      </p:pic>
      <p:sp>
        <p:nvSpPr>
          <p:cNvPr id="20" name="Rectangle 19">
            <a:extLst>
              <a:ext uri="{FF2B5EF4-FFF2-40B4-BE49-F238E27FC236}">
                <a16:creationId xmlns:a16="http://schemas.microsoft.com/office/drawing/2014/main" id="{461BBC3C-6C6D-440F-94A2-81157DAD6A4F}"/>
              </a:ext>
            </a:extLst>
          </p:cNvPr>
          <p:cNvSpPr/>
          <p:nvPr userDrawn="1"/>
        </p:nvSpPr>
        <p:spPr>
          <a:xfrm>
            <a:off x="768097" y="1867578"/>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21" name="Picture 20">
            <a:extLst>
              <a:ext uri="{FF2B5EF4-FFF2-40B4-BE49-F238E27FC236}">
                <a16:creationId xmlns:a16="http://schemas.microsoft.com/office/drawing/2014/main" id="{65F493C6-B21F-4860-9E5A-D9CDD806957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93379" y="6356350"/>
            <a:ext cx="502920" cy="502920"/>
          </a:xfrm>
          <a:prstGeom prst="rect">
            <a:avLst/>
          </a:prstGeom>
        </p:spPr>
      </p:pic>
      <p:sp>
        <p:nvSpPr>
          <p:cNvPr id="4" name="Footer Placeholder 3">
            <a:extLst>
              <a:ext uri="{FF2B5EF4-FFF2-40B4-BE49-F238E27FC236}">
                <a16:creationId xmlns:a16="http://schemas.microsoft.com/office/drawing/2014/main" id="{06617218-CB5F-4F84-BE92-40A6EB8FA7E9}"/>
              </a:ext>
            </a:extLst>
          </p:cNvPr>
          <p:cNvSpPr>
            <a:spLocks noGrp="1"/>
          </p:cNvSpPr>
          <p:nvPr>
            <p:ph type="ftr" sz="quarter" idx="10"/>
          </p:nvPr>
        </p:nvSpPr>
        <p:spPr/>
        <p:txBody>
          <a:bodyPr/>
          <a:lstStyle/>
          <a:p>
            <a:r>
              <a:rPr lang="en-US"/>
              <a:t>Copyright © 2021, Oracle and/or its affiliates  |  Confidential: Internal</a:t>
            </a:r>
          </a:p>
        </p:txBody>
      </p:sp>
      <p:sp>
        <p:nvSpPr>
          <p:cNvPr id="6" name="Slide Number Placeholder 5">
            <a:extLst>
              <a:ext uri="{FF2B5EF4-FFF2-40B4-BE49-F238E27FC236}">
                <a16:creationId xmlns:a16="http://schemas.microsoft.com/office/drawing/2014/main" id="{E5ABBA1C-D5AC-4447-84B2-9C200F00FED8}"/>
              </a:ext>
            </a:extLst>
          </p:cNvPr>
          <p:cNvSpPr>
            <a:spLocks noGrp="1"/>
          </p:cNvSpPr>
          <p:nvPr>
            <p:ph type="sldNum" sz="quarter" idx="11"/>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174056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Light - Title">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C96C0F11-AAE4-4147-BF68-F2C0EE13073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860484" y="20917"/>
            <a:ext cx="4331516" cy="2542941"/>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AE562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5595"/>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3188"/>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9" name="object 9">
            <a:extLst>
              <a:ext uri="{FF2B5EF4-FFF2-40B4-BE49-F238E27FC236}">
                <a16:creationId xmlns:a16="http://schemas.microsoft.com/office/drawing/2014/main" id="{26349A69-90E3-45DB-BC86-3B7FB26B13E2}"/>
              </a:ext>
            </a:extLst>
          </p:cNvPr>
          <p:cNvSpPr/>
          <p:nvPr userDrawn="1"/>
        </p:nvSpPr>
        <p:spPr>
          <a:xfrm>
            <a:off x="0" y="0"/>
            <a:ext cx="190482" cy="6857365"/>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968"/>
          </a:p>
        </p:txBody>
      </p:sp>
    </p:spTree>
    <p:extLst>
      <p:ext uri="{BB962C8B-B14F-4D97-AF65-F5344CB8AC3E}">
        <p14:creationId xmlns:p14="http://schemas.microsoft.com/office/powerpoint/2010/main" val="2223389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Light - Title 1 Column">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14698CB0-77BC-6148-8112-EFC83C0F580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7" name="Content Placeholder 6">
            <a:extLst>
              <a:ext uri="{FF2B5EF4-FFF2-40B4-BE49-F238E27FC236}">
                <a16:creationId xmlns:a16="http://schemas.microsoft.com/office/drawing/2014/main" id="{07A30E9B-4EB7-4882-9E42-67210E9CC0B4}"/>
              </a:ext>
            </a:extLst>
          </p:cNvPr>
          <p:cNvSpPr>
            <a:spLocks noGrp="1"/>
          </p:cNvSpPr>
          <p:nvPr>
            <p:ph sz="quarter" idx="13"/>
          </p:nvPr>
        </p:nvSpPr>
        <p:spPr>
          <a:xfrm>
            <a:off x="771525" y="1600200"/>
            <a:ext cx="10677525" cy="4507992"/>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a:extLst>
              <a:ext uri="{FF2B5EF4-FFF2-40B4-BE49-F238E27FC236}">
                <a16:creationId xmlns:a16="http://schemas.microsoft.com/office/drawing/2014/main" id="{35CB6F3B-CCE4-4193-8EAA-C4A6D27C7DAD}"/>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2131DBF8-F618-4198-88BA-FD1569B2979A}"/>
              </a:ext>
            </a:extLst>
          </p:cNvPr>
          <p:cNvSpPr>
            <a:spLocks noGrp="1"/>
          </p:cNvSpPr>
          <p:nvPr>
            <p:ph type="dt" sz="half" idx="14"/>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158AA26E-E9A4-4CE1-9157-28062D2322ED}"/>
              </a:ext>
            </a:extLst>
          </p:cNvPr>
          <p:cNvSpPr>
            <a:spLocks noGrp="1"/>
          </p:cNvSpPr>
          <p:nvPr>
            <p:ph type="ftr" sz="quarter" idx="15"/>
          </p:nvPr>
        </p:nvSpPr>
        <p:spPr/>
        <p:txBody>
          <a:bodyPr/>
          <a:lstStyle/>
          <a:p>
            <a:r>
              <a:rPr lang="en-US" dirty="0"/>
              <a:t>Copyright © 2021, Oracle and/or its affiliates  |  Confidential: Internal/Restricted/Highly Restricted</a:t>
            </a:r>
          </a:p>
        </p:txBody>
      </p:sp>
      <p:sp>
        <p:nvSpPr>
          <p:cNvPr id="4" name="Slide Number Placeholder 3">
            <a:extLst>
              <a:ext uri="{FF2B5EF4-FFF2-40B4-BE49-F238E27FC236}">
                <a16:creationId xmlns:a16="http://schemas.microsoft.com/office/drawing/2014/main" id="{0FB3DA01-00EF-4B14-8325-24C1135260F9}"/>
              </a:ext>
            </a:extLst>
          </p:cNvPr>
          <p:cNvSpPr>
            <a:spLocks noGrp="1"/>
          </p:cNvSpPr>
          <p:nvPr>
            <p:ph type="sldNum" sz="quarter" idx="16"/>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24724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ark - Title 1 Column">
    <p:bg>
      <p:bgRef idx="1001">
        <a:schemeClr val="bg1"/>
      </p:bgRef>
    </p:bg>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6D6FFA39-C5A8-964A-B2FE-D6F8EB7EB96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4" name="Content Placeholder 3">
            <a:extLst>
              <a:ext uri="{FF2B5EF4-FFF2-40B4-BE49-F238E27FC236}">
                <a16:creationId xmlns:a16="http://schemas.microsoft.com/office/drawing/2014/main" id="{48DE7315-8D61-4C6A-B9C0-F07567A04CC5}"/>
              </a:ext>
            </a:extLst>
          </p:cNvPr>
          <p:cNvSpPr>
            <a:spLocks noGrp="1"/>
          </p:cNvSpPr>
          <p:nvPr>
            <p:ph sz="quarter" idx="13"/>
          </p:nvPr>
        </p:nvSpPr>
        <p:spPr>
          <a:xfrm>
            <a:off x="771525" y="1600200"/>
            <a:ext cx="1067117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B97CAD67-FAD1-46CA-BDA2-0A0141647918}"/>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B13D7001-FB5A-4601-97ED-F7B118AEEF1B}"/>
              </a:ext>
            </a:extLst>
          </p:cNvPr>
          <p:cNvSpPr>
            <a:spLocks noGrp="1"/>
          </p:cNvSpPr>
          <p:nvPr>
            <p:ph type="dt" sz="half" idx="14"/>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9A8561F1-3666-4956-BFDC-75350F74460E}"/>
              </a:ext>
            </a:extLst>
          </p:cNvPr>
          <p:cNvSpPr>
            <a:spLocks noGrp="1"/>
          </p:cNvSpPr>
          <p:nvPr>
            <p:ph type="ftr" sz="quarter" idx="15"/>
          </p:nvPr>
        </p:nvSpPr>
        <p:spPr/>
        <p:txBody>
          <a:bodyPr/>
          <a:lstStyle/>
          <a:p>
            <a:r>
              <a:rPr lang="en-US" dirty="0"/>
              <a:t>Copyright © 2021, Oracle and/or its affiliates  |  Confidential: Internal/Restricted/Highly Restricted</a:t>
            </a:r>
          </a:p>
        </p:txBody>
      </p:sp>
      <p:sp>
        <p:nvSpPr>
          <p:cNvPr id="6" name="Slide Number Placeholder 5">
            <a:extLst>
              <a:ext uri="{FF2B5EF4-FFF2-40B4-BE49-F238E27FC236}">
                <a16:creationId xmlns:a16="http://schemas.microsoft.com/office/drawing/2014/main" id="{2D11022C-732A-4A28-8D73-4FE28C0CA3B0}"/>
              </a:ext>
            </a:extLst>
          </p:cNvPr>
          <p:cNvSpPr>
            <a:spLocks noGrp="1"/>
          </p:cNvSpPr>
          <p:nvPr>
            <p:ph type="sldNum" sz="quarter" idx="16"/>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0884919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Dark - Title">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53E58D20-1E4E-43E2-88A3-52402E9A1B1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invGray">
          <a:xfrm>
            <a:off x="7862753" y="25409"/>
            <a:ext cx="4326976" cy="2552429"/>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759C6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9" name="object 9">
            <a:extLst>
              <a:ext uri="{FF2B5EF4-FFF2-40B4-BE49-F238E27FC236}">
                <a16:creationId xmlns:a16="http://schemas.microsoft.com/office/drawing/2014/main" id="{3F245C91-10B8-42A5-9343-B8007DFEA4E7}"/>
              </a:ext>
            </a:extLst>
          </p:cNvPr>
          <p:cNvSpPr/>
          <p:nvPr userDrawn="1"/>
        </p:nvSpPr>
        <p:spPr>
          <a:xfrm>
            <a:off x="0" y="0"/>
            <a:ext cx="190482" cy="6857365"/>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968"/>
          </a:p>
        </p:txBody>
      </p:sp>
    </p:spTree>
    <p:extLst>
      <p:ext uri="{BB962C8B-B14F-4D97-AF65-F5344CB8AC3E}">
        <p14:creationId xmlns:p14="http://schemas.microsoft.com/office/powerpoint/2010/main" val="31972365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Light - Title/Subtitle 1 Column">
    <p:spTree>
      <p:nvGrpSpPr>
        <p:cNvPr id="1" name=""/>
        <p:cNvGrpSpPr/>
        <p:nvPr/>
      </p:nvGrpSpPr>
      <p:grpSpPr>
        <a:xfrm>
          <a:off x="0" y="0"/>
          <a:ext cx="0" cy="0"/>
          <a:chOff x="0" y="0"/>
          <a:chExt cx="0" cy="0"/>
        </a:xfrm>
      </p:grpSpPr>
      <p:pic>
        <p:nvPicPr>
          <p:cNvPr id="9" name="Cloud">
            <a:extLst>
              <a:ext uri="{FF2B5EF4-FFF2-40B4-BE49-F238E27FC236}">
                <a16:creationId xmlns:a16="http://schemas.microsoft.com/office/drawing/2014/main" id="{C4B9D6C0-2524-2D47-8A0E-258A2FB7DE5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709"/>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0201"/>
            <a:ext cx="10671175" cy="4506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DEE4D9CD-CDC4-4642-8CDA-7351404FC2D2}"/>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48C5C278-52DE-4C8A-933B-1109B3282E51}"/>
              </a:ext>
            </a:extLst>
          </p:cNvPr>
          <p:cNvSpPr>
            <a:spLocks noGrp="1"/>
          </p:cNvSpPr>
          <p:nvPr>
            <p:ph type="dt" sz="half" idx="15"/>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E2CE12F3-375D-4B05-A71D-DA14DF8ADB8E}"/>
              </a:ext>
            </a:extLst>
          </p:cNvPr>
          <p:cNvSpPr>
            <a:spLocks noGrp="1"/>
          </p:cNvSpPr>
          <p:nvPr>
            <p:ph type="ftr" sz="quarter" idx="16"/>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7A59FA82-C146-45DF-AE7B-4B5698706BEA}"/>
              </a:ext>
            </a:extLst>
          </p:cNvPr>
          <p:cNvSpPr>
            <a:spLocks noGrp="1"/>
          </p:cNvSpPr>
          <p:nvPr>
            <p:ph type="sldNum" sz="quarter" idx="1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804397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ark - Title/Subtitle 1 Column">
    <p:bg>
      <p:bgRef idx="1001">
        <a:schemeClr val="bg1"/>
      </p:bgRef>
    </p:bg>
    <p:spTree>
      <p:nvGrpSpPr>
        <p:cNvPr id="1" name=""/>
        <p:cNvGrpSpPr/>
        <p:nvPr/>
      </p:nvGrpSpPr>
      <p:grpSpPr>
        <a:xfrm>
          <a:off x="0" y="0"/>
          <a:ext cx="0" cy="0"/>
          <a:chOff x="0" y="0"/>
          <a:chExt cx="0" cy="0"/>
        </a:xfrm>
      </p:grpSpPr>
      <p:pic>
        <p:nvPicPr>
          <p:cNvPr id="9" name="Cloud">
            <a:extLst>
              <a:ext uri="{FF2B5EF4-FFF2-40B4-BE49-F238E27FC236}">
                <a16:creationId xmlns:a16="http://schemas.microsoft.com/office/drawing/2014/main" id="{1AB5E956-2EDB-D344-BA59-AB352F62DC2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0990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0199"/>
            <a:ext cx="1067117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C3E68516-E3E0-4F22-9EB7-1A85E1D3B5A1}"/>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7A72FE7D-30FF-45E2-9F8B-D073887C33E8}"/>
              </a:ext>
            </a:extLst>
          </p:cNvPr>
          <p:cNvSpPr>
            <a:spLocks noGrp="1"/>
          </p:cNvSpPr>
          <p:nvPr>
            <p:ph type="dt" sz="half" idx="15"/>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C1A7F3B8-F794-4AF5-B07B-32A3084A6AB2}"/>
              </a:ext>
            </a:extLst>
          </p:cNvPr>
          <p:cNvSpPr>
            <a:spLocks noGrp="1"/>
          </p:cNvSpPr>
          <p:nvPr>
            <p:ph type="ftr" sz="quarter" idx="16"/>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657290E2-8EA8-4572-BB48-C18007201785}"/>
              </a:ext>
            </a:extLst>
          </p:cNvPr>
          <p:cNvSpPr>
            <a:spLocks noGrp="1"/>
          </p:cNvSpPr>
          <p:nvPr>
            <p:ph type="sldNum" sz="quarter" idx="1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9311374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Light - Title 2 Column">
    <p:bg>
      <p:bgRef idx="1001">
        <a:schemeClr val="bg1"/>
      </p:bgRef>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5B8024F8-E03D-9641-AA75-22D1B5C8482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9577" y="160857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OTag">
            <a:extLst>
              <a:ext uri="{FF2B5EF4-FFF2-40B4-BE49-F238E27FC236}">
                <a16:creationId xmlns:a16="http://schemas.microsoft.com/office/drawing/2014/main" id="{DDE8776E-BE08-D148-AA47-8308E0EAE40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5" name="Title 4">
            <a:extLst>
              <a:ext uri="{FF2B5EF4-FFF2-40B4-BE49-F238E27FC236}">
                <a16:creationId xmlns:a16="http://schemas.microsoft.com/office/drawing/2014/main" id="{D69740FE-E1B8-466B-970A-4E081BCA3143}"/>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3959A2DB-C5C1-4EE1-AACB-216D980708B8}"/>
              </a:ext>
            </a:extLst>
          </p:cNvPr>
          <p:cNvSpPr>
            <a:spLocks noGrp="1"/>
          </p:cNvSpPr>
          <p:nvPr>
            <p:ph type="dt" sz="half" idx="16"/>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66DC0504-19F8-4069-8B02-83766B3CAF7F}"/>
              </a:ext>
            </a:extLst>
          </p:cNvPr>
          <p:cNvSpPr>
            <a:spLocks noGrp="1"/>
          </p:cNvSpPr>
          <p:nvPr>
            <p:ph type="ftr" sz="quarter" idx="17"/>
          </p:nvPr>
        </p:nvSpPr>
        <p:spPr/>
        <p:txBody>
          <a:bodyPr/>
          <a:lstStyle/>
          <a:p>
            <a:r>
              <a:rPr lang="en-US" dirty="0"/>
              <a:t>Copyright © 2021, Oracle and/or its affiliates  |  Confidential: Internal/Restricted/Highly Restricted</a:t>
            </a:r>
          </a:p>
        </p:txBody>
      </p:sp>
      <p:sp>
        <p:nvSpPr>
          <p:cNvPr id="7" name="Slide Number Placeholder 6">
            <a:extLst>
              <a:ext uri="{FF2B5EF4-FFF2-40B4-BE49-F238E27FC236}">
                <a16:creationId xmlns:a16="http://schemas.microsoft.com/office/drawing/2014/main" id="{064D6D2F-6BC7-48B4-B7A5-AD19749245D6}"/>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0360013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ark - Title 2 Column">
    <p:bg>
      <p:bgRef idx="1001">
        <a:schemeClr val="bg1"/>
      </p:bgRef>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4937DF73-DD65-ED42-A070-3D57E267CD4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9577" y="160857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B1F59826-0B3C-4973-B5FA-B18F68758F38}"/>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A5D91B51-6B36-47A4-903E-93C057BB06EB}"/>
              </a:ext>
            </a:extLst>
          </p:cNvPr>
          <p:cNvSpPr>
            <a:spLocks noGrp="1"/>
          </p:cNvSpPr>
          <p:nvPr>
            <p:ph type="dt" sz="half" idx="16"/>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517D7F1A-871E-41E8-ADDC-EC649B1827F4}"/>
              </a:ext>
            </a:extLst>
          </p:cNvPr>
          <p:cNvSpPr>
            <a:spLocks noGrp="1"/>
          </p:cNvSpPr>
          <p:nvPr>
            <p:ph type="ftr" sz="quarter" idx="17"/>
          </p:nvPr>
        </p:nvSpPr>
        <p:spPr/>
        <p:txBody>
          <a:bodyPr/>
          <a:lstStyle/>
          <a:p>
            <a:r>
              <a:rPr lang="en-US" dirty="0"/>
              <a:t>Copyright © 2021, Oracle and/or its affiliates  |  Confidential: Internal/Restricted/Highly Restricted</a:t>
            </a:r>
          </a:p>
        </p:txBody>
      </p:sp>
      <p:sp>
        <p:nvSpPr>
          <p:cNvPr id="7" name="Slide Number Placeholder 6">
            <a:extLst>
              <a:ext uri="{FF2B5EF4-FFF2-40B4-BE49-F238E27FC236}">
                <a16:creationId xmlns:a16="http://schemas.microsoft.com/office/drawing/2014/main" id="{1835DE06-0B0B-4818-81DB-FDBB019FF7BA}"/>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9409154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Light - Title/Subtitle 2 Column">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F24DF316-2FA6-AE44-AB7A-9E7E86E0BE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8297"/>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8521" y="1608298"/>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297"/>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FB65FA2D-6C94-456B-8DE9-80C7A3BE2C17}"/>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DCD06EC0-4AE6-4D7C-87DE-D393DC47ED94}"/>
              </a:ext>
            </a:extLst>
          </p:cNvPr>
          <p:cNvSpPr>
            <a:spLocks noGrp="1"/>
          </p:cNvSpPr>
          <p:nvPr>
            <p:ph type="dt" sz="half" idx="16"/>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E594DB29-C2B8-4F61-8419-EEE3D1E837A1}"/>
              </a:ext>
            </a:extLst>
          </p:cNvPr>
          <p:cNvSpPr>
            <a:spLocks noGrp="1"/>
          </p:cNvSpPr>
          <p:nvPr>
            <p:ph type="ftr" sz="quarter" idx="17"/>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4C4C4FB3-367C-49DA-9BEF-99BD8CD346F0}"/>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724326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ark - Title/Subtitle 2 Column">
    <p:bg>
      <p:bgRef idx="1001">
        <a:schemeClr val="bg1"/>
      </p:bgRef>
    </p:bg>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28C366F9-78A6-F740-87C8-B4D59AEB61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4"/>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8521" y="1608588"/>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9724"/>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C3662519-4941-4045-9F0E-DBC7AD6CC29F}"/>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9E807CE-245D-4F0E-ACCB-E3FE7584A0AE}"/>
              </a:ext>
            </a:extLst>
          </p:cNvPr>
          <p:cNvSpPr>
            <a:spLocks noGrp="1"/>
          </p:cNvSpPr>
          <p:nvPr>
            <p:ph type="dt" sz="half" idx="16"/>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D5C87038-F332-48C5-BA1A-25E935076236}"/>
              </a:ext>
            </a:extLst>
          </p:cNvPr>
          <p:cNvSpPr>
            <a:spLocks noGrp="1"/>
          </p:cNvSpPr>
          <p:nvPr>
            <p:ph type="ftr" sz="quarter" idx="17"/>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40BF160E-FC2C-48A7-921B-3472529A1B06}"/>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7695698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Light - Title 3 Column">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3CA75903-C10D-E747-B877-6804D65E8A3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3415"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6971"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51511" y="1609725"/>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45067"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3D2FFF47-983C-4CE2-9048-1317EB4F32CB}"/>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6D56EEFB-7FCA-4C8C-BD9A-59CFF6BBA9AB}"/>
              </a:ext>
            </a:extLst>
          </p:cNvPr>
          <p:cNvSpPr>
            <a:spLocks noGrp="1"/>
          </p:cNvSpPr>
          <p:nvPr>
            <p:ph type="dt" sz="half" idx="17"/>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DA095ECF-3404-41BC-B49D-2616D73127C4}"/>
              </a:ext>
            </a:extLst>
          </p:cNvPr>
          <p:cNvSpPr>
            <a:spLocks noGrp="1"/>
          </p:cNvSpPr>
          <p:nvPr>
            <p:ph type="ftr" sz="quarter" idx="18"/>
          </p:nvPr>
        </p:nvSpPr>
        <p:spPr/>
        <p:txBody>
          <a:bodyPr/>
          <a:lstStyle/>
          <a:p>
            <a:r>
              <a:rPr lang="en-US" dirty="0"/>
              <a:t>Copyright © 2021, Oracle and/or its affiliates  |  Confidential: Internal/Restricted/Highly Restricted</a:t>
            </a:r>
          </a:p>
        </p:txBody>
      </p:sp>
      <p:sp>
        <p:nvSpPr>
          <p:cNvPr id="7" name="Slide Number Placeholder 6">
            <a:extLst>
              <a:ext uri="{FF2B5EF4-FFF2-40B4-BE49-F238E27FC236}">
                <a16:creationId xmlns:a16="http://schemas.microsoft.com/office/drawing/2014/main" id="{54F9C599-3545-4260-BC77-88BD7619A101}"/>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9040133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ark - Title 3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DCCF0BD7-85D3-194F-9793-E38DD2B8F75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3415" y="161033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6971"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51511" y="1610335"/>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45067"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8150D675-D1C2-4EC5-AC43-361941EAF0BF}"/>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933D1004-DEA1-4BAF-97C2-F49A471F4E4F}"/>
              </a:ext>
            </a:extLst>
          </p:cNvPr>
          <p:cNvSpPr>
            <a:spLocks noGrp="1"/>
          </p:cNvSpPr>
          <p:nvPr>
            <p:ph type="dt" sz="half" idx="17"/>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8C7C943-7B6D-4881-926B-CD58E0F2AC11}"/>
              </a:ext>
            </a:extLst>
          </p:cNvPr>
          <p:cNvSpPr>
            <a:spLocks noGrp="1"/>
          </p:cNvSpPr>
          <p:nvPr>
            <p:ph type="ftr" sz="quarter" idx="18"/>
          </p:nvPr>
        </p:nvSpPr>
        <p:spPr/>
        <p:txBody>
          <a:bodyPr/>
          <a:lstStyle/>
          <a:p>
            <a:r>
              <a:rPr lang="en-US" dirty="0"/>
              <a:t>Copyright © 2021, Oracle and/or its affiliates  |  Confidential: Internal/Restricted/Highly Restricted</a:t>
            </a:r>
          </a:p>
        </p:txBody>
      </p:sp>
      <p:sp>
        <p:nvSpPr>
          <p:cNvPr id="7" name="Slide Number Placeholder 6">
            <a:extLst>
              <a:ext uri="{FF2B5EF4-FFF2-40B4-BE49-F238E27FC236}">
                <a16:creationId xmlns:a16="http://schemas.microsoft.com/office/drawing/2014/main" id="{A6963952-CC43-4F63-8DDF-47B0F4512883}"/>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0381402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Light - Title/Subtitle 3 Column">
    <p:spTree>
      <p:nvGrpSpPr>
        <p:cNvPr id="1" name=""/>
        <p:cNvGrpSpPr/>
        <p:nvPr/>
      </p:nvGrpSpPr>
      <p:grpSpPr>
        <a:xfrm>
          <a:off x="0" y="0"/>
          <a:ext cx="0" cy="0"/>
          <a:chOff x="0" y="0"/>
          <a:chExt cx="0" cy="0"/>
        </a:xfrm>
      </p:grpSpPr>
      <p:pic>
        <p:nvPicPr>
          <p:cNvPr id="13" name="Cloud">
            <a:extLst>
              <a:ext uri="{FF2B5EF4-FFF2-40B4-BE49-F238E27FC236}">
                <a16:creationId xmlns:a16="http://schemas.microsoft.com/office/drawing/2014/main" id="{D922B281-CE8B-4E47-889A-38B9D11BA0A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1915" y="1609724"/>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6083"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51236" y="1609724"/>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45405"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C226210A-4112-4730-8F81-3CAE5C391FDB}"/>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6CAD3E0A-0143-42FC-B8B6-EBC1FF990000}"/>
              </a:ext>
            </a:extLst>
          </p:cNvPr>
          <p:cNvSpPr>
            <a:spLocks noGrp="1"/>
          </p:cNvSpPr>
          <p:nvPr>
            <p:ph type="dt" sz="half" idx="17"/>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7D46B54D-91F2-4210-9BEA-3B59824207D9}"/>
              </a:ext>
            </a:extLst>
          </p:cNvPr>
          <p:cNvSpPr>
            <a:spLocks noGrp="1"/>
          </p:cNvSpPr>
          <p:nvPr>
            <p:ph type="ftr" sz="quarter" idx="18"/>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F0900B02-4438-4597-85D3-D93A97B15462}"/>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541099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ark - Title/Subtitle 3 Column">
    <p:bg>
      <p:bgRef idx="1001">
        <a:schemeClr val="bg1"/>
      </p:bgRef>
    </p:bg>
    <p:spTree>
      <p:nvGrpSpPr>
        <p:cNvPr id="1" name=""/>
        <p:cNvGrpSpPr/>
        <p:nvPr/>
      </p:nvGrpSpPr>
      <p:grpSpPr>
        <a:xfrm>
          <a:off x="0" y="0"/>
          <a:ext cx="0" cy="0"/>
          <a:chOff x="0" y="0"/>
          <a:chExt cx="0" cy="0"/>
        </a:xfrm>
      </p:grpSpPr>
      <p:pic>
        <p:nvPicPr>
          <p:cNvPr id="13" name="Cloud">
            <a:extLst>
              <a:ext uri="{FF2B5EF4-FFF2-40B4-BE49-F238E27FC236}">
                <a16:creationId xmlns:a16="http://schemas.microsoft.com/office/drawing/2014/main" id="{B017591D-9CE6-7446-94B7-8CEEEAF691E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1915"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6083"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51236"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45405"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6E60902A-4CDA-482D-90DF-ECACF1930986}"/>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E77E4DB8-9644-4581-BEED-809BCD3EA9C1}"/>
              </a:ext>
            </a:extLst>
          </p:cNvPr>
          <p:cNvSpPr>
            <a:spLocks noGrp="1"/>
          </p:cNvSpPr>
          <p:nvPr>
            <p:ph type="dt" sz="half" idx="17"/>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FF0DBBB3-F562-4D09-B7E5-45C9C98CE1B5}"/>
              </a:ext>
            </a:extLst>
          </p:cNvPr>
          <p:cNvSpPr>
            <a:spLocks noGrp="1"/>
          </p:cNvSpPr>
          <p:nvPr>
            <p:ph type="ftr" sz="quarter" idx="18"/>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8FC14E1F-DA7F-492C-AFEB-BC17569A9002}"/>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1728875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Light - Title 4 Column">
    <p:bg>
      <p:bgRef idx="1001">
        <a:schemeClr val="bg1"/>
      </p:bgRef>
    </p:bg>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403EA880-91CB-2F4A-BC00-A9353851358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4450" y="1590159"/>
            <a:ext cx="0" cy="4525997"/>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2001"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7576" y="1590159"/>
            <a:ext cx="0" cy="4525997"/>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35127"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40702" y="1590159"/>
            <a:ext cx="0" cy="4525997"/>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68254"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E665C0AC-7132-4356-88D4-79E4A49B2CE4}"/>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A131A1D-D1FF-4A37-8531-B67D54ED466D}"/>
              </a:ext>
            </a:extLst>
          </p:cNvPr>
          <p:cNvSpPr>
            <a:spLocks noGrp="1"/>
          </p:cNvSpPr>
          <p:nvPr>
            <p:ph type="dt" sz="half" idx="1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C8EC9026-CA1C-465B-ADD5-AE1F9B7A0775}"/>
              </a:ext>
            </a:extLst>
          </p:cNvPr>
          <p:cNvSpPr>
            <a:spLocks noGrp="1"/>
          </p:cNvSpPr>
          <p:nvPr>
            <p:ph type="ftr" sz="quarter" idx="19"/>
          </p:nvPr>
        </p:nvSpPr>
        <p:spPr/>
        <p:txBody>
          <a:bodyPr/>
          <a:lstStyle/>
          <a:p>
            <a:r>
              <a:rPr lang="en-US" dirty="0"/>
              <a:t>Copyright © 2021, Oracle and/or its affiliates  |  Confidential: Internal/Restricted/Highly Restricted</a:t>
            </a:r>
          </a:p>
        </p:txBody>
      </p:sp>
      <p:sp>
        <p:nvSpPr>
          <p:cNvPr id="7" name="Slide Number Placeholder 6">
            <a:extLst>
              <a:ext uri="{FF2B5EF4-FFF2-40B4-BE49-F238E27FC236}">
                <a16:creationId xmlns:a16="http://schemas.microsoft.com/office/drawing/2014/main" id="{13064CFB-254B-4876-8556-026D173672E6}"/>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822998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ark - Title 4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6D31D0E4-AF4F-A542-A6E3-8EBAA9F1BC6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4450" y="1609209"/>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2001"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7576" y="1609209"/>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35127"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40702" y="1609209"/>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68254"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2AA814CE-3331-469B-8BE8-853F42A03463}"/>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52F26386-047A-407D-BEE4-BF9BC2C4C09F}"/>
              </a:ext>
            </a:extLst>
          </p:cNvPr>
          <p:cNvSpPr>
            <a:spLocks noGrp="1"/>
          </p:cNvSpPr>
          <p:nvPr>
            <p:ph type="dt" sz="half" idx="1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15A8344-82CB-496F-8690-72CF339725D6}"/>
              </a:ext>
            </a:extLst>
          </p:cNvPr>
          <p:cNvSpPr>
            <a:spLocks noGrp="1"/>
          </p:cNvSpPr>
          <p:nvPr>
            <p:ph type="ftr" sz="quarter" idx="19"/>
          </p:nvPr>
        </p:nvSpPr>
        <p:spPr/>
        <p:txBody>
          <a:bodyPr/>
          <a:lstStyle/>
          <a:p>
            <a:r>
              <a:rPr lang="en-US" dirty="0"/>
              <a:t>Copyright © 2021, Oracle and/or its affiliates  |  Confidential: Internal/Restricted/Highly Restricted</a:t>
            </a:r>
          </a:p>
        </p:txBody>
      </p:sp>
      <p:sp>
        <p:nvSpPr>
          <p:cNvPr id="7" name="Slide Number Placeholder 6">
            <a:extLst>
              <a:ext uri="{FF2B5EF4-FFF2-40B4-BE49-F238E27FC236}">
                <a16:creationId xmlns:a16="http://schemas.microsoft.com/office/drawing/2014/main" id="{856EBA4F-FCB4-4B89-BEA0-1B33D86D6DE8}"/>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3670471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Light - Title/Subtitle 4 Column">
    <p:spTree>
      <p:nvGrpSpPr>
        <p:cNvPr id="1" name=""/>
        <p:cNvGrpSpPr/>
        <p:nvPr/>
      </p:nvGrpSpPr>
      <p:grpSpPr>
        <a:xfrm>
          <a:off x="0" y="0"/>
          <a:ext cx="0" cy="0"/>
          <a:chOff x="0" y="0"/>
          <a:chExt cx="0" cy="0"/>
        </a:xfrm>
      </p:grpSpPr>
      <p:pic>
        <p:nvPicPr>
          <p:cNvPr id="17" name="Cloud">
            <a:extLst>
              <a:ext uri="{FF2B5EF4-FFF2-40B4-BE49-F238E27FC236}">
                <a16:creationId xmlns:a16="http://schemas.microsoft.com/office/drawing/2014/main" id="{DE68A64E-9177-1E41-B02B-9C94A30A031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3924"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3061"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10222"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39359"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46520"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75659"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72191157-EC2D-4417-9959-2EA7D1DAFF57}"/>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2388CBD-B05C-4885-A081-172C87DCAD84}"/>
              </a:ext>
            </a:extLst>
          </p:cNvPr>
          <p:cNvSpPr>
            <a:spLocks noGrp="1"/>
          </p:cNvSpPr>
          <p:nvPr>
            <p:ph type="dt" sz="half" idx="18"/>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3CE56F53-8C5C-4F85-9969-353868B64B25}"/>
              </a:ext>
            </a:extLst>
          </p:cNvPr>
          <p:cNvSpPr>
            <a:spLocks noGrp="1"/>
          </p:cNvSpPr>
          <p:nvPr>
            <p:ph type="ftr" sz="quarter" idx="19"/>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589360B9-A253-468B-B3D3-70CC43B07468}"/>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261607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ark - Title/Subtitle 4 Column">
    <p:bg>
      <p:bgRef idx="1001">
        <a:schemeClr val="bg1"/>
      </p:bgRef>
    </p:bg>
    <p:spTree>
      <p:nvGrpSpPr>
        <p:cNvPr id="1" name=""/>
        <p:cNvGrpSpPr/>
        <p:nvPr/>
      </p:nvGrpSpPr>
      <p:grpSpPr>
        <a:xfrm>
          <a:off x="0" y="0"/>
          <a:ext cx="0" cy="0"/>
          <a:chOff x="0" y="0"/>
          <a:chExt cx="0" cy="0"/>
        </a:xfrm>
      </p:grpSpPr>
      <p:pic>
        <p:nvPicPr>
          <p:cNvPr id="17" name="Cloud">
            <a:extLst>
              <a:ext uri="{FF2B5EF4-FFF2-40B4-BE49-F238E27FC236}">
                <a16:creationId xmlns:a16="http://schemas.microsoft.com/office/drawing/2014/main" id="{6F66DACA-117A-D443-A12C-B547719EC02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3924"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3061"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10222"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39359"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46520"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75659"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1467A894-8EF4-484B-BF49-DF2E9F970DE5}"/>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E422C40-A387-420C-B07A-9F6BE08313A1}"/>
              </a:ext>
            </a:extLst>
          </p:cNvPr>
          <p:cNvSpPr>
            <a:spLocks noGrp="1"/>
          </p:cNvSpPr>
          <p:nvPr>
            <p:ph type="dt" sz="half" idx="18"/>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7550E71C-CB99-4BD4-8252-ED7D062329F5}"/>
              </a:ext>
            </a:extLst>
          </p:cNvPr>
          <p:cNvSpPr>
            <a:spLocks noGrp="1"/>
          </p:cNvSpPr>
          <p:nvPr>
            <p:ph type="ftr" sz="quarter" idx="19"/>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FD33CF2B-9E35-4547-8232-5DE4CC57C302}"/>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8334253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Light - Title Quad Infographic">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A646CDE3-61DE-5F4A-A6EA-E5FECEFF07E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609209"/>
            <a:ext cx="1618488" cy="1618488"/>
          </a:xfrm>
          <a:prstGeom prst="rect">
            <a:avLst/>
          </a:prstGeom>
        </p:spPr>
        <p:txBody>
          <a:bodyPr/>
          <a:lstStyle/>
          <a:p>
            <a:r>
              <a:rPr lang="en-US"/>
              <a:t>Click icon to add picture</a:t>
            </a:r>
            <a:endParaRPr lang="en-US" dirty="0"/>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209"/>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40646"/>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0646"/>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E3EED3DC-3691-46BD-9B48-E2C270C741F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28BE0263-5FD6-4DE6-B9D0-79EF81804AF3}"/>
              </a:ext>
            </a:extLst>
          </p:cNvPr>
          <p:cNvSpPr>
            <a:spLocks noGrp="1"/>
          </p:cNvSpPr>
          <p:nvPr>
            <p:ph type="dt" sz="half" idx="27"/>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FC6C050F-728D-4BEF-B207-F42452F3527D}"/>
              </a:ext>
            </a:extLst>
          </p:cNvPr>
          <p:cNvSpPr>
            <a:spLocks noGrp="1"/>
          </p:cNvSpPr>
          <p:nvPr>
            <p:ph type="ftr" sz="quarter" idx="28"/>
          </p:nvPr>
        </p:nvSpPr>
        <p:spPr/>
        <p:txBody>
          <a:bodyPr/>
          <a:lstStyle/>
          <a:p>
            <a:r>
              <a:rPr lang="en-US" dirty="0"/>
              <a:t>Copyright © 2021, Oracle and/or its affiliates  |  Confidential: Internal/Restricted/Highly Restricted</a:t>
            </a:r>
          </a:p>
        </p:txBody>
      </p:sp>
      <p:sp>
        <p:nvSpPr>
          <p:cNvPr id="6" name="Slide Number Placeholder 5">
            <a:extLst>
              <a:ext uri="{FF2B5EF4-FFF2-40B4-BE49-F238E27FC236}">
                <a16:creationId xmlns:a16="http://schemas.microsoft.com/office/drawing/2014/main" id="{BD446726-6BED-4C16-B2F2-97FDB0765DB8}"/>
              </a:ext>
            </a:extLst>
          </p:cNvPr>
          <p:cNvSpPr>
            <a:spLocks noGrp="1"/>
          </p:cNvSpPr>
          <p:nvPr>
            <p:ph type="sldNum" sz="quarter" idx="2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5115874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ark - Title Quad Infographic">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307F0167-116B-4B46-AC07-0CF33541BDB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609209"/>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209"/>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40646"/>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0646"/>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083207C4-681D-4388-B80E-EE2FA349AF02}"/>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EC3EB1D7-DB39-4B87-83A2-C41A68F7435E}"/>
              </a:ext>
            </a:extLst>
          </p:cNvPr>
          <p:cNvSpPr>
            <a:spLocks noGrp="1"/>
          </p:cNvSpPr>
          <p:nvPr>
            <p:ph type="dt" sz="half" idx="27"/>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ABD1DB1E-E699-4B1A-BFD3-5F9D0BCDB864}"/>
              </a:ext>
            </a:extLst>
          </p:cNvPr>
          <p:cNvSpPr>
            <a:spLocks noGrp="1"/>
          </p:cNvSpPr>
          <p:nvPr>
            <p:ph type="ftr" sz="quarter" idx="28"/>
          </p:nvPr>
        </p:nvSpPr>
        <p:spPr/>
        <p:txBody>
          <a:bodyPr/>
          <a:lstStyle/>
          <a:p>
            <a:r>
              <a:rPr lang="en-US" dirty="0"/>
              <a:t>Copyright © 2021, Oracle and/or its affiliates  |  Confidential: Internal/Restricted/Highly Restricted</a:t>
            </a:r>
          </a:p>
        </p:txBody>
      </p:sp>
      <p:sp>
        <p:nvSpPr>
          <p:cNvPr id="6" name="Slide Number Placeholder 5">
            <a:extLst>
              <a:ext uri="{FF2B5EF4-FFF2-40B4-BE49-F238E27FC236}">
                <a16:creationId xmlns:a16="http://schemas.microsoft.com/office/drawing/2014/main" id="{6CF2DF93-F6AF-4392-A308-BFC8349686D0}"/>
              </a:ext>
            </a:extLst>
          </p:cNvPr>
          <p:cNvSpPr>
            <a:spLocks noGrp="1"/>
          </p:cNvSpPr>
          <p:nvPr>
            <p:ph type="sldNum" sz="quarter" idx="2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6608710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Light - Numbered Outline">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3CFD71AD-DED9-6542-9425-0CD364D0453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552282" y="4403039"/>
            <a:ext cx="6133750"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10687050"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dirty="0"/>
              <a:t>Copyright © 2021, Oracle and/or its affiliates  |  Confidential: Internal/Restricted/Highly Restricted</a:t>
            </a:r>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575641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ark - Numbered Outline">
    <p:bg>
      <p:bgPr>
        <a:solidFill>
          <a:schemeClr val="tx1"/>
        </a:solidFill>
        <a:effectLst/>
      </p:bgPr>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EFF16796-4E17-4FE8-979C-14D94935366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552283" y="4403039"/>
            <a:ext cx="6133748"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10687050"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dirty="0"/>
              <a:t>Copyright © 2021, Oracle and/or its affiliates  |  Confidential: Internal/Restricted/Highly Restricted</a:t>
            </a:r>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448723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Light - Numbered Outline 2 Column">
    <p:bg>
      <p:bgPr>
        <a:solidFill>
          <a:schemeClr val="bg1"/>
        </a:solidFill>
        <a:effectLst/>
      </p:bgPr>
    </p:bg>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3CFD71AD-DED9-6542-9425-0CD364D0453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552282" y="4403039"/>
            <a:ext cx="6133750"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5084064"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dirty="0"/>
              <a:t>Copyright © 2021, Oracle and/or its affiliates  |  Confidential: Internal/Restricted/Highly Restricted</a:t>
            </a:r>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
        <p:nvSpPr>
          <p:cNvPr id="9" name="Text Placeholder 3">
            <a:extLst>
              <a:ext uri="{FF2B5EF4-FFF2-40B4-BE49-F238E27FC236}">
                <a16:creationId xmlns:a16="http://schemas.microsoft.com/office/drawing/2014/main" id="{93AB42C3-C7C2-47CD-8E87-C5D5963E7A0E}"/>
              </a:ext>
            </a:extLst>
          </p:cNvPr>
          <p:cNvSpPr>
            <a:spLocks noGrp="1"/>
          </p:cNvSpPr>
          <p:nvPr>
            <p:ph type="body" sz="quarter" idx="48"/>
          </p:nvPr>
        </p:nvSpPr>
        <p:spPr>
          <a:xfrm>
            <a:off x="6364986" y="1609724"/>
            <a:ext cx="5084064"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81154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Dark - Numbered Outline 2 Column">
    <p:bg>
      <p:bgPr>
        <a:solidFill>
          <a:schemeClr val="tx1"/>
        </a:solidFill>
        <a:effectLst/>
      </p:bgPr>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EFF16796-4E17-4FE8-979C-14D94935366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552283" y="4403039"/>
            <a:ext cx="6133748"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5084064"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dirty="0"/>
              <a:t>Copyright © 2021, Oracle and/or its affiliates  |  Confidential: Internal/Restricted/Highly Restricted</a:t>
            </a:r>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
        <p:nvSpPr>
          <p:cNvPr id="9" name="Text Placeholder 3">
            <a:extLst>
              <a:ext uri="{FF2B5EF4-FFF2-40B4-BE49-F238E27FC236}">
                <a16:creationId xmlns:a16="http://schemas.microsoft.com/office/drawing/2014/main" id="{65B0AED4-660C-4741-9A22-50FB3CA4ABA7}"/>
              </a:ext>
            </a:extLst>
          </p:cNvPr>
          <p:cNvSpPr>
            <a:spLocks noGrp="1"/>
          </p:cNvSpPr>
          <p:nvPr>
            <p:ph type="body" sz="quarter" idx="48"/>
          </p:nvPr>
        </p:nvSpPr>
        <p:spPr>
          <a:xfrm>
            <a:off x="6366095" y="1609724"/>
            <a:ext cx="5084064"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47374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Light - Title/Subtitle Quad Infographic">
    <p:bg>
      <p:bgRef idx="1001">
        <a:schemeClr val="bg1"/>
      </p:bgRef>
    </p:bg>
    <p:spTree>
      <p:nvGrpSpPr>
        <p:cNvPr id="1" name=""/>
        <p:cNvGrpSpPr/>
        <p:nvPr/>
      </p:nvGrpSpPr>
      <p:grpSpPr>
        <a:xfrm>
          <a:off x="0" y="0"/>
          <a:ext cx="0" cy="0"/>
          <a:chOff x="0" y="0"/>
          <a:chExt cx="0" cy="0"/>
        </a:xfrm>
      </p:grpSpPr>
      <p:pic>
        <p:nvPicPr>
          <p:cNvPr id="16" name="Cloud">
            <a:extLst>
              <a:ext uri="{FF2B5EF4-FFF2-40B4-BE49-F238E27FC236}">
                <a16:creationId xmlns:a16="http://schemas.microsoft.com/office/drawing/2014/main" id="{2836A0A9-B46B-8E44-BD88-E6FFEC5F942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609725"/>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725"/>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4116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116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EA56FC21-9E73-4F6F-9512-715B2F6AE707}"/>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80A4CAAD-4985-4FFF-BE24-1873DC385CA6}"/>
              </a:ext>
            </a:extLst>
          </p:cNvPr>
          <p:cNvSpPr>
            <a:spLocks noGrp="1"/>
          </p:cNvSpPr>
          <p:nvPr>
            <p:ph type="dt" sz="half" idx="2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9DD6AD3B-D115-41B9-A024-91B560E170AD}"/>
              </a:ext>
            </a:extLst>
          </p:cNvPr>
          <p:cNvSpPr>
            <a:spLocks noGrp="1"/>
          </p:cNvSpPr>
          <p:nvPr>
            <p:ph type="ftr" sz="quarter" idx="29"/>
          </p:nvPr>
        </p:nvSpPr>
        <p:spPr/>
        <p:txBody>
          <a:bodyPr/>
          <a:lstStyle/>
          <a:p>
            <a:r>
              <a:rPr lang="en-US" dirty="0"/>
              <a:t>Copyright © 2021, Oracle and/or its affiliates  |  Confidential: Internal/Restricted/Highly Restricted</a:t>
            </a:r>
          </a:p>
        </p:txBody>
      </p:sp>
      <p:sp>
        <p:nvSpPr>
          <p:cNvPr id="6" name="Slide Number Placeholder 5">
            <a:extLst>
              <a:ext uri="{FF2B5EF4-FFF2-40B4-BE49-F238E27FC236}">
                <a16:creationId xmlns:a16="http://schemas.microsoft.com/office/drawing/2014/main" id="{D5F57306-2538-4D77-8134-400C30C727EE}"/>
              </a:ext>
            </a:extLst>
          </p:cNvPr>
          <p:cNvSpPr>
            <a:spLocks noGrp="1"/>
          </p:cNvSpPr>
          <p:nvPr>
            <p:ph type="sldNum" sz="quarter" idx="3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9241069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ark - Title/Subtitle Quad Infographic">
    <p:bg>
      <p:bgRef idx="1001">
        <a:schemeClr val="bg1"/>
      </p:bgRef>
    </p:bg>
    <p:spTree>
      <p:nvGrpSpPr>
        <p:cNvPr id="1" name=""/>
        <p:cNvGrpSpPr/>
        <p:nvPr/>
      </p:nvGrpSpPr>
      <p:grpSpPr>
        <a:xfrm>
          <a:off x="0" y="0"/>
          <a:ext cx="0" cy="0"/>
          <a:chOff x="0" y="0"/>
          <a:chExt cx="0" cy="0"/>
        </a:xfrm>
      </p:grpSpPr>
      <p:pic>
        <p:nvPicPr>
          <p:cNvPr id="16" name="Cloud">
            <a:extLst>
              <a:ext uri="{FF2B5EF4-FFF2-40B4-BE49-F238E27FC236}">
                <a16:creationId xmlns:a16="http://schemas.microsoft.com/office/drawing/2014/main" id="{A59691D8-12D1-8E4C-8346-D9FD6743C1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609725"/>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725"/>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4116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116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D3F5A0DB-77B7-43EC-848A-C3EEA5F4DC8F}"/>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1A2928A2-36B1-4B61-82B8-0724A988B968}"/>
              </a:ext>
            </a:extLst>
          </p:cNvPr>
          <p:cNvSpPr>
            <a:spLocks noGrp="1"/>
          </p:cNvSpPr>
          <p:nvPr>
            <p:ph type="dt" sz="half" idx="2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98365B2-9A7D-4291-A052-A65B0C767BBE}"/>
              </a:ext>
            </a:extLst>
          </p:cNvPr>
          <p:cNvSpPr>
            <a:spLocks noGrp="1"/>
          </p:cNvSpPr>
          <p:nvPr>
            <p:ph type="ftr" sz="quarter" idx="29"/>
          </p:nvPr>
        </p:nvSpPr>
        <p:spPr/>
        <p:txBody>
          <a:bodyPr/>
          <a:lstStyle/>
          <a:p>
            <a:r>
              <a:rPr lang="en-US" dirty="0"/>
              <a:t>Copyright © 2021, Oracle and/or its affiliates  |  Confidential: Internal/Restricted/Highly Restricted</a:t>
            </a:r>
          </a:p>
        </p:txBody>
      </p:sp>
      <p:sp>
        <p:nvSpPr>
          <p:cNvPr id="6" name="Slide Number Placeholder 5">
            <a:extLst>
              <a:ext uri="{FF2B5EF4-FFF2-40B4-BE49-F238E27FC236}">
                <a16:creationId xmlns:a16="http://schemas.microsoft.com/office/drawing/2014/main" id="{6761CBF8-87F2-4E8D-9C05-48F5D29D5D78}"/>
              </a:ext>
            </a:extLst>
          </p:cNvPr>
          <p:cNvSpPr>
            <a:spLocks noGrp="1"/>
          </p:cNvSpPr>
          <p:nvPr>
            <p:ph type="sldNum" sz="quarter" idx="3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4714234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Light - Blank">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8BD8F955-3E3E-4E6E-A650-C4E0C80495A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pic>
        <p:nvPicPr>
          <p:cNvPr id="6" name="OTag">
            <a:extLst>
              <a:ext uri="{FF2B5EF4-FFF2-40B4-BE49-F238E27FC236}">
                <a16:creationId xmlns:a16="http://schemas.microsoft.com/office/drawing/2014/main" id="{0F682282-A332-4D5C-89F4-38480EC33F4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0" name="OTag">
            <a:extLst>
              <a:ext uri="{FF2B5EF4-FFF2-40B4-BE49-F238E27FC236}">
                <a16:creationId xmlns:a16="http://schemas.microsoft.com/office/drawing/2014/main" id="{00F1077A-D301-437A-8CE7-A0EA6CDECB51}"/>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B6E29D2F-E9BE-442D-8048-30D82B0FA2D2}"/>
              </a:ext>
            </a:extLst>
          </p:cNvPr>
          <p:cNvSpPr>
            <a:spLocks noGrp="1"/>
          </p:cNvSpPr>
          <p:nvPr>
            <p:ph type="dt" sz="half" idx="10"/>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id="{4249E66D-873C-4E3D-B665-952DA3AD6CCF}"/>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5" name="Slide Number Placeholder 4">
            <a:extLst>
              <a:ext uri="{FF2B5EF4-FFF2-40B4-BE49-F238E27FC236}">
                <a16:creationId xmlns:a16="http://schemas.microsoft.com/office/drawing/2014/main" id="{B52D4C26-D77F-4F76-BA95-32055FEC61F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493871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Dark - Blank">
    <p:bg>
      <p:bgPr>
        <a:solidFill>
          <a:schemeClr val="bg1"/>
        </a:solidFill>
        <a:effectLst/>
      </p:bgPr>
    </p:bg>
    <p:spTree>
      <p:nvGrpSpPr>
        <p:cNvPr id="1" name=""/>
        <p:cNvGrpSpPr/>
        <p:nvPr/>
      </p:nvGrpSpPr>
      <p:grpSpPr>
        <a:xfrm>
          <a:off x="0" y="0"/>
          <a:ext cx="0" cy="0"/>
          <a:chOff x="0" y="0"/>
          <a:chExt cx="0" cy="0"/>
        </a:xfrm>
      </p:grpSpPr>
      <p:pic>
        <p:nvPicPr>
          <p:cNvPr id="7" name="OTag">
            <a:extLst>
              <a:ext uri="{FF2B5EF4-FFF2-40B4-BE49-F238E27FC236}">
                <a16:creationId xmlns:a16="http://schemas.microsoft.com/office/drawing/2014/main" id="{1CFFF60E-C73F-41DD-B4B9-8792F4C0D80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1" name="Cloud">
            <a:extLst>
              <a:ext uri="{FF2B5EF4-FFF2-40B4-BE49-F238E27FC236}">
                <a16:creationId xmlns:a16="http://schemas.microsoft.com/office/drawing/2014/main" id="{A2A0E6A0-6580-9B4E-8437-9949DBFBF2B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Date Placeholder 2">
            <a:extLst>
              <a:ext uri="{FF2B5EF4-FFF2-40B4-BE49-F238E27FC236}">
                <a16:creationId xmlns:a16="http://schemas.microsoft.com/office/drawing/2014/main" id="{1DEECACB-46C4-4A42-8159-4ABC00F85DC7}"/>
              </a:ext>
            </a:extLst>
          </p:cNvPr>
          <p:cNvSpPr>
            <a:spLocks noGrp="1"/>
          </p:cNvSpPr>
          <p:nvPr>
            <p:ph type="dt" sz="half" idx="10"/>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id="{21AED7B6-E930-4B73-845F-99262175EA18}"/>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5" name="Slide Number Placeholder 4">
            <a:extLst>
              <a:ext uri="{FF2B5EF4-FFF2-40B4-BE49-F238E27FC236}">
                <a16:creationId xmlns:a16="http://schemas.microsoft.com/office/drawing/2014/main" id="{83691DFD-B788-4684-96F9-4DD21020B309}"/>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3395031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Light - Title Only">
    <p:spTree>
      <p:nvGrpSpPr>
        <p:cNvPr id="1" name=""/>
        <p:cNvGrpSpPr/>
        <p:nvPr/>
      </p:nvGrpSpPr>
      <p:grpSpPr>
        <a:xfrm>
          <a:off x="0" y="0"/>
          <a:ext cx="0" cy="0"/>
          <a:chOff x="0" y="0"/>
          <a:chExt cx="0" cy="0"/>
        </a:xfrm>
      </p:grpSpPr>
      <p:pic>
        <p:nvPicPr>
          <p:cNvPr id="7" name="Cloud">
            <a:extLst>
              <a:ext uri="{FF2B5EF4-FFF2-40B4-BE49-F238E27FC236}">
                <a16:creationId xmlns:a16="http://schemas.microsoft.com/office/drawing/2014/main" id="{A52109B5-4152-894B-9BF6-17B5458CC9C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4" name="Title 3">
            <a:extLst>
              <a:ext uri="{FF2B5EF4-FFF2-40B4-BE49-F238E27FC236}">
                <a16:creationId xmlns:a16="http://schemas.microsoft.com/office/drawing/2014/main" id="{F5090641-BB3E-479D-A754-1B2B6F37AEB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153D77D-CD9E-445C-8F26-904F65B519A3}"/>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50DAEFA0-C12C-4365-A532-D29F819542E1}"/>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6" name="Slide Number Placeholder 5">
            <a:extLst>
              <a:ext uri="{FF2B5EF4-FFF2-40B4-BE49-F238E27FC236}">
                <a16:creationId xmlns:a16="http://schemas.microsoft.com/office/drawing/2014/main" id="{9E6038FD-33E0-4C25-AC00-13FEB177A45C}"/>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008995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ark - Title Only">
    <p:spTree>
      <p:nvGrpSpPr>
        <p:cNvPr id="1" name=""/>
        <p:cNvGrpSpPr/>
        <p:nvPr/>
      </p:nvGrpSpPr>
      <p:grpSpPr>
        <a:xfrm>
          <a:off x="0" y="0"/>
          <a:ext cx="0" cy="0"/>
          <a:chOff x="0" y="0"/>
          <a:chExt cx="0" cy="0"/>
        </a:xfrm>
      </p:grpSpPr>
      <p:pic>
        <p:nvPicPr>
          <p:cNvPr id="7" name="Cloud">
            <a:extLst>
              <a:ext uri="{FF2B5EF4-FFF2-40B4-BE49-F238E27FC236}">
                <a16:creationId xmlns:a16="http://schemas.microsoft.com/office/drawing/2014/main" id="{05859F96-E4B3-8747-B027-10CA6EDB3E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4" name="Title 3">
            <a:extLst>
              <a:ext uri="{FF2B5EF4-FFF2-40B4-BE49-F238E27FC236}">
                <a16:creationId xmlns:a16="http://schemas.microsoft.com/office/drawing/2014/main" id="{F495A570-6FAE-4393-89B0-E6BA7AC6B3F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0792EEA-DB03-4E8E-B6AB-1122F317F95A}"/>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0EBB5D96-D6C9-4E8C-9D41-A28C7CED92F8}"/>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6" name="Slide Number Placeholder 5">
            <a:extLst>
              <a:ext uri="{FF2B5EF4-FFF2-40B4-BE49-F238E27FC236}">
                <a16:creationId xmlns:a16="http://schemas.microsoft.com/office/drawing/2014/main" id="{D760D253-6DDA-4486-89F6-5D5732868115}"/>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3155354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Light - Title/Subtitle">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EE127CFA-8D5C-584E-9C61-6685B54799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24235"/>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4" name="Title 3">
            <a:extLst>
              <a:ext uri="{FF2B5EF4-FFF2-40B4-BE49-F238E27FC236}">
                <a16:creationId xmlns:a16="http://schemas.microsoft.com/office/drawing/2014/main" id="{AC6A8D35-C90D-428D-8E15-6F958679D947}"/>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56526A55-50C7-43D1-9A4E-DE6E31578685}"/>
              </a:ext>
            </a:extLst>
          </p:cNvPr>
          <p:cNvSpPr>
            <a:spLocks noGrp="1"/>
          </p:cNvSpPr>
          <p:nvPr>
            <p:ph type="dt" sz="half" idx="12"/>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947ED885-1287-4046-BFFE-E5DEC702C7AE}"/>
              </a:ext>
            </a:extLst>
          </p:cNvPr>
          <p:cNvSpPr>
            <a:spLocks noGrp="1"/>
          </p:cNvSpPr>
          <p:nvPr>
            <p:ph type="ftr" sz="quarter" idx="13"/>
          </p:nvPr>
        </p:nvSpPr>
        <p:spPr/>
        <p:txBody>
          <a:bodyPr/>
          <a:lstStyle/>
          <a:p>
            <a:r>
              <a:rPr lang="en-US" dirty="0"/>
              <a:t>Copyright © 2021, Oracle and/or its affiliates  |  Confidential: Internal/Restricted/Highly Restricted</a:t>
            </a:r>
          </a:p>
        </p:txBody>
      </p:sp>
      <p:sp>
        <p:nvSpPr>
          <p:cNvPr id="6" name="Slide Number Placeholder 5">
            <a:extLst>
              <a:ext uri="{FF2B5EF4-FFF2-40B4-BE49-F238E27FC236}">
                <a16:creationId xmlns:a16="http://schemas.microsoft.com/office/drawing/2014/main" id="{0A9C1380-E61D-4D70-B7A9-EA2CA56D1441}"/>
              </a:ext>
            </a:extLst>
          </p:cNvPr>
          <p:cNvSpPr>
            <a:spLocks noGrp="1"/>
          </p:cNvSpPr>
          <p:nvPr>
            <p:ph type="sldNum" sz="quarter" idx="1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210475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ark - Title/Subtitle">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93BCC98D-F462-9844-9660-2EA01F13EFA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4" name="Title 3">
            <a:extLst>
              <a:ext uri="{FF2B5EF4-FFF2-40B4-BE49-F238E27FC236}">
                <a16:creationId xmlns:a16="http://schemas.microsoft.com/office/drawing/2014/main" id="{C471FF06-338B-46FE-B4FE-F72B7ABAED7F}"/>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5159E3D4-8DE9-4EE7-AF46-396CA0361B33}"/>
              </a:ext>
            </a:extLst>
          </p:cNvPr>
          <p:cNvSpPr>
            <a:spLocks noGrp="1"/>
          </p:cNvSpPr>
          <p:nvPr>
            <p:ph type="dt" sz="half" idx="12"/>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A47ABD9F-CF7B-4739-A09B-21C74EE3D7DA}"/>
              </a:ext>
            </a:extLst>
          </p:cNvPr>
          <p:cNvSpPr>
            <a:spLocks noGrp="1"/>
          </p:cNvSpPr>
          <p:nvPr>
            <p:ph type="ftr" sz="quarter" idx="13"/>
          </p:nvPr>
        </p:nvSpPr>
        <p:spPr/>
        <p:txBody>
          <a:bodyPr/>
          <a:lstStyle/>
          <a:p>
            <a:r>
              <a:rPr lang="en-US" dirty="0"/>
              <a:t>Copyright © 2021, Oracle and/or its affiliates  |  Confidential: Internal/Restricted/Highly Restricted</a:t>
            </a:r>
          </a:p>
        </p:txBody>
      </p:sp>
      <p:sp>
        <p:nvSpPr>
          <p:cNvPr id="6" name="Slide Number Placeholder 5">
            <a:extLst>
              <a:ext uri="{FF2B5EF4-FFF2-40B4-BE49-F238E27FC236}">
                <a16:creationId xmlns:a16="http://schemas.microsoft.com/office/drawing/2014/main" id="{2C1326A2-CE99-456C-A450-2DC676458CDB}"/>
              </a:ext>
            </a:extLst>
          </p:cNvPr>
          <p:cNvSpPr>
            <a:spLocks noGrp="1"/>
          </p:cNvSpPr>
          <p:nvPr>
            <p:ph type="sldNum" sz="quarter" idx="1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0176969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Light - Metric">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90C14E-647D-DE45-A3FE-3E841253B48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997" r="-1"/>
          <a:stretch/>
        </p:blipFill>
        <p:spPr>
          <a:xfrm>
            <a:off x="6095574" y="0"/>
            <a:ext cx="6096425" cy="6858000"/>
          </a:xfrm>
          <a:prstGeom prst="rect">
            <a:avLst/>
          </a:prstGeom>
        </p:spPr>
      </p:pic>
      <p:pic>
        <p:nvPicPr>
          <p:cNvPr id="23" name="OTag">
            <a:extLst>
              <a:ext uri="{FF2B5EF4-FFF2-40B4-BE49-F238E27FC236}">
                <a16:creationId xmlns:a16="http://schemas.microsoft.com/office/drawing/2014/main" id="{000C5F04-372F-427E-81C5-11434B35699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71217" y="6355080"/>
            <a:ext cx="502920" cy="502920"/>
          </a:xfrm>
          <a:prstGeom prst="rect">
            <a:avLst/>
          </a:prstGeom>
        </p:spPr>
      </p:pic>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83AB0E-EC5F-476F-B6A9-E6F9CE84E95A}"/>
              </a:ext>
            </a:extLst>
          </p:cNvPr>
          <p:cNvSpPr>
            <a:spLocks noGrp="1"/>
          </p:cNvSpPr>
          <p:nvPr>
            <p:ph type="body" sz="quarter" idx="15" hasCustomPrompt="1"/>
          </p:nvPr>
        </p:nvSpPr>
        <p:spPr>
          <a:xfrm>
            <a:off x="723900" y="1600200"/>
            <a:ext cx="5072063" cy="2415700"/>
          </a:xfrm>
        </p:spPr>
        <p:txBody>
          <a:bodyPr anchor="b" anchorCtr="0"/>
          <a:lstStyle>
            <a:lvl1pPr>
              <a:defRPr sz="8000" b="1">
                <a:solidFill>
                  <a:srgbClr val="AE562C"/>
                </a:solidFill>
              </a:defRPr>
            </a:lvl1pPr>
          </a:lstStyle>
          <a:p>
            <a:pPr lvl="0"/>
            <a:r>
              <a:rPr lang="en-US" dirty="0"/>
              <a:t>00%</a:t>
            </a:r>
          </a:p>
        </p:txBody>
      </p:sp>
      <p:sp>
        <p:nvSpPr>
          <p:cNvPr id="3" name="Date Placeholder 2">
            <a:extLst>
              <a:ext uri="{FF2B5EF4-FFF2-40B4-BE49-F238E27FC236}">
                <a16:creationId xmlns:a16="http://schemas.microsoft.com/office/drawing/2014/main" id="{14EF74DF-FD68-4CDF-B4CE-342E7A165BCB}"/>
              </a:ext>
            </a:extLst>
          </p:cNvPr>
          <p:cNvSpPr>
            <a:spLocks noGrp="1"/>
          </p:cNvSpPr>
          <p:nvPr>
            <p:ph type="dt" sz="half" idx="16"/>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89C4B030-1E0B-4CB0-87B4-DF607257368B}"/>
              </a:ext>
            </a:extLst>
          </p:cNvPr>
          <p:cNvSpPr>
            <a:spLocks noGrp="1"/>
          </p:cNvSpPr>
          <p:nvPr>
            <p:ph type="ftr" sz="quarter" idx="17"/>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CBADD7B5-9676-40DE-A88A-5EC3D33A6577}"/>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0578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Dark - Metric">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B54DF6-D8D9-3E4B-A5D4-8DB1B36A211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997"/>
          <a:stretch/>
        </p:blipFill>
        <p:spPr>
          <a:xfrm>
            <a:off x="6096000" y="0"/>
            <a:ext cx="6096348" cy="6858000"/>
          </a:xfrm>
          <a:prstGeom prst="rect">
            <a:avLst/>
          </a:prstGeom>
        </p:spPr>
      </p:pic>
      <p:pic>
        <p:nvPicPr>
          <p:cNvPr id="12" name="OTag">
            <a:extLst>
              <a:ext uri="{FF2B5EF4-FFF2-40B4-BE49-F238E27FC236}">
                <a16:creationId xmlns:a16="http://schemas.microsoft.com/office/drawing/2014/main" id="{E8A7F756-6885-FD4D-8CAC-01911AF996C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a:extLst>
              <a:ext uri="{FF2B5EF4-FFF2-40B4-BE49-F238E27FC236}">
                <a16:creationId xmlns:a16="http://schemas.microsoft.com/office/drawing/2014/main" id="{52A6D6F1-EBC4-4335-819B-433720EB173D}"/>
              </a:ext>
            </a:extLst>
          </p:cNvPr>
          <p:cNvSpPr>
            <a:spLocks noGrp="1"/>
          </p:cNvSpPr>
          <p:nvPr>
            <p:ph type="body" sz="quarter" idx="15" hasCustomPrompt="1"/>
          </p:nvPr>
        </p:nvSpPr>
        <p:spPr>
          <a:xfrm>
            <a:off x="723900" y="1600200"/>
            <a:ext cx="5085287" cy="2415700"/>
          </a:xfrm>
        </p:spPr>
        <p:txBody>
          <a:bodyPr anchor="b" anchorCtr="0"/>
          <a:lstStyle>
            <a:lvl1pPr>
              <a:defRPr sz="8000" b="1">
                <a:solidFill>
                  <a:srgbClr val="759C6C"/>
                </a:solidFill>
              </a:defRPr>
            </a:lvl1pPr>
          </a:lstStyle>
          <a:p>
            <a:pPr lvl="0"/>
            <a:r>
              <a:rPr lang="en-US" dirty="0"/>
              <a:t>00%</a:t>
            </a:r>
          </a:p>
        </p:txBody>
      </p:sp>
      <p:sp>
        <p:nvSpPr>
          <p:cNvPr id="3" name="Date Placeholder 2">
            <a:extLst>
              <a:ext uri="{FF2B5EF4-FFF2-40B4-BE49-F238E27FC236}">
                <a16:creationId xmlns:a16="http://schemas.microsoft.com/office/drawing/2014/main" id="{A558375C-46BC-48EA-9DFC-3DF06967D7C3}"/>
              </a:ext>
            </a:extLst>
          </p:cNvPr>
          <p:cNvSpPr>
            <a:spLocks noGrp="1"/>
          </p:cNvSpPr>
          <p:nvPr>
            <p:ph type="dt" sz="half" idx="16"/>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4B2DF6E-494A-4D98-888D-68B724E489C5}"/>
              </a:ext>
            </a:extLst>
          </p:cNvPr>
          <p:cNvSpPr>
            <a:spLocks noGrp="1"/>
          </p:cNvSpPr>
          <p:nvPr>
            <p:ph type="ftr" sz="quarter" idx="17"/>
          </p:nvPr>
        </p:nvSpPr>
        <p:spPr/>
        <p:txBody>
          <a:bodyPr/>
          <a:lstStyle/>
          <a:p>
            <a:r>
              <a:rPr lang="en-US" dirty="0"/>
              <a:t>Copyright © 2021, Oracle and/or its affiliates  |  Confidential: Internal/Restricted/Highly Restricted</a:t>
            </a:r>
          </a:p>
        </p:txBody>
      </p:sp>
      <p:sp>
        <p:nvSpPr>
          <p:cNvPr id="7" name="Slide Number Placeholder 6">
            <a:extLst>
              <a:ext uri="{FF2B5EF4-FFF2-40B4-BE49-F238E27FC236}">
                <a16:creationId xmlns:a16="http://schemas.microsoft.com/office/drawing/2014/main" id="{9BDC2851-E9BE-4691-AE94-635936A66775}"/>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8592431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Light - Data Texture 07 Blank">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81203-42C6-B54E-A5F8-FE2DAE3C0E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 name="OTag">
            <a:extLst>
              <a:ext uri="{FF2B5EF4-FFF2-40B4-BE49-F238E27FC236}">
                <a16:creationId xmlns:a16="http://schemas.microsoft.com/office/drawing/2014/main" id="{B620A016-1EBE-426A-BB19-9671229484A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Date Placeholder 1">
            <a:extLst>
              <a:ext uri="{FF2B5EF4-FFF2-40B4-BE49-F238E27FC236}">
                <a16:creationId xmlns:a16="http://schemas.microsoft.com/office/drawing/2014/main" id="{AADFA4C3-C577-4944-B23B-0E8CEECA00FE}"/>
              </a:ext>
            </a:extLst>
          </p:cNvPr>
          <p:cNvSpPr>
            <a:spLocks noGrp="1"/>
          </p:cNvSpPr>
          <p:nvPr>
            <p:ph type="dt" sz="half" idx="10"/>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id="{EE548FBC-C180-4348-924F-1AD0DE33EC94}"/>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7" name="Slide Number Placeholder 6">
            <a:extLst>
              <a:ext uri="{FF2B5EF4-FFF2-40B4-BE49-F238E27FC236}">
                <a16:creationId xmlns:a16="http://schemas.microsoft.com/office/drawing/2014/main" id="{C2993164-8F12-4A57-BCB2-ECAB88B102D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2723859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Dark - Data Texture 07 Blank">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8B6F3C-673A-2C4F-BDD8-A174DA9D4B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C6ADE0F8-03AA-E84C-A08A-799EE14D7CA2}"/>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Date Placeholder 1">
            <a:extLst>
              <a:ext uri="{FF2B5EF4-FFF2-40B4-BE49-F238E27FC236}">
                <a16:creationId xmlns:a16="http://schemas.microsoft.com/office/drawing/2014/main" id="{A2DF2B49-8199-43EF-9C31-2EE3E2278A8F}"/>
              </a:ext>
            </a:extLst>
          </p:cNvPr>
          <p:cNvSpPr>
            <a:spLocks noGrp="1"/>
          </p:cNvSpPr>
          <p:nvPr>
            <p:ph type="dt" sz="half" idx="10"/>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id="{C290A680-202A-4EB8-8426-F81FE6C12DD2}"/>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7" name="Slide Number Placeholder 6">
            <a:extLst>
              <a:ext uri="{FF2B5EF4-FFF2-40B4-BE49-F238E27FC236}">
                <a16:creationId xmlns:a16="http://schemas.microsoft.com/office/drawing/2014/main" id="{81D7B772-BB21-406A-A2FE-5A71474672A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5133050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Light - Data Texture 16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8A9AF7-F5CE-844F-BBE4-0C983CB99B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F89127AD-303E-4148-925B-F8D854942DC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6077CD67-74FC-43EC-912B-8B74B34E5B81}"/>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AC119101-EC6A-4B95-9940-BAB31432AD0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5239773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Dark - Data Texture 16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CF9FCE-AE1C-564C-8F89-B5CD38A47D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DBAE7266-CBC0-47D9-85A0-91E01109381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E8638588-07BC-4F98-97FA-975AE1443B66}"/>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848B57A4-1EA3-47FA-AD37-31BB82676BA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1066540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Light - Data Texture 19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7712D2-1637-4940-A323-42EBA61AD5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34BA956C-AFD4-4D95-9304-BB81E2E12CC5}"/>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C49782E6-C6D7-4588-8CDE-8BB252C535B1}"/>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7AD6286E-40B3-4954-877E-F88E2191B41D}"/>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1583184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Dark - Data Texture 19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D5B665-2B39-6645-BF1F-C5F9BD830A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8A7CFD62-A920-45CB-9691-083BA5642432}"/>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C4B8371-BFE0-4C4C-9EC8-651A59790856}"/>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BBC47787-CD64-4386-A100-73FB94F88CFA}"/>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2752339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Light - Title and Content">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a:t>[Date]</a:t>
            </a:r>
            <a:endParaRPr lang="en-US" dirty="0"/>
          </a:p>
        </p:txBody>
      </p:sp>
      <p:sp>
        <p:nvSpPr>
          <p:cNvPr id="4" name="Title 3">
            <a:extLst>
              <a:ext uri="{FF2B5EF4-FFF2-40B4-BE49-F238E27FC236}">
                <a16:creationId xmlns:a16="http://schemas.microsoft.com/office/drawing/2014/main" id="{2F13852C-D243-4D5A-B7E1-09812A4D6444}"/>
              </a:ext>
            </a:extLst>
          </p:cNvPr>
          <p:cNvSpPr>
            <a:spLocks noGrp="1"/>
          </p:cNvSpPr>
          <p:nvPr>
            <p:ph type="title" hasCustomPrompt="1"/>
          </p:nvPr>
        </p:nvSpPr>
        <p:spPr/>
        <p:txBody>
          <a:bodyPr/>
          <a:lstStyle>
            <a:lvl1pPr>
              <a:defRPr/>
            </a:lvl1pPr>
          </a:lstStyle>
          <a:p>
            <a:r>
              <a:rPr lang="en-US" dirty="0"/>
              <a:t>Title</a:t>
            </a:r>
          </a:p>
        </p:txBody>
      </p:sp>
      <p:sp>
        <p:nvSpPr>
          <p:cNvPr id="6" name="Content Placeholder 5">
            <a:extLst>
              <a:ext uri="{FF2B5EF4-FFF2-40B4-BE49-F238E27FC236}">
                <a16:creationId xmlns:a16="http://schemas.microsoft.com/office/drawing/2014/main" id="{5C7F3825-1D38-4C39-8F70-C060E9BEE3D2}"/>
              </a:ext>
            </a:extLst>
          </p:cNvPr>
          <p:cNvSpPr>
            <a:spLocks noGrp="1"/>
          </p:cNvSpPr>
          <p:nvPr>
            <p:ph sz="quarter" idx="13"/>
          </p:nvPr>
        </p:nvSpPr>
        <p:spPr>
          <a:xfrm>
            <a:off x="762000" y="1609725"/>
            <a:ext cx="10687050"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5104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48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ark - Title and Content">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a:t>[Date]</a:t>
            </a:r>
            <a:endParaRPr lang="en-US" dirty="0"/>
          </a:p>
        </p:txBody>
      </p:sp>
      <p:sp>
        <p:nvSpPr>
          <p:cNvPr id="2" name="Title 1">
            <a:extLst>
              <a:ext uri="{FF2B5EF4-FFF2-40B4-BE49-F238E27FC236}">
                <a16:creationId xmlns:a16="http://schemas.microsoft.com/office/drawing/2014/main" id="{12612D05-859A-4FDE-924B-FB91696215EA}"/>
              </a:ext>
            </a:extLst>
          </p:cNvPr>
          <p:cNvSpPr>
            <a:spLocks noGrp="1"/>
          </p:cNvSpPr>
          <p:nvPr>
            <p:ph type="title" hasCustomPrompt="1"/>
          </p:nvPr>
        </p:nvSpPr>
        <p:spPr/>
        <p:txBody>
          <a:bodyPr/>
          <a:lstStyle>
            <a:lvl1pPr>
              <a:defRPr/>
            </a:lvl1pPr>
          </a:lstStyle>
          <a:p>
            <a:r>
              <a:rPr lang="en-US" dirty="0"/>
              <a:t>Title</a:t>
            </a:r>
          </a:p>
        </p:txBody>
      </p:sp>
      <p:sp>
        <p:nvSpPr>
          <p:cNvPr id="6" name="Content Placeholder 5">
            <a:extLst>
              <a:ext uri="{FF2B5EF4-FFF2-40B4-BE49-F238E27FC236}">
                <a16:creationId xmlns:a16="http://schemas.microsoft.com/office/drawing/2014/main" id="{437BB3CE-1E42-4557-A754-EAB09439D6F8}"/>
              </a:ext>
            </a:extLst>
          </p:cNvPr>
          <p:cNvSpPr>
            <a:spLocks noGrp="1"/>
          </p:cNvSpPr>
          <p:nvPr>
            <p:ph sz="quarter" idx="13"/>
          </p:nvPr>
        </p:nvSpPr>
        <p:spPr>
          <a:xfrm>
            <a:off x="762000" y="1609725"/>
            <a:ext cx="1067752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447451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Light - Safe Harbor">
    <p:spTree>
      <p:nvGrpSpPr>
        <p:cNvPr id="1" name=""/>
        <p:cNvGrpSpPr/>
        <p:nvPr/>
      </p:nvGrpSpPr>
      <p:grpSpPr>
        <a:xfrm>
          <a:off x="0" y="0"/>
          <a:ext cx="0" cy="0"/>
          <a:chOff x="0" y="0"/>
          <a:chExt cx="0" cy="0"/>
        </a:xfrm>
      </p:grpSpPr>
      <p:sp>
        <p:nvSpPr>
          <p:cNvPr id="13" name="Title">
            <a:extLst>
              <a:ext uri="{FF2B5EF4-FFF2-40B4-BE49-F238E27FC236}">
                <a16:creationId xmlns:a16="http://schemas.microsoft.com/office/drawing/2014/main" id="{F7C5FACA-CB69-F341-96EC-260102929140}"/>
              </a:ext>
            </a:extLst>
          </p:cNvPr>
          <p:cNvSpPr txBox="1"/>
          <p:nvPr userDrawn="1"/>
        </p:nvSpPr>
        <p:spPr>
          <a:xfrm>
            <a:off x="766762" y="18415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solidFill>
                  <a:schemeClr val="tx1"/>
                </a:solidFill>
                <a:latin typeface="+mn-lt"/>
              </a:rPr>
              <a:t>Safe harbor statement</a:t>
            </a:r>
          </a:p>
        </p:txBody>
      </p:sp>
      <p:sp>
        <p:nvSpPr>
          <p:cNvPr id="14" name="Text Field">
            <a:extLst>
              <a:ext uri="{FF2B5EF4-FFF2-40B4-BE49-F238E27FC236}">
                <a16:creationId xmlns:a16="http://schemas.microsoft.com/office/drawing/2014/main" id="{EA78FDD8-084D-2D41-A37D-7DE0C431B1DA}"/>
              </a:ext>
            </a:extLst>
          </p:cNvPr>
          <p:cNvSpPr txBox="1"/>
          <p:nvPr userDrawn="1"/>
        </p:nvSpPr>
        <p:spPr>
          <a:xfrm>
            <a:off x="766762" y="1608421"/>
            <a:ext cx="7987939" cy="1842043"/>
          </a:xfrm>
          <a:prstGeom prst="rect">
            <a:avLst/>
          </a:prstGeom>
          <a:noFill/>
        </p:spPr>
        <p:txBody>
          <a:bodyPr wrap="square" lIns="0" tIns="0" rIns="0" bIns="0" rtlCol="0">
            <a:spAutoFit/>
          </a:bodyPr>
          <a:lstStyle/>
          <a:p>
            <a:pPr>
              <a:lnSpc>
                <a:spcPct val="95000"/>
              </a:lnSpc>
              <a:spcBef>
                <a:spcPts val="1200"/>
              </a:spcBef>
            </a:pPr>
            <a:r>
              <a:rPr lang="en-US" dirty="0">
                <a:solidFill>
                  <a:schemeClr val="tx1"/>
                </a:solidFill>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timing, and pricing of any features or functionality described for Oracle’s products may change and remains at the sole discretion of Oracle Corporation.</a:t>
            </a:r>
          </a:p>
        </p:txBody>
      </p:sp>
      <p:pic>
        <p:nvPicPr>
          <p:cNvPr id="10" name="Cloud">
            <a:extLst>
              <a:ext uri="{FF2B5EF4-FFF2-40B4-BE49-F238E27FC236}">
                <a16:creationId xmlns:a16="http://schemas.microsoft.com/office/drawing/2014/main" id="{2FCEE6FC-E7A1-9745-9FBA-161384F6B8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invGray">
          <a:xfrm>
            <a:off x="6204017" y="3432466"/>
            <a:ext cx="5987981" cy="2780569"/>
          </a:xfrm>
          <a:prstGeom prst="rect">
            <a:avLst/>
          </a:prstGeom>
        </p:spPr>
      </p:pic>
      <p:sp>
        <p:nvSpPr>
          <p:cNvPr id="2" name="Date Placeholder 1">
            <a:extLst>
              <a:ext uri="{FF2B5EF4-FFF2-40B4-BE49-F238E27FC236}">
                <a16:creationId xmlns:a16="http://schemas.microsoft.com/office/drawing/2014/main" id="{7D96628B-0EF0-416B-9E8E-3931DFCB9120}"/>
              </a:ext>
            </a:extLst>
          </p:cNvPr>
          <p:cNvSpPr>
            <a:spLocks noGrp="1"/>
          </p:cNvSpPr>
          <p:nvPr>
            <p:ph type="dt" sz="half" idx="10"/>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72B72738-3834-418C-9636-B18B1A1825FD}"/>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4" name="Slide Number Placeholder 3">
            <a:extLst>
              <a:ext uri="{FF2B5EF4-FFF2-40B4-BE49-F238E27FC236}">
                <a16:creationId xmlns:a16="http://schemas.microsoft.com/office/drawing/2014/main" id="{95C840CC-B289-4EEE-9D6C-A6440E6863B5}"/>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277682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ark - Safe Harbor">
    <p:spTree>
      <p:nvGrpSpPr>
        <p:cNvPr id="1" name=""/>
        <p:cNvGrpSpPr/>
        <p:nvPr/>
      </p:nvGrpSpPr>
      <p:grpSpPr>
        <a:xfrm>
          <a:off x="0" y="0"/>
          <a:ext cx="0" cy="0"/>
          <a:chOff x="0" y="0"/>
          <a:chExt cx="0" cy="0"/>
        </a:xfrm>
      </p:grpSpPr>
      <p:pic>
        <p:nvPicPr>
          <p:cNvPr id="11" name="Cloud">
            <a:extLst>
              <a:ext uri="{FF2B5EF4-FFF2-40B4-BE49-F238E27FC236}">
                <a16:creationId xmlns:a16="http://schemas.microsoft.com/office/drawing/2014/main" id="{3BD55515-3A50-4D53-9758-E4F305E6BEB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invGray">
          <a:xfrm>
            <a:off x="6204017" y="3432466"/>
            <a:ext cx="5987981" cy="2780570"/>
          </a:xfrm>
          <a:prstGeom prst="rect">
            <a:avLst/>
          </a:prstGeom>
        </p:spPr>
      </p:pic>
      <p:sp>
        <p:nvSpPr>
          <p:cNvPr id="14" name="Text Field">
            <a:extLst>
              <a:ext uri="{FF2B5EF4-FFF2-40B4-BE49-F238E27FC236}">
                <a16:creationId xmlns:a16="http://schemas.microsoft.com/office/drawing/2014/main" id="{EA78FDD8-084D-2D41-A37D-7DE0C431B1DA}"/>
              </a:ext>
            </a:extLst>
          </p:cNvPr>
          <p:cNvSpPr txBox="1"/>
          <p:nvPr userDrawn="1"/>
        </p:nvSpPr>
        <p:spPr>
          <a:xfrm>
            <a:off x="771524" y="1608421"/>
            <a:ext cx="7992229" cy="1842043"/>
          </a:xfrm>
          <a:prstGeom prst="rect">
            <a:avLst/>
          </a:prstGeom>
          <a:noFill/>
        </p:spPr>
        <p:txBody>
          <a:bodyPr wrap="square" lIns="0" tIns="0" rIns="0" bIns="0" rtlCol="0">
            <a:spAutoFit/>
          </a:bodyPr>
          <a:lstStyle/>
          <a:p>
            <a:pPr>
              <a:lnSpc>
                <a:spcPct val="95000"/>
              </a:lnSpc>
              <a:spcBef>
                <a:spcPts val="1200"/>
              </a:spcBef>
            </a:pPr>
            <a:r>
              <a:rPr lang="en-US" dirty="0">
                <a:solidFill>
                  <a:schemeClr val="tx1"/>
                </a:solidFill>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timing, and pricing of any features or functionality described for Oracle’s products may change and remains at the sole discretion of Oracle Corporation.</a:t>
            </a:r>
          </a:p>
        </p:txBody>
      </p:sp>
      <p:sp>
        <p:nvSpPr>
          <p:cNvPr id="9" name="Title">
            <a:extLst>
              <a:ext uri="{FF2B5EF4-FFF2-40B4-BE49-F238E27FC236}">
                <a16:creationId xmlns:a16="http://schemas.microsoft.com/office/drawing/2014/main" id="{6F52D25E-1040-40B8-8DE7-5AFF601E5501}"/>
              </a:ext>
            </a:extLst>
          </p:cNvPr>
          <p:cNvSpPr txBox="1"/>
          <p:nvPr userDrawn="1"/>
        </p:nvSpPr>
        <p:spPr>
          <a:xfrm>
            <a:off x="766762" y="18415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solidFill>
                  <a:schemeClr val="tx1"/>
                </a:solidFill>
                <a:latin typeface="+mn-lt"/>
              </a:rPr>
              <a:t>Safe harbor statement</a:t>
            </a:r>
          </a:p>
        </p:txBody>
      </p:sp>
      <p:sp>
        <p:nvSpPr>
          <p:cNvPr id="2" name="Date Placeholder 1">
            <a:extLst>
              <a:ext uri="{FF2B5EF4-FFF2-40B4-BE49-F238E27FC236}">
                <a16:creationId xmlns:a16="http://schemas.microsoft.com/office/drawing/2014/main" id="{34E5158B-9671-4B44-944A-98679C6CF86D}"/>
              </a:ext>
            </a:extLst>
          </p:cNvPr>
          <p:cNvSpPr>
            <a:spLocks noGrp="1"/>
          </p:cNvSpPr>
          <p:nvPr>
            <p:ph type="dt" sz="half" idx="10"/>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10E87A33-7FAE-4B90-BB38-5DBBD051B0DD}"/>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4" name="Slide Number Placeholder 3">
            <a:extLst>
              <a:ext uri="{FF2B5EF4-FFF2-40B4-BE49-F238E27FC236}">
                <a16:creationId xmlns:a16="http://schemas.microsoft.com/office/drawing/2014/main" id="{F5441799-4659-4B49-A776-C19D91554F9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287903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Light - Remote Speak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EE69D29-7337-6248-888D-2A033085262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0000"/>
          <a:stretch/>
        </p:blipFill>
        <p:spPr>
          <a:xfrm>
            <a:off x="4876800" y="0"/>
            <a:ext cx="7315199" cy="6858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385816" y="2351724"/>
            <a:ext cx="6297167"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38581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pic>
        <p:nvPicPr>
          <p:cNvPr id="10" name="OTag">
            <a:extLst>
              <a:ext uri="{FF2B5EF4-FFF2-40B4-BE49-F238E27FC236}">
                <a16:creationId xmlns:a16="http://schemas.microsoft.com/office/drawing/2014/main" id="{3CE1CF95-2ED4-4044-A052-7E6E1867A5F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Picture Placeholder 2">
            <a:extLst>
              <a:ext uri="{FF2B5EF4-FFF2-40B4-BE49-F238E27FC236}">
                <a16:creationId xmlns:a16="http://schemas.microsoft.com/office/drawing/2014/main" id="{32F5E131-FF87-4B2F-9DB6-B4DB095B758D}"/>
              </a:ext>
            </a:extLst>
          </p:cNvPr>
          <p:cNvSpPr>
            <a:spLocks noGrp="1"/>
          </p:cNvSpPr>
          <p:nvPr>
            <p:ph type="pic" sz="quarter" idx="20" hasCustomPrompt="1"/>
          </p:nvPr>
        </p:nvSpPr>
        <p:spPr>
          <a:xfrm>
            <a:off x="0" y="0"/>
            <a:ext cx="4876800" cy="6858000"/>
          </a:xfrm>
        </p:spPr>
        <p:txBody>
          <a:bodyPr anchor="ctr" anchorCtr="1"/>
          <a:lstStyle>
            <a:lvl1pPr>
              <a:defRPr/>
            </a:lvl1pPr>
          </a:lstStyle>
          <a:p>
            <a:r>
              <a:rPr lang="en-US" dirty="0"/>
              <a:t>Click to add image</a:t>
            </a:r>
          </a:p>
        </p:txBody>
      </p:sp>
      <p:sp>
        <p:nvSpPr>
          <p:cNvPr id="2" name="Date Placeholder 1">
            <a:extLst>
              <a:ext uri="{FF2B5EF4-FFF2-40B4-BE49-F238E27FC236}">
                <a16:creationId xmlns:a16="http://schemas.microsoft.com/office/drawing/2014/main" id="{BC86FB79-6AF9-4538-98F2-33825A26DECE}"/>
              </a:ext>
            </a:extLst>
          </p:cNvPr>
          <p:cNvSpPr>
            <a:spLocks noGrp="1"/>
          </p:cNvSpPr>
          <p:nvPr>
            <p:ph type="dt" sz="half" idx="21"/>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4D6A4509-AC78-4360-9126-01A3BC6609AC}"/>
              </a:ext>
            </a:extLst>
          </p:cNvPr>
          <p:cNvSpPr>
            <a:spLocks noGrp="1"/>
          </p:cNvSpPr>
          <p:nvPr>
            <p:ph type="ftr" sz="quarter" idx="22"/>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6C2FCDC2-FBB6-46F4-9BD5-AE85C1DC3F2C}"/>
              </a:ext>
            </a:extLst>
          </p:cNvPr>
          <p:cNvSpPr>
            <a:spLocks noGrp="1"/>
          </p:cNvSpPr>
          <p:nvPr>
            <p:ph type="sldNum" sz="quarter" idx="23"/>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688457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Dark - Remote Speak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CB9AC92-58C2-B14E-81EA-F40548FD48C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0000"/>
          <a:stretch/>
        </p:blipFill>
        <p:spPr>
          <a:xfrm>
            <a:off x="4876798" y="0"/>
            <a:ext cx="7315201" cy="6858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385816" y="2351724"/>
            <a:ext cx="6297167"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38581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pic>
        <p:nvPicPr>
          <p:cNvPr id="10" name="OTag">
            <a:extLst>
              <a:ext uri="{FF2B5EF4-FFF2-40B4-BE49-F238E27FC236}">
                <a16:creationId xmlns:a16="http://schemas.microsoft.com/office/drawing/2014/main" id="{3AA2A5D2-AD0A-4DBD-927A-96DC377BC49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Picture Placeholder 2">
            <a:extLst>
              <a:ext uri="{FF2B5EF4-FFF2-40B4-BE49-F238E27FC236}">
                <a16:creationId xmlns:a16="http://schemas.microsoft.com/office/drawing/2014/main" id="{20FEB6C0-1F5B-4135-8E18-A04A68550D75}"/>
              </a:ext>
            </a:extLst>
          </p:cNvPr>
          <p:cNvSpPr>
            <a:spLocks noGrp="1"/>
          </p:cNvSpPr>
          <p:nvPr>
            <p:ph type="pic" sz="quarter" idx="20" hasCustomPrompt="1"/>
          </p:nvPr>
        </p:nvSpPr>
        <p:spPr>
          <a:xfrm>
            <a:off x="0" y="0"/>
            <a:ext cx="4876800" cy="6858000"/>
          </a:xfrm>
        </p:spPr>
        <p:txBody>
          <a:bodyPr anchor="ctr" anchorCtr="1">
            <a:normAutofit/>
          </a:bodyPr>
          <a:lstStyle>
            <a:lvl1pPr>
              <a:defRPr/>
            </a:lvl1pPr>
          </a:lstStyle>
          <a:p>
            <a:r>
              <a:rPr lang="en-US" dirty="0"/>
              <a:t>Click to add image</a:t>
            </a:r>
          </a:p>
        </p:txBody>
      </p:sp>
      <p:sp>
        <p:nvSpPr>
          <p:cNvPr id="2" name="Date Placeholder 1">
            <a:extLst>
              <a:ext uri="{FF2B5EF4-FFF2-40B4-BE49-F238E27FC236}">
                <a16:creationId xmlns:a16="http://schemas.microsoft.com/office/drawing/2014/main" id="{1522B3ED-CF2C-4067-92C1-D268C952FB0E}"/>
              </a:ext>
            </a:extLst>
          </p:cNvPr>
          <p:cNvSpPr>
            <a:spLocks noGrp="1"/>
          </p:cNvSpPr>
          <p:nvPr>
            <p:ph type="dt" sz="half" idx="21"/>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ECE0BF7F-49D0-4680-97A6-57F3353BC736}"/>
              </a:ext>
            </a:extLst>
          </p:cNvPr>
          <p:cNvSpPr>
            <a:spLocks noGrp="1"/>
          </p:cNvSpPr>
          <p:nvPr>
            <p:ph type="ftr" sz="quarter" idx="22"/>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EFD3ACE9-71BB-462A-B503-22DE7B536BD1}"/>
              </a:ext>
            </a:extLst>
          </p:cNvPr>
          <p:cNvSpPr>
            <a:spLocks noGrp="1"/>
          </p:cNvSpPr>
          <p:nvPr>
            <p:ph type="sldNum" sz="quarter" idx="23"/>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1270628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Light - Quote with Data Texture Background">
    <p:spTree>
      <p:nvGrpSpPr>
        <p:cNvPr id="1" name=""/>
        <p:cNvGrpSpPr/>
        <p:nvPr/>
      </p:nvGrpSpPr>
      <p:grpSpPr>
        <a:xfrm>
          <a:off x="0" y="0"/>
          <a:ext cx="0" cy="0"/>
          <a:chOff x="0" y="0"/>
          <a:chExt cx="0" cy="0"/>
        </a:xfrm>
      </p:grpSpPr>
      <p:pic>
        <p:nvPicPr>
          <p:cNvPr id="26" name="Data Texture Image">
            <a:extLst>
              <a:ext uri="{FF2B5EF4-FFF2-40B4-BE49-F238E27FC236}">
                <a16:creationId xmlns:a16="http://schemas.microsoft.com/office/drawing/2014/main" id="{B04AAB1E-3886-45C0-9EE7-ABD1360D0F2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8"/>
          </a:xfrm>
          <a:prstGeom prst="rect">
            <a:avLst/>
          </a:prstGeom>
          <a:ln>
            <a:noFill/>
          </a:ln>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Title">
            <a:extLst>
              <a:ext uri="{FF2B5EF4-FFF2-40B4-BE49-F238E27FC236}">
                <a16:creationId xmlns:a16="http://schemas.microsoft.com/office/drawing/2014/main" id="{BA19B719-F896-40D2-A59B-8E51E7D4BB65}"/>
              </a:ext>
            </a:extLst>
          </p:cNvPr>
          <p:cNvSpPr>
            <a:spLocks noGrp="1"/>
          </p:cNvSpPr>
          <p:nvPr>
            <p:ph type="title" hasCustomPrompt="1"/>
          </p:nvPr>
        </p:nvSpPr>
        <p:spPr>
          <a:xfrm>
            <a:off x="768875" y="1828800"/>
            <a:ext cx="8049200" cy="2026447"/>
          </a:xfrm>
          <a:noFill/>
        </p:spPr>
        <p:txBody>
          <a:bodyPr vert="horz" wrap="square" lIns="0" tIns="0" rIns="0" bIns="0" rtlCol="0" anchor="b" anchorCtr="0">
            <a:noAutofit/>
          </a:bodyPr>
          <a:lstStyle>
            <a:lvl1pPr>
              <a:lnSpc>
                <a:spcPct val="100000"/>
              </a:lnSpc>
              <a:defRPr lang="en-US" sz="3200" b="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7" name="Picture Placeholder 6">
            <a:extLst>
              <a:ext uri="{FF2B5EF4-FFF2-40B4-BE49-F238E27FC236}">
                <a16:creationId xmlns:a16="http://schemas.microsoft.com/office/drawing/2014/main" id="{414A2E81-7AA0-4954-BF7E-C076C41AF7C6}"/>
              </a:ext>
            </a:extLst>
          </p:cNvPr>
          <p:cNvSpPr>
            <a:spLocks noGrp="1"/>
          </p:cNvSpPr>
          <p:nvPr>
            <p:ph type="pic" sz="quarter" idx="41" hasCustomPrompt="1"/>
          </p:nvPr>
        </p:nvSpPr>
        <p:spPr>
          <a:xfrm>
            <a:off x="771067" y="1013988"/>
            <a:ext cx="2944208" cy="814812"/>
          </a:xfrm>
        </p:spPr>
        <p:txBody>
          <a:bodyPr/>
          <a:lstStyle>
            <a:lvl1pPr>
              <a:defRPr/>
            </a:lvl1pPr>
          </a:lstStyle>
          <a:p>
            <a:r>
              <a:rPr lang="en-US" dirty="0"/>
              <a:t>Click to add logo</a:t>
            </a:r>
          </a:p>
        </p:txBody>
      </p:sp>
      <p:sp>
        <p:nvSpPr>
          <p:cNvPr id="6" name="Date Placeholder 5">
            <a:extLst>
              <a:ext uri="{FF2B5EF4-FFF2-40B4-BE49-F238E27FC236}">
                <a16:creationId xmlns:a16="http://schemas.microsoft.com/office/drawing/2014/main" id="{F17ECA2C-4CF8-48ED-893A-2958F9909B90}"/>
              </a:ext>
            </a:extLst>
          </p:cNvPr>
          <p:cNvSpPr>
            <a:spLocks noGrp="1"/>
          </p:cNvSpPr>
          <p:nvPr>
            <p:ph type="dt" sz="half" idx="42"/>
          </p:nvPr>
        </p:nvSpPr>
        <p:spPr/>
        <p:txBody>
          <a:bodyPr/>
          <a:lstStyle/>
          <a:p>
            <a:r>
              <a:rPr lang="en-US"/>
              <a:t>[Date]</a:t>
            </a:r>
            <a:endParaRPr lang="en-US" dirty="0"/>
          </a:p>
        </p:txBody>
      </p:sp>
      <p:sp>
        <p:nvSpPr>
          <p:cNvPr id="8" name="Footer Placeholder 7">
            <a:extLst>
              <a:ext uri="{FF2B5EF4-FFF2-40B4-BE49-F238E27FC236}">
                <a16:creationId xmlns:a16="http://schemas.microsoft.com/office/drawing/2014/main" id="{144FDBCE-E35C-4859-AD9D-93665BD69FD5}"/>
              </a:ext>
            </a:extLst>
          </p:cNvPr>
          <p:cNvSpPr>
            <a:spLocks noGrp="1"/>
          </p:cNvSpPr>
          <p:nvPr>
            <p:ph type="ftr" sz="quarter" idx="43"/>
          </p:nvPr>
        </p:nvSpPr>
        <p:spPr/>
        <p:txBody>
          <a:bodyPr/>
          <a:lstStyle/>
          <a:p>
            <a:r>
              <a:rPr lang="en-US" dirty="0"/>
              <a:t>Copyright © 2021, Oracle and/or its affiliates  |  Confidential: Internal/Restricted/Highly Restricted</a:t>
            </a:r>
          </a:p>
        </p:txBody>
      </p:sp>
      <p:sp>
        <p:nvSpPr>
          <p:cNvPr id="9" name="Slide Number Placeholder 8">
            <a:extLst>
              <a:ext uri="{FF2B5EF4-FFF2-40B4-BE49-F238E27FC236}">
                <a16:creationId xmlns:a16="http://schemas.microsoft.com/office/drawing/2014/main" id="{0F5130C2-E640-4887-BCA9-090F40084C88}"/>
              </a:ext>
            </a:extLst>
          </p:cNvPr>
          <p:cNvSpPr>
            <a:spLocks noGrp="1"/>
          </p:cNvSpPr>
          <p:nvPr>
            <p:ph type="sldNum" sz="quarter" idx="4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862782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Dark - Quote with Data Texture Background">
    <p:bg>
      <p:bgRef idx="1001">
        <a:schemeClr val="bg1"/>
      </p:bgRef>
    </p:bg>
    <p:spTree>
      <p:nvGrpSpPr>
        <p:cNvPr id="1" name=""/>
        <p:cNvGrpSpPr/>
        <p:nvPr/>
      </p:nvGrpSpPr>
      <p:grpSpPr>
        <a:xfrm>
          <a:off x="0" y="0"/>
          <a:ext cx="0" cy="0"/>
          <a:chOff x="0" y="0"/>
          <a:chExt cx="0" cy="0"/>
        </a:xfrm>
      </p:grpSpPr>
      <p:pic>
        <p:nvPicPr>
          <p:cNvPr id="15" name="Data Texture Image">
            <a:extLst>
              <a:ext uri="{FF2B5EF4-FFF2-40B4-BE49-F238E27FC236}">
                <a16:creationId xmlns:a16="http://schemas.microsoft.com/office/drawing/2014/main" id="{8A6273FB-BF91-403E-A6FD-7515A6D8BF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invGray">
          <a:xfrm>
            <a:off x="0" y="0"/>
            <a:ext cx="12192000" cy="6858000"/>
          </a:xfrm>
          <a:prstGeom prst="rect">
            <a:avLst/>
          </a:prstGeom>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Quote">
            <a:extLst>
              <a:ext uri="{FF2B5EF4-FFF2-40B4-BE49-F238E27FC236}">
                <a16:creationId xmlns:a16="http://schemas.microsoft.com/office/drawing/2014/main" id="{70860AE5-51F4-4600-B7C5-0FFE1F5EE8BF}"/>
              </a:ext>
            </a:extLst>
          </p:cNvPr>
          <p:cNvSpPr>
            <a:spLocks noGrp="1"/>
          </p:cNvSpPr>
          <p:nvPr>
            <p:ph type="title" hasCustomPrompt="1"/>
          </p:nvPr>
        </p:nvSpPr>
        <p:spPr>
          <a:xfrm>
            <a:off x="768875" y="1828800"/>
            <a:ext cx="8022040" cy="1963350"/>
          </a:xfrm>
          <a:noFill/>
        </p:spPr>
        <p:txBody>
          <a:bodyPr vert="horz" wrap="square" lIns="0" tIns="0" rIns="0" bIns="0" rtlCol="0" anchor="b" anchorCtr="0">
            <a:noAutofit/>
          </a:bodyPr>
          <a:lstStyle>
            <a:lvl1pPr>
              <a:defRPr lang="en-US" sz="3200" b="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10" name="Picture Placeholder 6">
            <a:extLst>
              <a:ext uri="{FF2B5EF4-FFF2-40B4-BE49-F238E27FC236}">
                <a16:creationId xmlns:a16="http://schemas.microsoft.com/office/drawing/2014/main" id="{CF70D2C9-2534-48AA-9A8A-D82D5A31B2F9}"/>
              </a:ext>
            </a:extLst>
          </p:cNvPr>
          <p:cNvSpPr>
            <a:spLocks noGrp="1"/>
          </p:cNvSpPr>
          <p:nvPr>
            <p:ph type="pic" sz="quarter" idx="41" hasCustomPrompt="1"/>
          </p:nvPr>
        </p:nvSpPr>
        <p:spPr>
          <a:xfrm>
            <a:off x="771067" y="1013988"/>
            <a:ext cx="2944208" cy="814812"/>
          </a:xfrm>
        </p:spPr>
        <p:txBody>
          <a:bodyPr/>
          <a:lstStyle>
            <a:lvl1pPr>
              <a:defRPr/>
            </a:lvl1pPr>
          </a:lstStyle>
          <a:p>
            <a:r>
              <a:rPr lang="en-US" dirty="0"/>
              <a:t>Click to add logo</a:t>
            </a:r>
          </a:p>
        </p:txBody>
      </p:sp>
      <p:sp>
        <p:nvSpPr>
          <p:cNvPr id="6" name="Date Placeholder 5">
            <a:extLst>
              <a:ext uri="{FF2B5EF4-FFF2-40B4-BE49-F238E27FC236}">
                <a16:creationId xmlns:a16="http://schemas.microsoft.com/office/drawing/2014/main" id="{4626C9C3-D9C8-4222-B161-D7AF97BC1F41}"/>
              </a:ext>
            </a:extLst>
          </p:cNvPr>
          <p:cNvSpPr>
            <a:spLocks noGrp="1"/>
          </p:cNvSpPr>
          <p:nvPr>
            <p:ph type="dt" sz="half" idx="42"/>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C64C126A-0D05-424A-A6C2-80119CEAE618}"/>
              </a:ext>
            </a:extLst>
          </p:cNvPr>
          <p:cNvSpPr>
            <a:spLocks noGrp="1"/>
          </p:cNvSpPr>
          <p:nvPr>
            <p:ph type="ftr" sz="quarter" idx="43"/>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E6D685BD-0D80-40FF-88C3-58BBDF890F03}"/>
              </a:ext>
            </a:extLst>
          </p:cNvPr>
          <p:cNvSpPr>
            <a:spLocks noGrp="1"/>
          </p:cNvSpPr>
          <p:nvPr>
            <p:ph type="sldNum" sz="quarter" idx="4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7278215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Light - Quote with Picture">
    <p:spTree>
      <p:nvGrpSpPr>
        <p:cNvPr id="1" name=""/>
        <p:cNvGrpSpPr/>
        <p:nvPr/>
      </p:nvGrpSpPr>
      <p:grpSpPr>
        <a:xfrm>
          <a:off x="0" y="0"/>
          <a:ext cx="0" cy="0"/>
          <a:chOff x="0" y="0"/>
          <a:chExt cx="0" cy="0"/>
        </a:xfrm>
      </p:grpSpPr>
      <p:sp>
        <p:nvSpPr>
          <p:cNvPr id="3" name="Quote">
            <a:extLst>
              <a:ext uri="{FF2B5EF4-FFF2-40B4-BE49-F238E27FC236}">
                <a16:creationId xmlns:a16="http://schemas.microsoft.com/office/drawing/2014/main" id="{A13E52A3-3B72-407D-BD94-ADB27B9FCE9C}"/>
              </a:ext>
            </a:extLst>
          </p:cNvPr>
          <p:cNvSpPr>
            <a:spLocks noGrp="1"/>
          </p:cNvSpPr>
          <p:nvPr>
            <p:ph type="title" hasCustomPrompt="1"/>
          </p:nvPr>
        </p:nvSpPr>
        <p:spPr>
          <a:xfrm>
            <a:off x="5372844" y="2434528"/>
            <a:ext cx="6067096" cy="1846659"/>
          </a:xfrm>
          <a:noFill/>
        </p:spPr>
        <p:txBody>
          <a:bodyPr vert="horz" wrap="square" lIns="0" tIns="0" rIns="0" bIns="0" rtlCol="0" anchor="b" anchorCtr="0">
            <a:spAutoFit/>
          </a:bodyPr>
          <a:lstStyle>
            <a:lvl1pPr>
              <a:lnSpc>
                <a:spcPct val="100000"/>
              </a:lnSpc>
              <a:defRPr lang="en-US" sz="3000" b="0" dirty="0">
                <a:latin typeface="+mj-lt"/>
                <a:cs typeface="Oracle Sans" panose="020B0503020204020204" pitchFamily="34" charset="0"/>
              </a:defRPr>
            </a:lvl1pPr>
          </a:lstStyle>
          <a:p>
            <a:pPr lvl="0"/>
            <a:r>
              <a:rPr lang="en-US" dirty="0"/>
              <a:t>“Click to type customer or partner quote surrounded by quotation marks.” Remove/replace placeholder image as needed.</a:t>
            </a:r>
          </a:p>
        </p:txBody>
      </p: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372844" y="4983135"/>
            <a:ext cx="6054629"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372844" y="5320728"/>
            <a:ext cx="6054629" cy="786385"/>
          </a:xfrm>
          <a:prstGeom prst="rect">
            <a:avLst/>
          </a:prstGeom>
        </p:spPr>
        <p:txBody>
          <a:bodyPr>
            <a:noAutofit/>
          </a:bodyPr>
          <a:lstStyle>
            <a:lvl1pPr>
              <a:defRPr/>
            </a:lvl1pPr>
          </a:lstStyle>
          <a:p>
            <a:pPr lvl="0"/>
            <a:r>
              <a:rPr lang="en-US" dirty="0"/>
              <a:t>Additional information if needed</a:t>
            </a:r>
          </a:p>
        </p:txBody>
      </p:sp>
      <p:pic>
        <p:nvPicPr>
          <p:cNvPr id="15" name="OTag">
            <a:extLst>
              <a:ext uri="{FF2B5EF4-FFF2-40B4-BE49-F238E27FC236}">
                <a16:creationId xmlns:a16="http://schemas.microsoft.com/office/drawing/2014/main" id="{D79573CA-7EF3-46CE-91D4-01D1A2F17BE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6" name="TextBox 5">
            <a:extLst>
              <a:ext uri="{FF2B5EF4-FFF2-40B4-BE49-F238E27FC236}">
                <a16:creationId xmlns:a16="http://schemas.microsoft.com/office/drawing/2014/main" id="{A8F9EF32-2876-8841-ADB8-707F8BDB8530}"/>
              </a:ext>
            </a:extLst>
          </p:cNvPr>
          <p:cNvSpPr txBox="1"/>
          <p:nvPr userDrawn="1"/>
        </p:nvSpPr>
        <p:spPr>
          <a:xfrm>
            <a:off x="1295730" y="3244334"/>
            <a:ext cx="2285339" cy="369332"/>
          </a:xfrm>
          <a:prstGeom prst="rect">
            <a:avLst/>
          </a:prstGeom>
          <a:noFill/>
        </p:spPr>
        <p:txBody>
          <a:bodyPr wrap="square" rtlCol="0">
            <a:spAutoFit/>
          </a:bodyPr>
          <a:lstStyle/>
          <a:p>
            <a:r>
              <a:rPr lang="en-US" dirty="0">
                <a:solidFill>
                  <a:schemeClr val="bg2"/>
                </a:solidFill>
              </a:rPr>
              <a:t>Click to add image</a:t>
            </a:r>
          </a:p>
        </p:txBody>
      </p:sp>
      <p:sp>
        <p:nvSpPr>
          <p:cNvPr id="12" name="Picture Placeholder 6">
            <a:extLst>
              <a:ext uri="{FF2B5EF4-FFF2-40B4-BE49-F238E27FC236}">
                <a16:creationId xmlns:a16="http://schemas.microsoft.com/office/drawing/2014/main" id="{48F56FAF-A389-4DEC-BCB5-7C2BCDEBE166}"/>
              </a:ext>
            </a:extLst>
          </p:cNvPr>
          <p:cNvSpPr>
            <a:spLocks noGrp="1" noChangeAspect="1"/>
          </p:cNvSpPr>
          <p:nvPr>
            <p:ph type="pic" sz="quarter" idx="41" hasCustomPrompt="1"/>
          </p:nvPr>
        </p:nvSpPr>
        <p:spPr>
          <a:xfrm>
            <a:off x="5434085" y="1206535"/>
            <a:ext cx="2944208" cy="841248"/>
          </a:xfrm>
        </p:spPr>
        <p:txBody>
          <a:bodyPr anchor="ctr" anchorCtr="1"/>
          <a:lstStyle>
            <a:lvl1pPr>
              <a:defRPr/>
            </a:lvl1pPr>
          </a:lstStyle>
          <a:p>
            <a:r>
              <a:rPr lang="en-US" dirty="0"/>
              <a:t>Click to add logo</a:t>
            </a:r>
          </a:p>
        </p:txBody>
      </p:sp>
      <p:sp>
        <p:nvSpPr>
          <p:cNvPr id="7" name="Picture Placeholder 6">
            <a:extLst>
              <a:ext uri="{FF2B5EF4-FFF2-40B4-BE49-F238E27FC236}">
                <a16:creationId xmlns:a16="http://schemas.microsoft.com/office/drawing/2014/main" id="{6145069B-D056-45AF-BC91-ABDBFD0C3D17}"/>
              </a:ext>
            </a:extLst>
          </p:cNvPr>
          <p:cNvSpPr>
            <a:spLocks noGrp="1"/>
          </p:cNvSpPr>
          <p:nvPr>
            <p:ph type="pic" sz="quarter" idx="42" hasCustomPrompt="1"/>
          </p:nvPr>
        </p:nvSpPr>
        <p:spPr>
          <a:xfrm>
            <a:off x="0" y="0"/>
            <a:ext cx="4876800" cy="6858000"/>
          </a:xfrm>
        </p:spPr>
        <p:txBody>
          <a:bodyPr anchor="ctr" anchorCtr="1"/>
          <a:lstStyle>
            <a:lvl1pPr>
              <a:defRPr/>
            </a:lvl1pPr>
          </a:lstStyle>
          <a:p>
            <a:r>
              <a:rPr lang="en-US" dirty="0"/>
              <a:t>Click to add image</a:t>
            </a:r>
          </a:p>
        </p:txBody>
      </p:sp>
      <p:sp>
        <p:nvSpPr>
          <p:cNvPr id="4" name="Date Placeholder 3">
            <a:extLst>
              <a:ext uri="{FF2B5EF4-FFF2-40B4-BE49-F238E27FC236}">
                <a16:creationId xmlns:a16="http://schemas.microsoft.com/office/drawing/2014/main" id="{F3C7CAF2-5875-4790-8762-15A8CDD16E08}"/>
              </a:ext>
            </a:extLst>
          </p:cNvPr>
          <p:cNvSpPr>
            <a:spLocks noGrp="1"/>
          </p:cNvSpPr>
          <p:nvPr>
            <p:ph type="dt" sz="half" idx="43"/>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0F175504-AA80-48D0-ABE0-C3B4B0480FBA}"/>
              </a:ext>
            </a:extLst>
          </p:cNvPr>
          <p:cNvSpPr>
            <a:spLocks noGrp="1"/>
          </p:cNvSpPr>
          <p:nvPr>
            <p:ph type="ftr" sz="quarter" idx="44"/>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FA2E22D8-777D-4A4E-8190-9C7E9654A636}"/>
              </a:ext>
            </a:extLst>
          </p:cNvPr>
          <p:cNvSpPr>
            <a:spLocks noGrp="1"/>
          </p:cNvSpPr>
          <p:nvPr>
            <p:ph type="sldNum" sz="quarter" idx="45"/>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295148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Dark - Quote with Picture">
    <p:bg>
      <p:bgRef idx="1001">
        <a:schemeClr val="bg1"/>
      </p:bgRef>
    </p:bg>
    <p:spTree>
      <p:nvGrpSpPr>
        <p:cNvPr id="1" name=""/>
        <p:cNvGrpSpPr/>
        <p:nvPr/>
      </p:nvGrpSpPr>
      <p:grpSpPr>
        <a:xfrm>
          <a:off x="0" y="0"/>
          <a:ext cx="0" cy="0"/>
          <a:chOff x="0" y="0"/>
          <a:chExt cx="0" cy="0"/>
        </a:xfrm>
      </p:grpSpPr>
      <p:sp>
        <p:nvSpPr>
          <p:cNvPr id="3" name="Quote">
            <a:extLst>
              <a:ext uri="{FF2B5EF4-FFF2-40B4-BE49-F238E27FC236}">
                <a16:creationId xmlns:a16="http://schemas.microsoft.com/office/drawing/2014/main" id="{E7972264-22BA-4EDF-A0AC-13C683A7DA78}"/>
              </a:ext>
            </a:extLst>
          </p:cNvPr>
          <p:cNvSpPr>
            <a:spLocks noGrp="1"/>
          </p:cNvSpPr>
          <p:nvPr>
            <p:ph type="title" hasCustomPrompt="1"/>
          </p:nvPr>
        </p:nvSpPr>
        <p:spPr>
          <a:xfrm>
            <a:off x="5378728" y="2435027"/>
            <a:ext cx="6051272" cy="1846659"/>
          </a:xfrm>
          <a:noFill/>
        </p:spPr>
        <p:txBody>
          <a:bodyPr vert="horz" wrap="square" lIns="0" tIns="0" rIns="0" bIns="0" rtlCol="0" anchor="b" anchorCtr="0">
            <a:spAutoFit/>
          </a:bodyPr>
          <a:lstStyle>
            <a:lvl1pPr>
              <a:lnSpc>
                <a:spcPct val="100000"/>
              </a:lnSpc>
              <a:defRPr lang="en-US" sz="3000" b="0">
                <a:latin typeface="+mj-lt"/>
                <a:cs typeface="Oracle Sans" panose="020B0503020204020204" pitchFamily="34" charset="0"/>
              </a:defRPr>
            </a:lvl1pPr>
          </a:lstStyle>
          <a:p>
            <a:pPr lvl="0"/>
            <a:r>
              <a:rPr lang="en-US" dirty="0"/>
              <a:t>“Click to type customer or partner quote surrounded by quotation marks.” Remove/replace placeholder image as needed.</a:t>
            </a:r>
          </a:p>
        </p:txBody>
      </p: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385816" y="4983135"/>
            <a:ext cx="6051272"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385816" y="5320728"/>
            <a:ext cx="6051272" cy="786385"/>
          </a:xfrm>
          <a:prstGeom prst="rect">
            <a:avLst/>
          </a:prstGeom>
        </p:spPr>
        <p:txBody>
          <a:bodyPr>
            <a:noAutofit/>
          </a:bodyPr>
          <a:lstStyle>
            <a:lvl1pPr>
              <a:defRPr/>
            </a:lvl1pPr>
          </a:lstStyle>
          <a:p>
            <a:pPr lvl="0"/>
            <a:r>
              <a:rPr lang="en-US" dirty="0"/>
              <a:t>Additional information if needed</a:t>
            </a:r>
          </a:p>
        </p:txBody>
      </p:sp>
      <p:pic>
        <p:nvPicPr>
          <p:cNvPr id="15" name="OTag">
            <a:extLst>
              <a:ext uri="{FF2B5EF4-FFF2-40B4-BE49-F238E27FC236}">
                <a16:creationId xmlns:a16="http://schemas.microsoft.com/office/drawing/2014/main" id="{0D7B12AA-E756-4885-BD64-8DBE9AAC5A1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12" name="Picture Placeholder 6">
            <a:extLst>
              <a:ext uri="{FF2B5EF4-FFF2-40B4-BE49-F238E27FC236}">
                <a16:creationId xmlns:a16="http://schemas.microsoft.com/office/drawing/2014/main" id="{B09CBC8C-115F-4556-A4E2-129D0E230A87}"/>
              </a:ext>
            </a:extLst>
          </p:cNvPr>
          <p:cNvSpPr>
            <a:spLocks noGrp="1" noChangeAspect="1"/>
          </p:cNvSpPr>
          <p:nvPr>
            <p:ph type="pic" sz="quarter" idx="41" hasCustomPrompt="1"/>
          </p:nvPr>
        </p:nvSpPr>
        <p:spPr>
          <a:xfrm>
            <a:off x="5434085" y="1206535"/>
            <a:ext cx="2944208" cy="841248"/>
          </a:xfrm>
        </p:spPr>
        <p:txBody>
          <a:bodyPr anchor="ctr" anchorCtr="1"/>
          <a:lstStyle>
            <a:lvl1pPr>
              <a:defRPr/>
            </a:lvl1pPr>
          </a:lstStyle>
          <a:p>
            <a:r>
              <a:rPr lang="en-US" dirty="0"/>
              <a:t>Click to add logo</a:t>
            </a:r>
          </a:p>
        </p:txBody>
      </p:sp>
      <p:sp>
        <p:nvSpPr>
          <p:cNvPr id="5" name="Picture Placeholder 4">
            <a:extLst>
              <a:ext uri="{FF2B5EF4-FFF2-40B4-BE49-F238E27FC236}">
                <a16:creationId xmlns:a16="http://schemas.microsoft.com/office/drawing/2014/main" id="{EF3D1FF3-649D-46E2-9FDF-D1A77643F22A}"/>
              </a:ext>
            </a:extLst>
          </p:cNvPr>
          <p:cNvSpPr>
            <a:spLocks noGrp="1"/>
          </p:cNvSpPr>
          <p:nvPr>
            <p:ph type="pic" sz="quarter" idx="42" hasCustomPrompt="1"/>
          </p:nvPr>
        </p:nvSpPr>
        <p:spPr>
          <a:xfrm>
            <a:off x="0" y="0"/>
            <a:ext cx="4876800" cy="6858000"/>
          </a:xfrm>
        </p:spPr>
        <p:txBody>
          <a:bodyPr anchor="ctr" anchorCtr="1"/>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a:lvl1pPr>
          </a:lstStyle>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r>
              <a:rPr lang="en-US" dirty="0"/>
              <a:t>Click to add image</a:t>
            </a:r>
          </a:p>
        </p:txBody>
      </p:sp>
      <p:sp>
        <p:nvSpPr>
          <p:cNvPr id="4" name="Date Placeholder 3">
            <a:extLst>
              <a:ext uri="{FF2B5EF4-FFF2-40B4-BE49-F238E27FC236}">
                <a16:creationId xmlns:a16="http://schemas.microsoft.com/office/drawing/2014/main" id="{D906CAD6-29C8-4422-A48D-D8830936B44F}"/>
              </a:ext>
            </a:extLst>
          </p:cNvPr>
          <p:cNvSpPr>
            <a:spLocks noGrp="1"/>
          </p:cNvSpPr>
          <p:nvPr>
            <p:ph type="dt" sz="half" idx="43"/>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id="{D7B2E353-DA56-4DDC-BA6A-8DBF5B35499D}"/>
              </a:ext>
            </a:extLst>
          </p:cNvPr>
          <p:cNvSpPr>
            <a:spLocks noGrp="1"/>
          </p:cNvSpPr>
          <p:nvPr>
            <p:ph type="ftr" sz="quarter" idx="44"/>
          </p:nvPr>
        </p:nvSpPr>
        <p:spPr/>
        <p:txBody>
          <a:bodyPr/>
          <a:lstStyle/>
          <a:p>
            <a:r>
              <a:rPr lang="en-US" dirty="0"/>
              <a:t>Copyright © 2021, Oracle and/or its affiliates  |  Confidential: Internal/Restricted/Highly Restricted</a:t>
            </a:r>
          </a:p>
        </p:txBody>
      </p:sp>
      <p:sp>
        <p:nvSpPr>
          <p:cNvPr id="7" name="Slide Number Placeholder 6">
            <a:extLst>
              <a:ext uri="{FF2B5EF4-FFF2-40B4-BE49-F238E27FC236}">
                <a16:creationId xmlns:a16="http://schemas.microsoft.com/office/drawing/2014/main" id="{6C82F77D-AAE1-49E0-8C46-83975B4AC826}"/>
              </a:ext>
            </a:extLst>
          </p:cNvPr>
          <p:cNvSpPr>
            <a:spLocks noGrp="1"/>
          </p:cNvSpPr>
          <p:nvPr>
            <p:ph type="sldNum" sz="quarter" idx="45"/>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3086634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Light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Thank You">
            <a:extLst>
              <a:ext uri="{FF2B5EF4-FFF2-40B4-BE49-F238E27FC236}">
                <a16:creationId xmlns:a16="http://schemas.microsoft.com/office/drawing/2014/main" id="{701BFB4F-AD1A-4B21-826E-A2F61F5D8AAB}"/>
              </a:ext>
            </a:extLst>
          </p:cNvPr>
          <p:cNvSpPr>
            <a:spLocks noGrp="1"/>
          </p:cNvSpPr>
          <p:nvPr>
            <p:ph type="title" hasCustomPrompt="1"/>
          </p:nvPr>
        </p:nvSpPr>
        <p:spPr>
          <a:xfrm>
            <a:off x="768875" y="3482230"/>
            <a:ext cx="5022325" cy="822960"/>
          </a:xfrm>
          <a:noFill/>
        </p:spPr>
        <p:txBody>
          <a:bodyPr vert="horz" lIns="0" tIns="0" rIns="0" bIns="0" rtlCol="0" anchor="b" anchorCtr="0">
            <a:noAutofit/>
          </a:bodyPr>
          <a:lstStyle>
            <a:lvl1pPr>
              <a:defRPr lang="en-US" sz="3200" b="0">
                <a:latin typeface="+mj-lt"/>
                <a:cs typeface="Oracle Sans"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4" name="Date Placeholder 3">
            <a:extLst>
              <a:ext uri="{FF2B5EF4-FFF2-40B4-BE49-F238E27FC236}">
                <a16:creationId xmlns:a16="http://schemas.microsoft.com/office/drawing/2014/main" id="{3698BC18-3443-48B2-97E6-989B7098DC52}"/>
              </a:ext>
            </a:extLst>
          </p:cNvPr>
          <p:cNvSpPr>
            <a:spLocks noGrp="1"/>
          </p:cNvSpPr>
          <p:nvPr>
            <p:ph type="dt" sz="half" idx="3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572AC1E3-E104-4942-8AE8-198E477A85F9}"/>
              </a:ext>
            </a:extLst>
          </p:cNvPr>
          <p:cNvSpPr>
            <a:spLocks noGrp="1"/>
          </p:cNvSpPr>
          <p:nvPr>
            <p:ph type="ftr" sz="quarter" idx="39"/>
          </p:nvPr>
        </p:nvSpPr>
        <p:spPr/>
        <p:txBody>
          <a:bodyPr/>
          <a:lstStyle/>
          <a:p>
            <a:r>
              <a:rPr lang="en-US" dirty="0"/>
              <a:t>Copyright © 2021, Oracle and/or its affiliates  |  Confidential: Internal/Restricted/Highly Restricted</a:t>
            </a:r>
          </a:p>
        </p:txBody>
      </p:sp>
      <p:sp>
        <p:nvSpPr>
          <p:cNvPr id="6" name="Slide Number Placeholder 5">
            <a:extLst>
              <a:ext uri="{FF2B5EF4-FFF2-40B4-BE49-F238E27FC236}">
                <a16:creationId xmlns:a16="http://schemas.microsoft.com/office/drawing/2014/main" id="{30968FA8-1974-461B-87A5-6D7032FA1C85}"/>
              </a:ext>
            </a:extLst>
          </p:cNvPr>
          <p:cNvSpPr>
            <a:spLocks noGrp="1"/>
          </p:cNvSpPr>
          <p:nvPr>
            <p:ph type="sldNum" sz="quarter" idx="4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6400504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Dark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Thank youi">
            <a:extLst>
              <a:ext uri="{FF2B5EF4-FFF2-40B4-BE49-F238E27FC236}">
                <a16:creationId xmlns:a16="http://schemas.microsoft.com/office/drawing/2014/main" id="{1F390879-C7C7-4224-97BB-1C165BFB5AA3}"/>
              </a:ext>
            </a:extLst>
          </p:cNvPr>
          <p:cNvSpPr>
            <a:spLocks noGrp="1"/>
          </p:cNvSpPr>
          <p:nvPr>
            <p:ph type="title" hasCustomPrompt="1"/>
          </p:nvPr>
        </p:nvSpPr>
        <p:spPr>
          <a:xfrm>
            <a:off x="768875" y="3483973"/>
            <a:ext cx="5029200" cy="822960"/>
          </a:xfrm>
          <a:noFill/>
        </p:spPr>
        <p:txBody>
          <a:bodyPr vert="horz" lIns="0" tIns="0" rIns="0" bIns="0" rtlCol="0" anchor="b" anchorCtr="0">
            <a:noAutofit/>
          </a:bodyPr>
          <a:lstStyle>
            <a:lvl1pPr>
              <a:defRPr lang="en-US" sz="3200" b="0">
                <a:latin typeface="+mj-lt"/>
                <a:cs typeface="Oracle Sans"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4" name="Date Placeholder 3">
            <a:extLst>
              <a:ext uri="{FF2B5EF4-FFF2-40B4-BE49-F238E27FC236}">
                <a16:creationId xmlns:a16="http://schemas.microsoft.com/office/drawing/2014/main" id="{B8DBDF9E-BB65-47CA-AE22-65479E3B2B11}"/>
              </a:ext>
            </a:extLst>
          </p:cNvPr>
          <p:cNvSpPr>
            <a:spLocks noGrp="1"/>
          </p:cNvSpPr>
          <p:nvPr>
            <p:ph type="dt" sz="half" idx="3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736FFAC2-A591-4775-8C17-E779B8580987}"/>
              </a:ext>
            </a:extLst>
          </p:cNvPr>
          <p:cNvSpPr>
            <a:spLocks noGrp="1"/>
          </p:cNvSpPr>
          <p:nvPr>
            <p:ph type="ftr" sz="quarter" idx="39"/>
          </p:nvPr>
        </p:nvSpPr>
        <p:spPr/>
        <p:txBody>
          <a:bodyPr/>
          <a:lstStyle/>
          <a:p>
            <a:r>
              <a:rPr lang="en-US" dirty="0"/>
              <a:t>Copyright © 2021, Oracle and/or its affiliates  |  Confidential: Internal/Restricted/Highly Restricted</a:t>
            </a:r>
          </a:p>
        </p:txBody>
      </p:sp>
      <p:sp>
        <p:nvSpPr>
          <p:cNvPr id="6" name="Slide Number Placeholder 5">
            <a:extLst>
              <a:ext uri="{FF2B5EF4-FFF2-40B4-BE49-F238E27FC236}">
                <a16:creationId xmlns:a16="http://schemas.microsoft.com/office/drawing/2014/main" id="{A05CE80B-FDBC-4834-99C6-9621F96B934D}"/>
              </a:ext>
            </a:extLst>
          </p:cNvPr>
          <p:cNvSpPr>
            <a:spLocks noGrp="1"/>
          </p:cNvSpPr>
          <p:nvPr>
            <p:ph type="sldNum" sz="quarter" idx="4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790947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Light - Closing Slide">
    <p:spTree>
      <p:nvGrpSpPr>
        <p:cNvPr id="1" name=""/>
        <p:cNvGrpSpPr/>
        <p:nvPr/>
      </p:nvGrpSpPr>
      <p:grpSpPr>
        <a:xfrm>
          <a:off x="0" y="0"/>
          <a:ext cx="0" cy="0"/>
          <a:chOff x="0" y="0"/>
          <a:chExt cx="0" cy="0"/>
        </a:xfrm>
      </p:grpSpPr>
      <p:pic>
        <p:nvPicPr>
          <p:cNvPr id="3" name="Oracle Logo" descr="Oracle Logo">
            <a:extLst>
              <a:ext uri="{FF2B5EF4-FFF2-40B4-BE49-F238E27FC236}">
                <a16:creationId xmlns:a16="http://schemas.microsoft.com/office/drawing/2014/main" id="{675A5E3C-9B7E-1248-9024-5EE790FC683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47854" y="2915192"/>
            <a:ext cx="4896293" cy="1027617"/>
          </a:xfrm>
          <a:prstGeom prst="rect">
            <a:avLst/>
          </a:prstGeom>
        </p:spPr>
      </p:pic>
      <p:pic>
        <p:nvPicPr>
          <p:cNvPr id="4" name="OTag">
            <a:extLst>
              <a:ext uri="{FF2B5EF4-FFF2-40B4-BE49-F238E27FC236}">
                <a16:creationId xmlns:a16="http://schemas.microsoft.com/office/drawing/2014/main" id="{938EEB79-EFA1-4711-804E-DFDFA3AE402D}"/>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2162971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p:cSld name="Dark - Closing Slide">
    <p:bg>
      <p:bgRef idx="1001">
        <a:schemeClr val="bg1"/>
      </p:bgRef>
    </p:bg>
    <p:spTree>
      <p:nvGrpSpPr>
        <p:cNvPr id="1" name=""/>
        <p:cNvGrpSpPr/>
        <p:nvPr/>
      </p:nvGrpSpPr>
      <p:grpSpPr>
        <a:xfrm>
          <a:off x="0" y="0"/>
          <a:ext cx="0" cy="0"/>
          <a:chOff x="0" y="0"/>
          <a:chExt cx="0" cy="0"/>
        </a:xfrm>
      </p:grpSpPr>
      <p:pic>
        <p:nvPicPr>
          <p:cNvPr id="4" name="Oracle Logo" descr="Oracle Logo">
            <a:extLst>
              <a:ext uri="{FF2B5EF4-FFF2-40B4-BE49-F238E27FC236}">
                <a16:creationId xmlns:a16="http://schemas.microsoft.com/office/drawing/2014/main" id="{11C3E469-1A28-4EAE-BB94-ADAB90F021A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bwMode="invGray">
          <a:xfrm>
            <a:off x="3647854" y="2915192"/>
            <a:ext cx="4896292" cy="1027617"/>
          </a:xfrm>
          <a:prstGeom prst="rect">
            <a:avLst/>
          </a:prstGeom>
        </p:spPr>
      </p:pic>
      <p:pic>
        <p:nvPicPr>
          <p:cNvPr id="3" name="OTag">
            <a:extLst>
              <a:ext uri="{FF2B5EF4-FFF2-40B4-BE49-F238E27FC236}">
                <a16:creationId xmlns:a16="http://schemas.microsoft.com/office/drawing/2014/main" id="{D41E7D90-EFED-4319-B620-7C6158CCE461}"/>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26361806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Mission Statement">
    <p:bg>
      <p:bgRef idx="1001">
        <a:schemeClr val="bg2"/>
      </p:bgRef>
    </p:bg>
    <p:spTree>
      <p:nvGrpSpPr>
        <p:cNvPr id="1" name=""/>
        <p:cNvGrpSpPr/>
        <p:nvPr/>
      </p:nvGrpSpPr>
      <p:grpSpPr>
        <a:xfrm>
          <a:off x="0" y="0"/>
          <a:ext cx="0" cy="0"/>
          <a:chOff x="0" y="0"/>
          <a:chExt cx="0" cy="0"/>
        </a:xfrm>
      </p:grpSpPr>
      <p:pic>
        <p:nvPicPr>
          <p:cNvPr id="4" name="Illustration">
            <a:extLst>
              <a:ext uri="{FF2B5EF4-FFF2-40B4-BE49-F238E27FC236}">
                <a16:creationId xmlns:a16="http://schemas.microsoft.com/office/drawing/2014/main" id="{7F6A0B0D-9890-B044-B4D0-946D1FDB962D}"/>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3704"/>
          <a:stretch/>
        </p:blipFill>
        <p:spPr bwMode="invGray">
          <a:xfrm>
            <a:off x="0" y="0"/>
            <a:ext cx="12192000" cy="6858000"/>
          </a:xfrm>
          <a:prstGeom prst="rect">
            <a:avLst/>
          </a:prstGeom>
        </p:spPr>
      </p:pic>
      <p:sp>
        <p:nvSpPr>
          <p:cNvPr id="5" name="TextBox 4">
            <a:extLst>
              <a:ext uri="{FF2B5EF4-FFF2-40B4-BE49-F238E27FC236}">
                <a16:creationId xmlns:a16="http://schemas.microsoft.com/office/drawing/2014/main" id="{1138CAED-6966-416F-96DE-48D3061CAD63}"/>
              </a:ext>
            </a:extLst>
          </p:cNvPr>
          <p:cNvSpPr txBox="1"/>
          <p:nvPr userDrawn="1"/>
        </p:nvSpPr>
        <p:spPr>
          <a:xfrm>
            <a:off x="768876" y="1828800"/>
            <a:ext cx="6053328" cy="2279335"/>
          </a:xfrm>
          <a:prstGeom prst="rect">
            <a:avLst/>
          </a:prstGeom>
        </p:spPr>
        <p:txBody>
          <a:bodyPr vert="horz" lIns="0" tIns="0" rIns="0" bIns="0" rtlCol="0" anchor="b">
            <a:noAutofit/>
          </a:bodyPr>
          <a:lstStyle>
            <a:lvl1pPr>
              <a:lnSpc>
                <a:spcPct val="100000"/>
              </a:lnSpc>
              <a:spcBef>
                <a:spcPct val="0"/>
              </a:spcBef>
              <a:buNone/>
              <a:defRPr lang="en-US" sz="3000" b="0" i="0" baseline="0" dirty="0">
                <a:latin typeface="+mj-lt"/>
                <a:cs typeface="+mj-cs"/>
              </a:defRPr>
            </a:lvl1pPr>
          </a:lstStyle>
          <a:p>
            <a:pPr lvl="0"/>
            <a:r>
              <a:rPr lang="en-US" dirty="0"/>
              <a:t>Our mission is to help people see data in new ways, discover insights,</a:t>
            </a:r>
            <a:br>
              <a:rPr lang="en-US" dirty="0"/>
            </a:br>
            <a:r>
              <a:rPr lang="en-US" dirty="0"/>
              <a:t>unlock endless possibilities.</a:t>
            </a:r>
          </a:p>
        </p:txBody>
      </p:sp>
    </p:spTree>
    <p:extLst>
      <p:ext uri="{BB962C8B-B14F-4D97-AF65-F5344CB8AC3E}">
        <p14:creationId xmlns:p14="http://schemas.microsoft.com/office/powerpoint/2010/main" val="37886269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userDrawn="1">
  <p:cSld name="Brand Light - Title">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lnSpc>
                <a:spcPct val="95000"/>
              </a:lnSpc>
              <a:defRPr lang="en-US" sz="4000" b="0" dirty="0">
                <a:latin typeface="+mj-lt"/>
              </a:defRPr>
            </a:lvl1pPr>
          </a:lstStyle>
          <a:p>
            <a:pPr lvl="0">
              <a:lnSpc>
                <a:spcPct val="100000"/>
              </a:lnSpc>
            </a:pPr>
            <a:r>
              <a:rPr lang="en-US" dirty="0"/>
              <a:t>Brand (up to 2 lines)</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514C4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4" name="Picture 13">
            <a:extLst>
              <a:ext uri="{FF2B5EF4-FFF2-40B4-BE49-F238E27FC236}">
                <a16:creationId xmlns:a16="http://schemas.microsoft.com/office/drawing/2014/main" id="{DF7D2267-8060-4E47-941D-1C718175FB56}"/>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
        <p:nvSpPr>
          <p:cNvPr id="5" name="Date Placeholder 4">
            <a:extLst>
              <a:ext uri="{FF2B5EF4-FFF2-40B4-BE49-F238E27FC236}">
                <a16:creationId xmlns:a16="http://schemas.microsoft.com/office/drawing/2014/main" id="{9089584B-D48B-42DB-A58B-544C997E63CE}"/>
              </a:ext>
            </a:extLst>
          </p:cNvPr>
          <p:cNvSpPr>
            <a:spLocks noGrp="1"/>
          </p:cNvSpPr>
          <p:nvPr>
            <p:ph type="dt" sz="half" idx="36"/>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id="{D8522066-27D4-4B40-9794-1047C9932F4F}"/>
              </a:ext>
            </a:extLst>
          </p:cNvPr>
          <p:cNvSpPr>
            <a:spLocks noGrp="1"/>
          </p:cNvSpPr>
          <p:nvPr>
            <p:ph type="ftr" sz="quarter" idx="37"/>
          </p:nvPr>
        </p:nvSpPr>
        <p:spPr/>
        <p:txBody>
          <a:bodyPr/>
          <a:lstStyle/>
          <a:p>
            <a:r>
              <a:rPr lang="en-US" dirty="0"/>
              <a:t>Copyright © 2021, Oracle and/or its affiliates  |  Confidential: Internal/Restricted/Highly Restricted</a:t>
            </a:r>
          </a:p>
        </p:txBody>
      </p:sp>
      <p:sp>
        <p:nvSpPr>
          <p:cNvPr id="7" name="Slide Number Placeholder 6">
            <a:extLst>
              <a:ext uri="{FF2B5EF4-FFF2-40B4-BE49-F238E27FC236}">
                <a16:creationId xmlns:a16="http://schemas.microsoft.com/office/drawing/2014/main" id="{95E5E672-3E33-44E2-B5BA-B88BAB86607B}"/>
              </a:ext>
            </a:extLst>
          </p:cNvPr>
          <p:cNvSpPr>
            <a:spLocks noGrp="1"/>
          </p:cNvSpPr>
          <p:nvPr>
            <p:ph type="sldNum" sz="quarter" idx="3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085343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userDrawn="1">
  <p:cSld name="Brand Dark - Title">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lnSpc>
                <a:spcPct val="95000"/>
              </a:lnSpc>
              <a:defRPr lang="en-US" sz="4000" b="0" dirty="0">
                <a:latin typeface="+mj-lt"/>
              </a:defRPr>
            </a:lvl1pPr>
          </a:lstStyle>
          <a:p>
            <a:pPr lvl="0">
              <a:lnSpc>
                <a:spcPct val="100000"/>
              </a:lnSpc>
            </a:pPr>
            <a:r>
              <a:rPr lang="en-US" dirty="0"/>
              <a:t>Brand (up to 2 lines)</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AEA8A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3" name="Picture 12">
            <a:extLst>
              <a:ext uri="{FF2B5EF4-FFF2-40B4-BE49-F238E27FC236}">
                <a16:creationId xmlns:a16="http://schemas.microsoft.com/office/drawing/2014/main" id="{A9A65112-7788-4A18-8CF8-4BB5FF137EEB}"/>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12305371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userDrawn="1">
  <p:cSld name="Finance / Operations  Light - Title">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lnSpc>
                <a:spcPct val="95000"/>
              </a:lnSpc>
              <a:defRPr lang="en-US" sz="4000" b="0" dirty="0">
                <a:latin typeface="+mj-lt"/>
              </a:defRPr>
            </a:lvl1pPr>
          </a:lstStyle>
          <a:p>
            <a:pPr lvl="0">
              <a:lnSpc>
                <a:spcPct val="100000"/>
              </a:lnSpc>
            </a:pPr>
            <a:r>
              <a:rPr lang="en-US" dirty="0"/>
              <a:t>Finance / Operations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31535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5" name="Picture 14">
            <a:extLst>
              <a:ext uri="{FF2B5EF4-FFF2-40B4-BE49-F238E27FC236}">
                <a16:creationId xmlns:a16="http://schemas.microsoft.com/office/drawing/2014/main" id="{7CDDAA99-266A-4A1C-9F57-ACAD7EE3F259}"/>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1630773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userDrawn="1">
  <p:cSld name="Finance / Operations  Dark - Title">
    <p:bg>
      <p:bgPr>
        <a:solidFill>
          <a:srgbClr val="1E3133"/>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907690B-2C36-41F6-BA70-4C30E0CC8E0E}"/>
              </a:ext>
            </a:extLst>
          </p:cNvPr>
          <p:cNvPicPr preferRelativeResize="0">
            <a:picLocks/>
          </p:cNvPicPr>
          <p:nvPr userDrawn="1"/>
        </p:nvPicPr>
        <p:blipFill>
          <a:blip r:embed="rId2">
            <a:extLst>
              <a:ext uri="{28A0092B-C50C-407E-A947-70E740481C1C}">
                <a14:useLocalDpi xmlns:a14="http://schemas.microsoft.com/office/drawing/2010/main" val="0"/>
              </a:ext>
            </a:extLst>
          </a:blip>
          <a:srcRect/>
          <a:stretch/>
        </p:blipFill>
        <p:spPr>
          <a:xfrm>
            <a:off x="0" y="0"/>
            <a:ext cx="192024" cy="6858000"/>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lnSpc>
                <a:spcPct val="95000"/>
              </a:lnSpc>
              <a:defRPr lang="en-US" sz="4000" b="0" dirty="0">
                <a:latin typeface="+mj-lt"/>
              </a:defRPr>
            </a:lvl1pPr>
          </a:lstStyle>
          <a:p>
            <a:pPr lvl="0">
              <a:lnSpc>
                <a:spcPct val="100000"/>
              </a:lnSpc>
            </a:pPr>
            <a:r>
              <a:rPr lang="en-US" dirty="0"/>
              <a:t>Finance / Operations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89B2B0"/>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Tree>
    <p:extLst>
      <p:ext uri="{BB962C8B-B14F-4D97-AF65-F5344CB8AC3E}">
        <p14:creationId xmlns:p14="http://schemas.microsoft.com/office/powerpoint/2010/main" val="15197778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userDrawn="1">
  <p:cSld name="Cloud Platform Light - Title">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lnSpc>
                <a:spcPct val="95000"/>
              </a:lnSpc>
              <a:defRPr lang="en-US" sz="4000" b="0" dirty="0">
                <a:latin typeface="+mj-lt"/>
              </a:defRPr>
            </a:lvl1pPr>
          </a:lstStyle>
          <a:p>
            <a:pPr lvl="0">
              <a:lnSpc>
                <a:spcPct val="100000"/>
              </a:lnSpc>
            </a:pPr>
            <a:r>
              <a:rPr lang="en-US" dirty="0"/>
              <a:t>Cloud Platform (up to two lines)</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33553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3" name="Picture 12">
            <a:extLst>
              <a:ext uri="{FF2B5EF4-FFF2-40B4-BE49-F238E27FC236}">
                <a16:creationId xmlns:a16="http://schemas.microsoft.com/office/drawing/2014/main" id="{C14DD88A-3D12-4ED2-853D-5FBC3094E39D}"/>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2348477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userDrawn="1">
  <p:cSld name="Cloud Platform Dark - Title">
    <p:bg>
      <p:bgPr>
        <a:solidFill>
          <a:srgbClr val="1E3224"/>
        </a:solidFill>
        <a:effectLst/>
      </p:bgPr>
    </p:bg>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Cloud Platform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86B596"/>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2" name="Picture 11">
            <a:extLst>
              <a:ext uri="{FF2B5EF4-FFF2-40B4-BE49-F238E27FC236}">
                <a16:creationId xmlns:a16="http://schemas.microsoft.com/office/drawing/2014/main" id="{8AE4CB3D-1E02-49F9-B7FB-C156600EE365}"/>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32150651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userDrawn="1">
  <p:cSld name="HCM/HR Light - Titl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A7595F8-74F2-499E-B59F-E0985F8614CA}"/>
              </a:ext>
            </a:extLst>
          </p:cNvPr>
          <p:cNvPicPr preferRelativeResize="0">
            <a:picLocks/>
          </p:cNvPicPr>
          <p:nvPr userDrawn="1"/>
        </p:nvPicPr>
        <p:blipFill>
          <a:blip r:embed="rId2">
            <a:extLst>
              <a:ext uri="{28A0092B-C50C-407E-A947-70E740481C1C}">
                <a14:useLocalDpi xmlns:a14="http://schemas.microsoft.com/office/drawing/2010/main" val="0"/>
              </a:ext>
            </a:extLst>
          </a:blip>
          <a:srcRect/>
          <a:stretch/>
        </p:blipFill>
        <p:spPr>
          <a:xfrm>
            <a:off x="0" y="0"/>
            <a:ext cx="192024" cy="6858000"/>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HCM/HR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6C3F49"/>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Tree>
    <p:extLst>
      <p:ext uri="{BB962C8B-B14F-4D97-AF65-F5344CB8AC3E}">
        <p14:creationId xmlns:p14="http://schemas.microsoft.com/office/powerpoint/2010/main" val="863651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userDrawn="1">
  <p:cSld name="HCM/HR Dark - Title">
    <p:bg>
      <p:bgPr>
        <a:solidFill>
          <a:srgbClr val="41242B"/>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059DD4A-B84B-416F-AF67-08673792B601}"/>
              </a:ext>
            </a:extLst>
          </p:cNvPr>
          <p:cNvPicPr preferRelativeResize="0">
            <a:picLocks/>
          </p:cNvPicPr>
          <p:nvPr userDrawn="1"/>
        </p:nvPicPr>
        <p:blipFill>
          <a:blip r:embed="rId2">
            <a:extLst>
              <a:ext uri="{28A0092B-C50C-407E-A947-70E740481C1C}">
                <a14:useLocalDpi xmlns:a14="http://schemas.microsoft.com/office/drawing/2010/main" val="0"/>
              </a:ext>
            </a:extLst>
          </a:blip>
          <a:srcRect/>
          <a:stretch/>
        </p:blipFill>
        <p:spPr>
          <a:xfrm>
            <a:off x="0" y="0"/>
            <a:ext cx="192024" cy="6858000"/>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HCM/HR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CE9BA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Tree>
    <p:extLst>
      <p:ext uri="{BB962C8B-B14F-4D97-AF65-F5344CB8AC3E}">
        <p14:creationId xmlns:p14="http://schemas.microsoft.com/office/powerpoint/2010/main" val="39003417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userDrawn="1">
  <p:cSld name="Database Light - Title">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Database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464F4F"/>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3" name="Picture 12">
            <a:extLst>
              <a:ext uri="{FF2B5EF4-FFF2-40B4-BE49-F238E27FC236}">
                <a16:creationId xmlns:a16="http://schemas.microsoft.com/office/drawing/2014/main" id="{58E6D7C6-18B9-45E9-BC88-5820977E7B17}"/>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238955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userDrawn="1">
  <p:cSld name="Database Dark - Title">
    <p:bg>
      <p:bgPr>
        <a:solidFill>
          <a:srgbClr val="2A2F2F"/>
        </a:solidFill>
        <a:effectLst/>
      </p:bgPr>
    </p:bg>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Database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99ADAE"/>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2" name="Picture 11">
            <a:extLst>
              <a:ext uri="{FF2B5EF4-FFF2-40B4-BE49-F238E27FC236}">
                <a16:creationId xmlns:a16="http://schemas.microsoft.com/office/drawing/2014/main" id="{9A7B6FC1-B09E-452F-B386-FFE592CD500D}"/>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18035797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userDrawn="1">
  <p:cSld name="CX/Marketing Light - Title">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CX/Marketing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594564"/>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3" name="Picture 12">
            <a:extLst>
              <a:ext uri="{FF2B5EF4-FFF2-40B4-BE49-F238E27FC236}">
                <a16:creationId xmlns:a16="http://schemas.microsoft.com/office/drawing/2014/main" id="{B63FBFA0-AD13-4C12-A92F-20A558F85DA8}"/>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3574361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userDrawn="1">
  <p:cSld name="CX/Marketing Dark - Title">
    <p:bg>
      <p:bgPr>
        <a:solidFill>
          <a:srgbClr val="36293C"/>
        </a:solidFill>
        <a:effectLst/>
      </p:bgPr>
    </p:bg>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CX/Marketing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B7A1C4"/>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2" name="Picture 11">
            <a:extLst>
              <a:ext uri="{FF2B5EF4-FFF2-40B4-BE49-F238E27FC236}">
                <a16:creationId xmlns:a16="http://schemas.microsoft.com/office/drawing/2014/main" id="{3CE04FA9-4396-4CBF-B26F-3AB639C77302}"/>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4853264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userDrawn="1">
  <p:cSld name="Developer Light - Title">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Developer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494D53"/>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4" name="Picture 13">
            <a:extLst>
              <a:ext uri="{FF2B5EF4-FFF2-40B4-BE49-F238E27FC236}">
                <a16:creationId xmlns:a16="http://schemas.microsoft.com/office/drawing/2014/main" id="{E0666896-EE4D-4940-8EEB-A10853BA5730}"/>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3602315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userDrawn="1">
  <p:cSld name="Developer Dark - Title">
    <p:bg>
      <p:bgPr>
        <a:solidFill>
          <a:srgbClr val="2B2E32"/>
        </a:solidFill>
        <a:effectLst/>
      </p:bgPr>
    </p:bg>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Developer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A2AAB6"/>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3" name="Picture 12">
            <a:extLst>
              <a:ext uri="{FF2B5EF4-FFF2-40B4-BE49-F238E27FC236}">
                <a16:creationId xmlns:a16="http://schemas.microsoft.com/office/drawing/2014/main" id="{3C5FB07A-CDEE-4CF0-82CE-4F62D716F81F}"/>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30123425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userDrawn="1">
  <p:cSld name="SCM Light - Title">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SCM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713F25"/>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4" name="Picture 13">
            <a:extLst>
              <a:ext uri="{FF2B5EF4-FFF2-40B4-BE49-F238E27FC236}">
                <a16:creationId xmlns:a16="http://schemas.microsoft.com/office/drawing/2014/main" id="{BFFCEEBC-8B55-4779-B6F6-7D71BD467A78}"/>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3634740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userDrawn="1">
  <p:cSld name="SCM Dark - Title">
    <p:bg>
      <p:bgPr>
        <a:solidFill>
          <a:srgbClr val="442616"/>
        </a:solidFill>
        <a:effectLst/>
      </p:bgPr>
    </p:bg>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SCM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D39F5D"/>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3" name="Picture 12">
            <a:extLst>
              <a:ext uri="{FF2B5EF4-FFF2-40B4-BE49-F238E27FC236}">
                <a16:creationId xmlns:a16="http://schemas.microsoft.com/office/drawing/2014/main" id="{9E93E0DD-58FE-417A-9A40-14FC48E050A7}"/>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32078594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userDrawn="1">
  <p:cSld name="GBU Light - Title">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GBU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464C68"/>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3" name="Picture 12">
            <a:extLst>
              <a:ext uri="{FF2B5EF4-FFF2-40B4-BE49-F238E27FC236}">
                <a16:creationId xmlns:a16="http://schemas.microsoft.com/office/drawing/2014/main" id="{00F17678-159B-4E0C-BDC5-8B50F64CAD9B}"/>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1679385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userDrawn="1">
  <p:cSld name="GBU Dark - Title">
    <p:bg>
      <p:bgPr>
        <a:solidFill>
          <a:srgbClr val="2A2D3F"/>
        </a:solidFill>
        <a:effectLst/>
      </p:bgPr>
    </p:bg>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GBU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A0A9C5"/>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2" name="Picture 11">
            <a:extLst>
              <a:ext uri="{FF2B5EF4-FFF2-40B4-BE49-F238E27FC236}">
                <a16:creationId xmlns:a16="http://schemas.microsoft.com/office/drawing/2014/main" id="{75822B96-005B-4C26-BEF1-04D2DE45B6A7}"/>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32232384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userDrawn="1">
  <p:cSld name="Netsuite Light - Title">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NetSuite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baseline="0">
                <a:solidFill>
                  <a:srgbClr val="2C5266"/>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4" name="Picture 13">
            <a:extLst>
              <a:ext uri="{FF2B5EF4-FFF2-40B4-BE49-F238E27FC236}">
                <a16:creationId xmlns:a16="http://schemas.microsoft.com/office/drawing/2014/main" id="{746B977C-A1F3-4584-90B9-75B6D9E246A9}"/>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2061342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userDrawn="1">
  <p:cSld name="Netsuite Dark - Title">
    <p:bg>
      <p:bgPr>
        <a:solidFill>
          <a:srgbClr val="1A2F3F"/>
        </a:solidFill>
        <a:effectLst/>
      </p:bgPr>
    </p:bg>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NetSuite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81B2C3"/>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27" name="Picture 26">
            <a:extLst>
              <a:ext uri="{FF2B5EF4-FFF2-40B4-BE49-F238E27FC236}">
                <a16:creationId xmlns:a16="http://schemas.microsoft.com/office/drawing/2014/main" id="{C3683683-0F17-A94B-8A8B-9A17453B8495}"/>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17339943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Light - Divider">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D86BA-0324-4CFB-8752-C34AB1C7DA95}"/>
              </a:ext>
            </a:extLst>
          </p:cNvPr>
          <p:cNvSpPr/>
          <p:nvPr userDrawn="1"/>
        </p:nvSpPr>
        <p:spPr>
          <a:xfrm>
            <a:off x="783878" y="3804904"/>
            <a:ext cx="30175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C8A9AF7-F5CE-844F-BBE4-0C983CB99B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F89127AD-303E-4148-925B-F8D854942DC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6077CD67-74FC-43EC-912B-8B74B34E5B81}"/>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AC119101-EC6A-4B95-9940-BAB31432AD0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6" name="Title 5">
            <a:extLst>
              <a:ext uri="{FF2B5EF4-FFF2-40B4-BE49-F238E27FC236}">
                <a16:creationId xmlns:a16="http://schemas.microsoft.com/office/drawing/2014/main" id="{F6BEA035-D7A5-4B84-9F05-5163378E9E57}"/>
              </a:ext>
            </a:extLst>
          </p:cNvPr>
          <p:cNvSpPr>
            <a:spLocks noGrp="1"/>
          </p:cNvSpPr>
          <p:nvPr>
            <p:ph type="title" hasCustomPrompt="1"/>
          </p:nvPr>
        </p:nvSpPr>
        <p:spPr>
          <a:xfrm>
            <a:off x="768871" y="2337132"/>
            <a:ext cx="10158984" cy="1280160"/>
          </a:xfrm>
          <a:noFill/>
        </p:spPr>
        <p:txBody>
          <a:bodyPr vert="horz" wrap="square" lIns="0" tIns="0" rIns="0" bIns="0" rtlCol="0" anchor="b">
            <a:noAutofit/>
          </a:bodyPr>
          <a:lstStyle>
            <a:lvl1pPr>
              <a:lnSpc>
                <a:spcPct val="95000"/>
              </a:lnSpc>
              <a:defRPr lang="en-US" sz="4000" b="0" dirty="0">
                <a:latin typeface="+mj-lt"/>
              </a:defRPr>
            </a:lvl1pPr>
          </a:lstStyle>
          <a:p>
            <a:pPr lvl="0">
              <a:lnSpc>
                <a:spcPct val="100000"/>
              </a:lnSpc>
            </a:pPr>
            <a:r>
              <a:rPr lang="en-US" dirty="0"/>
              <a:t>Click to add divider title (up to 2 lines)</a:t>
            </a:r>
          </a:p>
        </p:txBody>
      </p:sp>
      <p:sp>
        <p:nvSpPr>
          <p:cNvPr id="9" name="Subhead">
            <a:extLst>
              <a:ext uri="{FF2B5EF4-FFF2-40B4-BE49-F238E27FC236}">
                <a16:creationId xmlns:a16="http://schemas.microsoft.com/office/drawing/2014/main" id="{7CDB1F3E-E2D2-44FE-A725-E3ED1480C83B}"/>
              </a:ext>
            </a:extLst>
          </p:cNvPr>
          <p:cNvSpPr>
            <a:spLocks noGrp="1"/>
          </p:cNvSpPr>
          <p:nvPr>
            <p:ph type="body" sz="quarter" idx="33" hasCustomPrompt="1"/>
          </p:nvPr>
        </p:nvSpPr>
        <p:spPr>
          <a:xfrm>
            <a:off x="776689" y="4135193"/>
            <a:ext cx="10158984" cy="681251"/>
          </a:xfrm>
          <a:prstGeom prst="rect">
            <a:avLst/>
          </a:prstGeom>
          <a:noFill/>
        </p:spPr>
        <p:txBody>
          <a:bodyPr>
            <a:noAutofit/>
          </a:bodyPr>
          <a:lstStyle>
            <a:lvl1pPr marL="0" marR="0" indent="0" algn="l" defTabSz="914400" rtl="0" eaLnBrk="1" fontAlgn="auto" latinLnBrk="0" hangingPunct="1">
              <a:lnSpc>
                <a:spcPct val="95000"/>
              </a:lnSpc>
              <a:spcBef>
                <a:spcPts val="600"/>
              </a:spcBef>
              <a:spcAft>
                <a:spcPts val="0"/>
              </a:spcAft>
              <a:buClrTx/>
              <a:buSzTx/>
              <a:buFont typeface="Arial" panose="020B0604020202020204" pitchFamily="34" charset="0"/>
              <a:buNone/>
              <a:tabLst/>
              <a:defRPr sz="1800" b="0">
                <a:solidFill>
                  <a:schemeClr val="accent5"/>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spTree>
    <p:extLst>
      <p:ext uri="{BB962C8B-B14F-4D97-AF65-F5344CB8AC3E}">
        <p14:creationId xmlns:p14="http://schemas.microsoft.com/office/powerpoint/2010/main" val="2446095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Dark - Divider">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CF9FCE-AE1C-564C-8F89-B5CD38A47D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DBAE7266-CBC0-47D9-85A0-91E01109381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E8638588-07BC-4F98-97FA-975AE1443B66}"/>
              </a:ext>
            </a:extLst>
          </p:cNvPr>
          <p:cNvSpPr>
            <a:spLocks noGrp="1"/>
          </p:cNvSpPr>
          <p:nvPr>
            <p:ph type="ftr" sz="quarter" idx="11"/>
          </p:nvPr>
        </p:nvSpPr>
        <p:spPr/>
        <p:txBody>
          <a:bodyPr/>
          <a:lstStyle/>
          <a:p>
            <a:r>
              <a:rPr lang="en-US" dirty="0"/>
              <a:t>Copyright © 2021, Oracle and/or its affiliates  |  Confidential: Internal/Restricted/Highly Restricted</a:t>
            </a:r>
          </a:p>
        </p:txBody>
      </p:sp>
      <p:sp>
        <p:nvSpPr>
          <p:cNvPr id="8" name="Slide Number Placeholder 7">
            <a:extLst>
              <a:ext uri="{FF2B5EF4-FFF2-40B4-BE49-F238E27FC236}">
                <a16:creationId xmlns:a16="http://schemas.microsoft.com/office/drawing/2014/main" id="{848B57A4-1EA3-47FA-AD37-31BB82676BA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7" name="Rectangle 6">
            <a:extLst>
              <a:ext uri="{FF2B5EF4-FFF2-40B4-BE49-F238E27FC236}">
                <a16:creationId xmlns:a16="http://schemas.microsoft.com/office/drawing/2014/main" id="{C543FCF3-AE26-4DE7-A6C3-3940B3E78E3F}"/>
              </a:ext>
            </a:extLst>
          </p:cNvPr>
          <p:cNvSpPr/>
          <p:nvPr userDrawn="1"/>
        </p:nvSpPr>
        <p:spPr>
          <a:xfrm>
            <a:off x="783878" y="3804904"/>
            <a:ext cx="30175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5">
            <a:extLst>
              <a:ext uri="{FF2B5EF4-FFF2-40B4-BE49-F238E27FC236}">
                <a16:creationId xmlns:a16="http://schemas.microsoft.com/office/drawing/2014/main" id="{7856B97A-8557-4DB6-9175-7EBD0C8937DD}"/>
              </a:ext>
            </a:extLst>
          </p:cNvPr>
          <p:cNvSpPr>
            <a:spLocks noGrp="1"/>
          </p:cNvSpPr>
          <p:nvPr>
            <p:ph type="title" hasCustomPrompt="1"/>
          </p:nvPr>
        </p:nvSpPr>
        <p:spPr>
          <a:xfrm>
            <a:off x="768871" y="2337132"/>
            <a:ext cx="10158984" cy="1280160"/>
          </a:xfrm>
          <a:noFill/>
        </p:spPr>
        <p:txBody>
          <a:bodyPr vert="horz" wrap="square" lIns="0" tIns="0" rIns="0" bIns="0" rtlCol="0" anchor="b">
            <a:noAutofit/>
          </a:bodyPr>
          <a:lstStyle>
            <a:lvl1pPr>
              <a:lnSpc>
                <a:spcPct val="95000"/>
              </a:lnSpc>
              <a:defRPr lang="en-US" sz="4000" b="0" dirty="0">
                <a:latin typeface="+mj-lt"/>
              </a:defRPr>
            </a:lvl1pPr>
          </a:lstStyle>
          <a:p>
            <a:pPr lvl="0">
              <a:lnSpc>
                <a:spcPct val="100000"/>
              </a:lnSpc>
            </a:pPr>
            <a:r>
              <a:rPr lang="en-US" dirty="0"/>
              <a:t>Click to add divider title (up to 2 lines)</a:t>
            </a:r>
          </a:p>
        </p:txBody>
      </p:sp>
      <p:sp>
        <p:nvSpPr>
          <p:cNvPr id="10" name="Subhead">
            <a:extLst>
              <a:ext uri="{FF2B5EF4-FFF2-40B4-BE49-F238E27FC236}">
                <a16:creationId xmlns:a16="http://schemas.microsoft.com/office/drawing/2014/main" id="{E9558DCD-9619-43EF-806C-010C13A11164}"/>
              </a:ext>
            </a:extLst>
          </p:cNvPr>
          <p:cNvSpPr>
            <a:spLocks noGrp="1"/>
          </p:cNvSpPr>
          <p:nvPr>
            <p:ph type="body" sz="quarter" idx="33" hasCustomPrompt="1"/>
          </p:nvPr>
        </p:nvSpPr>
        <p:spPr>
          <a:xfrm>
            <a:off x="776689" y="4135193"/>
            <a:ext cx="10158984" cy="681251"/>
          </a:xfrm>
          <a:prstGeom prst="rect">
            <a:avLst/>
          </a:prstGeom>
          <a:noFill/>
        </p:spPr>
        <p:txBody>
          <a:bodyPr>
            <a:noAutofit/>
          </a:bodyPr>
          <a:lstStyle>
            <a:lvl1pPr marL="0" marR="0" indent="0" algn="l" defTabSz="914400" rtl="0" eaLnBrk="1" fontAlgn="auto" latinLnBrk="0" hangingPunct="1">
              <a:lnSpc>
                <a:spcPct val="95000"/>
              </a:lnSpc>
              <a:spcBef>
                <a:spcPts val="600"/>
              </a:spcBef>
              <a:spcAft>
                <a:spcPts val="0"/>
              </a:spcAft>
              <a:buClrTx/>
              <a:buSzTx/>
              <a:buFont typeface="Arial" panose="020B0604020202020204" pitchFamily="34" charset="0"/>
              <a:buNone/>
              <a:tabLst/>
              <a:defRPr sz="1800" b="0">
                <a:solidFill>
                  <a:schemeClr val="accent6"/>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spTree>
    <p:extLst>
      <p:ext uri="{BB962C8B-B14F-4D97-AF65-F5344CB8AC3E}">
        <p14:creationId xmlns:p14="http://schemas.microsoft.com/office/powerpoint/2010/main" val="19452541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cSld name="Texture 01">
    <p:bg>
      <p:bgPr>
        <a:solidFill>
          <a:schemeClr val="tx2"/>
        </a:solidFill>
        <a:effectLst/>
      </p:bgPr>
    </p:bg>
    <p:spTree>
      <p:nvGrpSpPr>
        <p:cNvPr id="1" name=""/>
        <p:cNvGrpSpPr/>
        <p:nvPr/>
      </p:nvGrpSpPr>
      <p:grpSpPr>
        <a:xfrm>
          <a:off x="0" y="0"/>
          <a:ext cx="0" cy="0"/>
          <a:chOff x="0" y="0"/>
          <a:chExt cx="0" cy="0"/>
        </a:xfrm>
      </p:grpSpPr>
      <p:pic>
        <p:nvPicPr>
          <p:cNvPr id="5" name="Picture 4" descr="A picture containing water, outdoor, standing, woman&#10;&#10;Description automatically generated">
            <a:extLst>
              <a:ext uri="{FF2B5EF4-FFF2-40B4-BE49-F238E27FC236}">
                <a16:creationId xmlns:a16="http://schemas.microsoft.com/office/drawing/2014/main" id="{24634154-1080-D748-9A3E-AA4ECD8E7A6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C8A896A5-DF5A-9F46-98E7-38A3BF762A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3379" y="6356350"/>
            <a:ext cx="502920" cy="502920"/>
          </a:xfrm>
          <a:prstGeom prst="rect">
            <a:avLst/>
          </a:prstGeom>
        </p:spPr>
      </p:pic>
      <p:sp>
        <p:nvSpPr>
          <p:cNvPr id="8" name="Footer Placeholder 2">
            <a:extLst>
              <a:ext uri="{FF2B5EF4-FFF2-40B4-BE49-F238E27FC236}">
                <a16:creationId xmlns:a16="http://schemas.microsoft.com/office/drawing/2014/main" id="{E944BD7C-A182-B447-AA70-CEAFFA00D1F1}"/>
              </a:ext>
            </a:extLst>
          </p:cNvPr>
          <p:cNvSpPr>
            <a:spLocks noGrp="1"/>
          </p:cNvSpPr>
          <p:nvPr>
            <p:ph type="ftr" sz="quarter" idx="3"/>
          </p:nvPr>
        </p:nvSpPr>
        <p:spPr>
          <a:xfrm>
            <a:off x="1059115" y="6356352"/>
            <a:ext cx="4114800" cy="365125"/>
          </a:xfrm>
          <a:prstGeom prst="rect">
            <a:avLst/>
          </a:prstGeom>
        </p:spPr>
        <p:txBody>
          <a:bodyPr/>
          <a:lstStyle>
            <a:lvl1pPr>
              <a:defRPr sz="1000">
                <a:solidFill>
                  <a:schemeClr val="tx2">
                    <a:lumMod val="50000"/>
                    <a:lumOff val="50000"/>
                  </a:schemeClr>
                </a:solidFill>
              </a:defRPr>
            </a:lvl1pPr>
          </a:lstStyle>
          <a:p>
            <a:r>
              <a:rPr lang="en-US" dirty="0"/>
              <a:t>Confidential – © 2021 Oracle Internal/Restricted/Highly Restricted </a:t>
            </a:r>
          </a:p>
        </p:txBody>
      </p:sp>
      <p:sp>
        <p:nvSpPr>
          <p:cNvPr id="9" name="Slide Number Placeholder 3">
            <a:extLst>
              <a:ext uri="{FF2B5EF4-FFF2-40B4-BE49-F238E27FC236}">
                <a16:creationId xmlns:a16="http://schemas.microsoft.com/office/drawing/2014/main" id="{518C68BB-7AA0-CF44-82E0-AFA710BEFEC0}"/>
              </a:ext>
            </a:extLst>
          </p:cNvPr>
          <p:cNvSpPr>
            <a:spLocks noGrp="1"/>
          </p:cNvSpPr>
          <p:nvPr>
            <p:ph type="sldNum" sz="quarter" idx="4"/>
          </p:nvPr>
        </p:nvSpPr>
        <p:spPr>
          <a:xfrm>
            <a:off x="672673" y="6356352"/>
            <a:ext cx="386443" cy="365125"/>
          </a:xfrm>
          <a:prstGeom prst="rect">
            <a:avLst/>
          </a:prstGeom>
        </p:spPr>
        <p:txBody>
          <a:bodyPr/>
          <a:lstStyle>
            <a:lvl1pPr>
              <a:defRPr sz="1000">
                <a:solidFill>
                  <a:schemeClr val="tx2">
                    <a:lumMod val="50000"/>
                    <a:lumOff val="50000"/>
                  </a:schemeClr>
                </a:solidFill>
              </a:defRPr>
            </a:lvl1pPr>
          </a:lstStyle>
          <a:p>
            <a:fld id="{7C371504-33D9-B044-8C50-620C44A06CB1}" type="slidenum">
              <a:rPr lang="en-US" smtClean="0"/>
              <a:pPr/>
              <a:t>‹#›</a:t>
            </a:fld>
            <a:endParaRPr lang="en-US" dirty="0"/>
          </a:p>
        </p:txBody>
      </p:sp>
      <p:pic>
        <p:nvPicPr>
          <p:cNvPr id="6" name="Picture 5" descr="A picture containing water, outdoor, standing, woman&#10;&#10;Description automatically generated">
            <a:extLst>
              <a:ext uri="{FF2B5EF4-FFF2-40B4-BE49-F238E27FC236}">
                <a16:creationId xmlns:a16="http://schemas.microsoft.com/office/drawing/2014/main" id="{9E8AF04E-5B44-44E5-B82C-E4ED6D900A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2000" cy="6858000"/>
          </a:xfrm>
          <a:prstGeom prst="rect">
            <a:avLst/>
          </a:prstGeom>
        </p:spPr>
      </p:pic>
      <p:pic>
        <p:nvPicPr>
          <p:cNvPr id="10" name="Picture 9">
            <a:extLst>
              <a:ext uri="{FF2B5EF4-FFF2-40B4-BE49-F238E27FC236}">
                <a16:creationId xmlns:a16="http://schemas.microsoft.com/office/drawing/2014/main" id="{0D0B501E-0152-4134-A835-5B4BDAE053F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193379" y="6356350"/>
            <a:ext cx="502920" cy="502920"/>
          </a:xfrm>
          <a:prstGeom prst="rect">
            <a:avLst/>
          </a:prstGeom>
        </p:spPr>
      </p:pic>
    </p:spTree>
    <p:extLst>
      <p:ext uri="{BB962C8B-B14F-4D97-AF65-F5344CB8AC3E}">
        <p14:creationId xmlns:p14="http://schemas.microsoft.com/office/powerpoint/2010/main" val="250693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userDrawn="1">
  <p:cSld name="1_Dark - Metric">
    <p:bg>
      <p:bgRef idx="1001">
        <a:schemeClr val="bg1"/>
      </p:bgRef>
    </p:bg>
    <p:spTree>
      <p:nvGrpSpPr>
        <p:cNvPr id="1" name=""/>
        <p:cNvGrpSpPr/>
        <p:nvPr/>
      </p:nvGrpSpPr>
      <p:grpSpPr>
        <a:xfrm>
          <a:off x="0" y="0"/>
          <a:ext cx="0" cy="0"/>
          <a:chOff x="0" y="0"/>
          <a:chExt cx="0" cy="0"/>
        </a:xfrm>
      </p:grpSpPr>
      <p:pic>
        <p:nvPicPr>
          <p:cNvPr id="16" name="Data Texture Image">
            <a:extLst>
              <a:ext uri="{FF2B5EF4-FFF2-40B4-BE49-F238E27FC236}">
                <a16:creationId xmlns:a16="http://schemas.microsoft.com/office/drawing/2014/main" id="{5EF36793-2D3B-489B-A752-A25472E9045D}"/>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val="0"/>
              </a:ext>
            </a:extLst>
          </a:blip>
          <a:srcRect l="49997"/>
          <a:stretch/>
        </p:blipFill>
        <p:spPr bwMode="invGray">
          <a:xfrm>
            <a:off x="6095652" y="0"/>
            <a:ext cx="6096348" cy="6858000"/>
          </a:xfrm>
          <a:prstGeom prst="rect">
            <a:avLst/>
          </a:prstGeom>
        </p:spPr>
      </p:pic>
      <p:pic>
        <p:nvPicPr>
          <p:cNvPr id="12" name="OTag">
            <a:extLst>
              <a:ext uri="{FF2B5EF4-FFF2-40B4-BE49-F238E27FC236}">
                <a16:creationId xmlns:a16="http://schemas.microsoft.com/office/drawing/2014/main" id="{E8A7F756-6885-FD4D-8CAC-01911AF996C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22" name="Abstract Pattern Strip">
            <a:extLst>
              <a:ext uri="{FF2B5EF4-FFF2-40B4-BE49-F238E27FC236}">
                <a16:creationId xmlns:a16="http://schemas.microsoft.com/office/drawing/2014/main" id="{79609DDF-9254-400D-B4BC-87BCA98D0B91}"/>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1895" y="0"/>
            <a:ext cx="12192000" cy="254000"/>
          </a:xfrm>
          <a:prstGeom prst="rect">
            <a:avLst/>
          </a:prstGeom>
        </p:spPr>
      </p:pic>
      <p:sp>
        <p:nvSpPr>
          <p:cNvPr id="3" name="Metric">
            <a:extLst>
              <a:ext uri="{FF2B5EF4-FFF2-40B4-BE49-F238E27FC236}">
                <a16:creationId xmlns:a16="http://schemas.microsoft.com/office/drawing/2014/main" id="{CD901049-F959-4458-9746-561FE2127909}"/>
              </a:ext>
            </a:extLst>
          </p:cNvPr>
          <p:cNvSpPr>
            <a:spLocks noGrp="1"/>
          </p:cNvSpPr>
          <p:nvPr>
            <p:ph type="title" hasCustomPrompt="1"/>
          </p:nvPr>
        </p:nvSpPr>
        <p:spPr>
          <a:xfrm>
            <a:off x="768875" y="2292687"/>
            <a:ext cx="5070745" cy="877163"/>
          </a:xfrm>
          <a:noFill/>
        </p:spPr>
        <p:txBody>
          <a:bodyPr vert="horz" wrap="square" lIns="0" tIns="0" rIns="0" bIns="0" rtlCol="0" anchor="b" anchorCtr="0">
            <a:spAutoFit/>
          </a:bodyPr>
          <a:lstStyle>
            <a:lvl1pPr>
              <a:defRPr lang="en-US" sz="6000" b="0">
                <a:solidFill>
                  <a:srgbClr val="759C6C"/>
                </a:solidFill>
                <a:latin typeface="Georgia" panose="02040502050405020303" pitchFamily="18" charset="0"/>
                <a:cs typeface="Oracle Sans" panose="020B0503020204020204" pitchFamily="34" charset="0"/>
              </a:defRPr>
            </a:lvl1pPr>
          </a:lstStyle>
          <a:p>
            <a:pPr lvl="0"/>
            <a:r>
              <a:rPr lang="en-US" dirty="0"/>
              <a:t>XX%</a:t>
            </a:r>
          </a:p>
        </p:txBody>
      </p:sp>
      <p:cxnSp>
        <p:nvCxnSpPr>
          <p:cNvPr id="17" name="Accent Mark">
            <a:extLst>
              <a:ext uri="{FF2B5EF4-FFF2-40B4-BE49-F238E27FC236}">
                <a16:creationId xmlns:a16="http://schemas.microsoft.com/office/drawing/2014/main" id="{3F1F789C-055A-B94A-B592-6BAC45CA4CA5}"/>
              </a:ext>
              <a:ext uri="{C183D7F6-B498-43B3-948B-1728B52AA6E4}">
                <adec:decorative xmlns:adec="http://schemas.microsoft.com/office/drawing/2017/decorative" val="1"/>
              </a:ext>
            </a:extLst>
          </p:cNvPr>
          <p:cNvCxnSpPr>
            <a:cxnSpLocks/>
          </p:cNvCxnSpPr>
          <p:nvPr userDrawn="1"/>
        </p:nvCxnSpPr>
        <p:spPr>
          <a:xfrm flipH="1">
            <a:off x="768095" y="3824818"/>
            <a:ext cx="32004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a:extLst>
              <a:ext uri="{FF2B5EF4-FFF2-40B4-BE49-F238E27FC236}">
                <a16:creationId xmlns:a16="http://schemas.microsoft.com/office/drawing/2014/main" id="{FCAAB249-B453-7C45-A6AF-DF393B62BD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0" name="Footer">
            <a:extLst>
              <a:ext uri="{FF2B5EF4-FFF2-40B4-BE49-F238E27FC236}">
                <a16:creationId xmlns:a16="http://schemas.microsoft.com/office/drawing/2014/main" id="{4800481F-70FF-124B-B394-1EA7F1950D2A}"/>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2021, Oracle and/or its affiliates  |  Confidential: Internal/Restricted/Highly Restricted</a:t>
            </a:r>
          </a:p>
        </p:txBody>
      </p:sp>
      <p:sp>
        <p:nvSpPr>
          <p:cNvPr id="2" name="Date">
            <a:extLst>
              <a:ext uri="{FF2B5EF4-FFF2-40B4-BE49-F238E27FC236}">
                <a16:creationId xmlns:a16="http://schemas.microsoft.com/office/drawing/2014/main" id="{67939391-6A14-4347-8C62-692061B9C896}"/>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32624161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Light - Title">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C96C0F11-AAE4-4147-BF68-F2C0EE13073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860484" y="20917"/>
            <a:ext cx="4331516" cy="2542941"/>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AE562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5595"/>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3188"/>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9" name="object 9">
            <a:extLst>
              <a:ext uri="{FF2B5EF4-FFF2-40B4-BE49-F238E27FC236}">
                <a16:creationId xmlns:a16="http://schemas.microsoft.com/office/drawing/2014/main" id="{26349A69-90E3-45DB-BC86-3B7FB26B13E2}"/>
              </a:ext>
            </a:extLst>
          </p:cNvPr>
          <p:cNvSpPr/>
          <p:nvPr userDrawn="1"/>
        </p:nvSpPr>
        <p:spPr>
          <a:xfrm>
            <a:off x="0" y="0"/>
            <a:ext cx="190482" cy="6857365"/>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968"/>
          </a:p>
        </p:txBody>
      </p:sp>
    </p:spTree>
    <p:extLst>
      <p:ext uri="{BB962C8B-B14F-4D97-AF65-F5344CB8AC3E}">
        <p14:creationId xmlns:p14="http://schemas.microsoft.com/office/powerpoint/2010/main" val="4244696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Light - Title 1 Column">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14698CB0-77BC-6148-8112-EFC83C0F580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7" name="Content Placeholder 6">
            <a:extLst>
              <a:ext uri="{FF2B5EF4-FFF2-40B4-BE49-F238E27FC236}">
                <a16:creationId xmlns:a16="http://schemas.microsoft.com/office/drawing/2014/main" id="{07A30E9B-4EB7-4882-9E42-67210E9CC0B4}"/>
              </a:ext>
            </a:extLst>
          </p:cNvPr>
          <p:cNvSpPr>
            <a:spLocks noGrp="1"/>
          </p:cNvSpPr>
          <p:nvPr>
            <p:ph sz="quarter" idx="13"/>
          </p:nvPr>
        </p:nvSpPr>
        <p:spPr>
          <a:xfrm>
            <a:off x="771525" y="1600200"/>
            <a:ext cx="10677525" cy="4507992"/>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a:extLst>
              <a:ext uri="{FF2B5EF4-FFF2-40B4-BE49-F238E27FC236}">
                <a16:creationId xmlns:a16="http://schemas.microsoft.com/office/drawing/2014/main" id="{35CB6F3B-CCE4-4193-8EAA-C4A6D27C7DAD}"/>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2131DBF8-F618-4198-88BA-FD1569B2979A}"/>
              </a:ext>
            </a:extLst>
          </p:cNvPr>
          <p:cNvSpPr>
            <a:spLocks noGrp="1"/>
          </p:cNvSpPr>
          <p:nvPr>
            <p:ph type="dt" sz="half" idx="14"/>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158AA26E-E9A4-4CE1-9157-28062D2322ED}"/>
              </a:ext>
            </a:extLst>
          </p:cNvPr>
          <p:cNvSpPr>
            <a:spLocks noGrp="1"/>
          </p:cNvSpPr>
          <p:nvPr>
            <p:ph type="ftr" sz="quarter" idx="15"/>
          </p:nvPr>
        </p:nvSpPr>
        <p:spPr/>
        <p:txBody>
          <a:bodyPr/>
          <a:lstStyle/>
          <a:p>
            <a:r>
              <a:rPr lang="en-US"/>
              <a:t>Copyright © 2020, Oracle and/or its affiliates  |  Confidential: Internal/Restricted/Highly Restricted</a:t>
            </a:r>
            <a:endParaRPr lang="en-US" dirty="0"/>
          </a:p>
        </p:txBody>
      </p:sp>
      <p:sp>
        <p:nvSpPr>
          <p:cNvPr id="4" name="Slide Number Placeholder 3">
            <a:extLst>
              <a:ext uri="{FF2B5EF4-FFF2-40B4-BE49-F238E27FC236}">
                <a16:creationId xmlns:a16="http://schemas.microsoft.com/office/drawing/2014/main" id="{0FB3DA01-00EF-4B14-8325-24C1135260F9}"/>
              </a:ext>
            </a:extLst>
          </p:cNvPr>
          <p:cNvSpPr>
            <a:spLocks noGrp="1"/>
          </p:cNvSpPr>
          <p:nvPr>
            <p:ph type="sldNum" sz="quarter" idx="16"/>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773697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Dark - Title 1 Column">
    <p:bg>
      <p:bgRef idx="1001">
        <a:schemeClr val="bg1"/>
      </p:bgRef>
    </p:bg>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6D6FFA39-C5A8-964A-B2FE-D6F8EB7EB96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4" name="Content Placeholder 3">
            <a:extLst>
              <a:ext uri="{FF2B5EF4-FFF2-40B4-BE49-F238E27FC236}">
                <a16:creationId xmlns:a16="http://schemas.microsoft.com/office/drawing/2014/main" id="{48DE7315-8D61-4C6A-B9C0-F07567A04CC5}"/>
              </a:ext>
            </a:extLst>
          </p:cNvPr>
          <p:cNvSpPr>
            <a:spLocks noGrp="1"/>
          </p:cNvSpPr>
          <p:nvPr>
            <p:ph sz="quarter" idx="13"/>
          </p:nvPr>
        </p:nvSpPr>
        <p:spPr>
          <a:xfrm>
            <a:off x="771525" y="1600200"/>
            <a:ext cx="1067117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B97CAD67-FAD1-46CA-BDA2-0A0141647918}"/>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B13D7001-FB5A-4601-97ED-F7B118AEEF1B}"/>
              </a:ext>
            </a:extLst>
          </p:cNvPr>
          <p:cNvSpPr>
            <a:spLocks noGrp="1"/>
          </p:cNvSpPr>
          <p:nvPr>
            <p:ph type="dt" sz="half" idx="14"/>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9A8561F1-3666-4956-BFDC-75350F74460E}"/>
              </a:ext>
            </a:extLst>
          </p:cNvPr>
          <p:cNvSpPr>
            <a:spLocks noGrp="1"/>
          </p:cNvSpPr>
          <p:nvPr>
            <p:ph type="ftr" sz="quarter" idx="15"/>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2D11022C-732A-4A28-8D73-4FE28C0CA3B0}"/>
              </a:ext>
            </a:extLst>
          </p:cNvPr>
          <p:cNvSpPr>
            <a:spLocks noGrp="1"/>
          </p:cNvSpPr>
          <p:nvPr>
            <p:ph type="sldNum" sz="quarter" idx="16"/>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3010643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Dark - Title">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53E58D20-1E4E-43E2-88A3-52402E9A1B1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invGray">
          <a:xfrm>
            <a:off x="7862753" y="25409"/>
            <a:ext cx="4326976" cy="2552429"/>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759C6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9" name="object 9">
            <a:extLst>
              <a:ext uri="{FF2B5EF4-FFF2-40B4-BE49-F238E27FC236}">
                <a16:creationId xmlns:a16="http://schemas.microsoft.com/office/drawing/2014/main" id="{3F245C91-10B8-42A5-9343-B8007DFEA4E7}"/>
              </a:ext>
            </a:extLst>
          </p:cNvPr>
          <p:cNvSpPr/>
          <p:nvPr userDrawn="1"/>
        </p:nvSpPr>
        <p:spPr>
          <a:xfrm>
            <a:off x="0" y="0"/>
            <a:ext cx="190482" cy="6857365"/>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968"/>
          </a:p>
        </p:txBody>
      </p:sp>
    </p:spTree>
    <p:extLst>
      <p:ext uri="{BB962C8B-B14F-4D97-AF65-F5344CB8AC3E}">
        <p14:creationId xmlns:p14="http://schemas.microsoft.com/office/powerpoint/2010/main" val="42631673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Light - Title/Subtitle 1 Column">
    <p:spTree>
      <p:nvGrpSpPr>
        <p:cNvPr id="1" name=""/>
        <p:cNvGrpSpPr/>
        <p:nvPr/>
      </p:nvGrpSpPr>
      <p:grpSpPr>
        <a:xfrm>
          <a:off x="0" y="0"/>
          <a:ext cx="0" cy="0"/>
          <a:chOff x="0" y="0"/>
          <a:chExt cx="0" cy="0"/>
        </a:xfrm>
      </p:grpSpPr>
      <p:pic>
        <p:nvPicPr>
          <p:cNvPr id="9" name="Cloud">
            <a:extLst>
              <a:ext uri="{FF2B5EF4-FFF2-40B4-BE49-F238E27FC236}">
                <a16:creationId xmlns:a16="http://schemas.microsoft.com/office/drawing/2014/main" id="{C4B9D6C0-2524-2D47-8A0E-258A2FB7DE5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709"/>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0201"/>
            <a:ext cx="10671175" cy="4506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DEE4D9CD-CDC4-4642-8CDA-7351404FC2D2}"/>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48C5C278-52DE-4C8A-933B-1109B3282E51}"/>
              </a:ext>
            </a:extLst>
          </p:cNvPr>
          <p:cNvSpPr>
            <a:spLocks noGrp="1"/>
          </p:cNvSpPr>
          <p:nvPr>
            <p:ph type="dt" sz="half" idx="15"/>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E2CE12F3-375D-4B05-A71D-DA14DF8ADB8E}"/>
              </a:ext>
            </a:extLst>
          </p:cNvPr>
          <p:cNvSpPr>
            <a:spLocks noGrp="1"/>
          </p:cNvSpPr>
          <p:nvPr>
            <p:ph type="ftr" sz="quarter" idx="16"/>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7A59FA82-C146-45DF-AE7B-4B5698706BEA}"/>
              </a:ext>
            </a:extLst>
          </p:cNvPr>
          <p:cNvSpPr>
            <a:spLocks noGrp="1"/>
          </p:cNvSpPr>
          <p:nvPr>
            <p:ph type="sldNum" sz="quarter" idx="1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222914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ark - Title/Subtitle 1 Column">
    <p:bg>
      <p:bgRef idx="1001">
        <a:schemeClr val="bg1"/>
      </p:bgRef>
    </p:bg>
    <p:spTree>
      <p:nvGrpSpPr>
        <p:cNvPr id="1" name=""/>
        <p:cNvGrpSpPr/>
        <p:nvPr/>
      </p:nvGrpSpPr>
      <p:grpSpPr>
        <a:xfrm>
          <a:off x="0" y="0"/>
          <a:ext cx="0" cy="0"/>
          <a:chOff x="0" y="0"/>
          <a:chExt cx="0" cy="0"/>
        </a:xfrm>
      </p:grpSpPr>
      <p:pic>
        <p:nvPicPr>
          <p:cNvPr id="9" name="Cloud">
            <a:extLst>
              <a:ext uri="{FF2B5EF4-FFF2-40B4-BE49-F238E27FC236}">
                <a16:creationId xmlns:a16="http://schemas.microsoft.com/office/drawing/2014/main" id="{1AB5E956-2EDB-D344-BA59-AB352F62DC2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0990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0199"/>
            <a:ext cx="1067117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C3E68516-E3E0-4F22-9EB7-1A85E1D3B5A1}"/>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7A72FE7D-30FF-45E2-9F8B-D073887C33E8}"/>
              </a:ext>
            </a:extLst>
          </p:cNvPr>
          <p:cNvSpPr>
            <a:spLocks noGrp="1"/>
          </p:cNvSpPr>
          <p:nvPr>
            <p:ph type="dt" sz="half" idx="15"/>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C1A7F3B8-F794-4AF5-B07B-32A3084A6AB2}"/>
              </a:ext>
            </a:extLst>
          </p:cNvPr>
          <p:cNvSpPr>
            <a:spLocks noGrp="1"/>
          </p:cNvSpPr>
          <p:nvPr>
            <p:ph type="ftr" sz="quarter" idx="16"/>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657290E2-8EA8-4572-BB48-C18007201785}"/>
              </a:ext>
            </a:extLst>
          </p:cNvPr>
          <p:cNvSpPr>
            <a:spLocks noGrp="1"/>
          </p:cNvSpPr>
          <p:nvPr>
            <p:ph type="sldNum" sz="quarter" idx="1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6301574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Light - Title 2 Column">
    <p:bg>
      <p:bgRef idx="1001">
        <a:schemeClr val="bg1"/>
      </p:bgRef>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5B8024F8-E03D-9641-AA75-22D1B5C8482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9577" y="160857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OTag">
            <a:extLst>
              <a:ext uri="{FF2B5EF4-FFF2-40B4-BE49-F238E27FC236}">
                <a16:creationId xmlns:a16="http://schemas.microsoft.com/office/drawing/2014/main" id="{DDE8776E-BE08-D148-AA47-8308E0EAE40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5" name="Title 4">
            <a:extLst>
              <a:ext uri="{FF2B5EF4-FFF2-40B4-BE49-F238E27FC236}">
                <a16:creationId xmlns:a16="http://schemas.microsoft.com/office/drawing/2014/main" id="{D69740FE-E1B8-466B-970A-4E081BCA3143}"/>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3959A2DB-C5C1-4EE1-AACB-216D980708B8}"/>
              </a:ext>
            </a:extLst>
          </p:cNvPr>
          <p:cNvSpPr>
            <a:spLocks noGrp="1"/>
          </p:cNvSpPr>
          <p:nvPr>
            <p:ph type="dt" sz="half" idx="16"/>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66DC0504-19F8-4069-8B02-83766B3CAF7F}"/>
              </a:ext>
            </a:extLst>
          </p:cNvPr>
          <p:cNvSpPr>
            <a:spLocks noGrp="1"/>
          </p:cNvSpPr>
          <p:nvPr>
            <p:ph type="ftr" sz="quarter" idx="17"/>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064D6D2F-6BC7-48B4-B7A5-AD19749245D6}"/>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4015501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Dark - Title 2 Column">
    <p:bg>
      <p:bgRef idx="1001">
        <a:schemeClr val="bg1"/>
      </p:bgRef>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4937DF73-DD65-ED42-A070-3D57E267CD4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9577" y="160857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B1F59826-0B3C-4973-B5FA-B18F68758F38}"/>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A5D91B51-6B36-47A4-903E-93C057BB06EB}"/>
              </a:ext>
            </a:extLst>
          </p:cNvPr>
          <p:cNvSpPr>
            <a:spLocks noGrp="1"/>
          </p:cNvSpPr>
          <p:nvPr>
            <p:ph type="dt" sz="half" idx="16"/>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517D7F1A-871E-41E8-ADDC-EC649B1827F4}"/>
              </a:ext>
            </a:extLst>
          </p:cNvPr>
          <p:cNvSpPr>
            <a:spLocks noGrp="1"/>
          </p:cNvSpPr>
          <p:nvPr>
            <p:ph type="ftr" sz="quarter" idx="17"/>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1835DE06-0B0B-4818-81DB-FDBB019FF7BA}"/>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6179097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Light - Title/Subtitle 2 Column">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F24DF316-2FA6-AE44-AB7A-9E7E86E0BE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8297"/>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8521" y="1608298"/>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297"/>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FB65FA2D-6C94-456B-8DE9-80C7A3BE2C17}"/>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DCD06EC0-4AE6-4D7C-87DE-D393DC47ED94}"/>
              </a:ext>
            </a:extLst>
          </p:cNvPr>
          <p:cNvSpPr>
            <a:spLocks noGrp="1"/>
          </p:cNvSpPr>
          <p:nvPr>
            <p:ph type="dt" sz="half" idx="16"/>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E594DB29-C2B8-4F61-8419-EEE3D1E837A1}"/>
              </a:ext>
            </a:extLst>
          </p:cNvPr>
          <p:cNvSpPr>
            <a:spLocks noGrp="1"/>
          </p:cNvSpPr>
          <p:nvPr>
            <p:ph type="ftr" sz="quarter" idx="17"/>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4C4C4FB3-367C-49DA-9BEF-99BD8CD346F0}"/>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632308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Dark - Title/Subtitle 2 Column">
    <p:bg>
      <p:bgRef idx="1001">
        <a:schemeClr val="bg1"/>
      </p:bgRef>
    </p:bg>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28C366F9-78A6-F740-87C8-B4D59AEB61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4"/>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8521" y="1608588"/>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9724"/>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C3662519-4941-4045-9F0E-DBC7AD6CC29F}"/>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9E807CE-245D-4F0E-ACCB-E3FE7584A0AE}"/>
              </a:ext>
            </a:extLst>
          </p:cNvPr>
          <p:cNvSpPr>
            <a:spLocks noGrp="1"/>
          </p:cNvSpPr>
          <p:nvPr>
            <p:ph type="dt" sz="half" idx="16"/>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D5C87038-F332-48C5-BA1A-25E935076236}"/>
              </a:ext>
            </a:extLst>
          </p:cNvPr>
          <p:cNvSpPr>
            <a:spLocks noGrp="1"/>
          </p:cNvSpPr>
          <p:nvPr>
            <p:ph type="ftr" sz="quarter" idx="17"/>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40BF160E-FC2C-48A7-921B-3472529A1B06}"/>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5286899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Light - Title 3 Column">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3CA75903-C10D-E747-B877-6804D65E8A3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3415"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6971"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51511" y="1609725"/>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45067"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3D2FFF47-983C-4CE2-9048-1317EB4F32CB}"/>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6D56EEFB-7FCA-4C8C-BD9A-59CFF6BBA9AB}"/>
              </a:ext>
            </a:extLst>
          </p:cNvPr>
          <p:cNvSpPr>
            <a:spLocks noGrp="1"/>
          </p:cNvSpPr>
          <p:nvPr>
            <p:ph type="dt" sz="half" idx="17"/>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DA095ECF-3404-41BC-B49D-2616D73127C4}"/>
              </a:ext>
            </a:extLst>
          </p:cNvPr>
          <p:cNvSpPr>
            <a:spLocks noGrp="1"/>
          </p:cNvSpPr>
          <p:nvPr>
            <p:ph type="ftr" sz="quarter" idx="18"/>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54F9C599-3545-4260-BC77-88BD7619A101}"/>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8214482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Dark - Title 3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DCCF0BD7-85D3-194F-9793-E38DD2B8F75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3415" y="161033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6971"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51511" y="1610335"/>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45067"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8150D675-D1C2-4EC5-AC43-361941EAF0BF}"/>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933D1004-DEA1-4BAF-97C2-F49A471F4E4F}"/>
              </a:ext>
            </a:extLst>
          </p:cNvPr>
          <p:cNvSpPr>
            <a:spLocks noGrp="1"/>
          </p:cNvSpPr>
          <p:nvPr>
            <p:ph type="dt" sz="half" idx="17"/>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8C7C943-7B6D-4881-926B-CD58E0F2AC11}"/>
              </a:ext>
            </a:extLst>
          </p:cNvPr>
          <p:cNvSpPr>
            <a:spLocks noGrp="1"/>
          </p:cNvSpPr>
          <p:nvPr>
            <p:ph type="ftr" sz="quarter" idx="18"/>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A6963952-CC43-4F63-8DDF-47B0F4512883}"/>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1328290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Light - Title/Subtitle 3 Column">
    <p:spTree>
      <p:nvGrpSpPr>
        <p:cNvPr id="1" name=""/>
        <p:cNvGrpSpPr/>
        <p:nvPr/>
      </p:nvGrpSpPr>
      <p:grpSpPr>
        <a:xfrm>
          <a:off x="0" y="0"/>
          <a:ext cx="0" cy="0"/>
          <a:chOff x="0" y="0"/>
          <a:chExt cx="0" cy="0"/>
        </a:xfrm>
      </p:grpSpPr>
      <p:pic>
        <p:nvPicPr>
          <p:cNvPr id="13" name="Cloud">
            <a:extLst>
              <a:ext uri="{FF2B5EF4-FFF2-40B4-BE49-F238E27FC236}">
                <a16:creationId xmlns:a16="http://schemas.microsoft.com/office/drawing/2014/main" id="{D922B281-CE8B-4E47-889A-38B9D11BA0A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1915" y="1609724"/>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6083"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51236" y="1609724"/>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45405"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C226210A-4112-4730-8F81-3CAE5C391FDB}"/>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6CAD3E0A-0143-42FC-B8B6-EBC1FF990000}"/>
              </a:ext>
            </a:extLst>
          </p:cNvPr>
          <p:cNvSpPr>
            <a:spLocks noGrp="1"/>
          </p:cNvSpPr>
          <p:nvPr>
            <p:ph type="dt" sz="half" idx="17"/>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7D46B54D-91F2-4210-9BEA-3B59824207D9}"/>
              </a:ext>
            </a:extLst>
          </p:cNvPr>
          <p:cNvSpPr>
            <a:spLocks noGrp="1"/>
          </p:cNvSpPr>
          <p:nvPr>
            <p:ph type="ftr" sz="quarter" idx="18"/>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F0900B02-4438-4597-85D3-D93A97B15462}"/>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502322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Dark - Title/Subtitle 3 Column">
    <p:bg>
      <p:bgRef idx="1001">
        <a:schemeClr val="bg1"/>
      </p:bgRef>
    </p:bg>
    <p:spTree>
      <p:nvGrpSpPr>
        <p:cNvPr id="1" name=""/>
        <p:cNvGrpSpPr/>
        <p:nvPr/>
      </p:nvGrpSpPr>
      <p:grpSpPr>
        <a:xfrm>
          <a:off x="0" y="0"/>
          <a:ext cx="0" cy="0"/>
          <a:chOff x="0" y="0"/>
          <a:chExt cx="0" cy="0"/>
        </a:xfrm>
      </p:grpSpPr>
      <p:pic>
        <p:nvPicPr>
          <p:cNvPr id="13" name="Cloud">
            <a:extLst>
              <a:ext uri="{FF2B5EF4-FFF2-40B4-BE49-F238E27FC236}">
                <a16:creationId xmlns:a16="http://schemas.microsoft.com/office/drawing/2014/main" id="{B017591D-9CE6-7446-94B7-8CEEEAF691E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1915"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6083"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51236"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45405"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6E60902A-4CDA-482D-90DF-ECACF1930986}"/>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E77E4DB8-9644-4581-BEED-809BCD3EA9C1}"/>
              </a:ext>
            </a:extLst>
          </p:cNvPr>
          <p:cNvSpPr>
            <a:spLocks noGrp="1"/>
          </p:cNvSpPr>
          <p:nvPr>
            <p:ph type="dt" sz="half" idx="17"/>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FF0DBBB3-F562-4D09-B7E5-45C9C98CE1B5}"/>
              </a:ext>
            </a:extLst>
          </p:cNvPr>
          <p:cNvSpPr>
            <a:spLocks noGrp="1"/>
          </p:cNvSpPr>
          <p:nvPr>
            <p:ph type="ftr" sz="quarter" idx="18"/>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8FC14E1F-DA7F-492C-AFEB-BC17569A9002}"/>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5270391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Light - Title 4 Column">
    <p:bg>
      <p:bgRef idx="1001">
        <a:schemeClr val="bg1"/>
      </p:bgRef>
    </p:bg>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403EA880-91CB-2F4A-BC00-A9353851358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4450" y="1590159"/>
            <a:ext cx="0" cy="4525997"/>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2001"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7576" y="1590159"/>
            <a:ext cx="0" cy="4525997"/>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35127"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40702" y="1590159"/>
            <a:ext cx="0" cy="4525997"/>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68254"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E665C0AC-7132-4356-88D4-79E4A49B2CE4}"/>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A131A1D-D1FF-4A37-8531-B67D54ED466D}"/>
              </a:ext>
            </a:extLst>
          </p:cNvPr>
          <p:cNvSpPr>
            <a:spLocks noGrp="1"/>
          </p:cNvSpPr>
          <p:nvPr>
            <p:ph type="dt" sz="half" idx="1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C8EC9026-CA1C-465B-ADD5-AE1F9B7A0775}"/>
              </a:ext>
            </a:extLst>
          </p:cNvPr>
          <p:cNvSpPr>
            <a:spLocks noGrp="1"/>
          </p:cNvSpPr>
          <p:nvPr>
            <p:ph type="ftr" sz="quarter" idx="19"/>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13064CFB-254B-4876-8556-026D173672E6}"/>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3418676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Dark - Title 4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6D31D0E4-AF4F-A542-A6E3-8EBAA9F1BC6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4450" y="1609209"/>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2001"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7576" y="1609209"/>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35127"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40702" y="1609209"/>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68254"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2AA814CE-3331-469B-8BE8-853F42A03463}"/>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52F26386-047A-407D-BEE4-BF9BC2C4C09F}"/>
              </a:ext>
            </a:extLst>
          </p:cNvPr>
          <p:cNvSpPr>
            <a:spLocks noGrp="1"/>
          </p:cNvSpPr>
          <p:nvPr>
            <p:ph type="dt" sz="half" idx="1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15A8344-82CB-496F-8690-72CF339725D6}"/>
              </a:ext>
            </a:extLst>
          </p:cNvPr>
          <p:cNvSpPr>
            <a:spLocks noGrp="1"/>
          </p:cNvSpPr>
          <p:nvPr>
            <p:ph type="ftr" sz="quarter" idx="19"/>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856EBA4F-FCB4-4B89-BEA0-1B33D86D6DE8}"/>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590310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Light - Title/Subtitle 4 Column">
    <p:spTree>
      <p:nvGrpSpPr>
        <p:cNvPr id="1" name=""/>
        <p:cNvGrpSpPr/>
        <p:nvPr/>
      </p:nvGrpSpPr>
      <p:grpSpPr>
        <a:xfrm>
          <a:off x="0" y="0"/>
          <a:ext cx="0" cy="0"/>
          <a:chOff x="0" y="0"/>
          <a:chExt cx="0" cy="0"/>
        </a:xfrm>
      </p:grpSpPr>
      <p:pic>
        <p:nvPicPr>
          <p:cNvPr id="17" name="Cloud">
            <a:extLst>
              <a:ext uri="{FF2B5EF4-FFF2-40B4-BE49-F238E27FC236}">
                <a16:creationId xmlns:a16="http://schemas.microsoft.com/office/drawing/2014/main" id="{DE68A64E-9177-1E41-B02B-9C94A30A031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3924"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3061"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10222"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39359"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46520"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75659"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72191157-EC2D-4417-9959-2EA7D1DAFF57}"/>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2388CBD-B05C-4885-A081-172C87DCAD84}"/>
              </a:ext>
            </a:extLst>
          </p:cNvPr>
          <p:cNvSpPr>
            <a:spLocks noGrp="1"/>
          </p:cNvSpPr>
          <p:nvPr>
            <p:ph type="dt" sz="half" idx="18"/>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3CE56F53-8C5C-4F85-9969-353868B64B25}"/>
              </a:ext>
            </a:extLst>
          </p:cNvPr>
          <p:cNvSpPr>
            <a:spLocks noGrp="1"/>
          </p:cNvSpPr>
          <p:nvPr>
            <p:ph type="ftr" sz="quarter" idx="19"/>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589360B9-A253-468B-B3D3-70CC43B07468}"/>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72881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Dark - Title/Subtitle 4 Column">
    <p:bg>
      <p:bgRef idx="1001">
        <a:schemeClr val="bg1"/>
      </p:bgRef>
    </p:bg>
    <p:spTree>
      <p:nvGrpSpPr>
        <p:cNvPr id="1" name=""/>
        <p:cNvGrpSpPr/>
        <p:nvPr/>
      </p:nvGrpSpPr>
      <p:grpSpPr>
        <a:xfrm>
          <a:off x="0" y="0"/>
          <a:ext cx="0" cy="0"/>
          <a:chOff x="0" y="0"/>
          <a:chExt cx="0" cy="0"/>
        </a:xfrm>
      </p:grpSpPr>
      <p:pic>
        <p:nvPicPr>
          <p:cNvPr id="17" name="Cloud">
            <a:extLst>
              <a:ext uri="{FF2B5EF4-FFF2-40B4-BE49-F238E27FC236}">
                <a16:creationId xmlns:a16="http://schemas.microsoft.com/office/drawing/2014/main" id="{6F66DACA-117A-D443-A12C-B547719EC02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3924"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3061"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10222"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39359"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46520"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75659"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1467A894-8EF4-484B-BF49-DF2E9F970DE5}"/>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E422C40-A387-420C-B07A-9F6BE08313A1}"/>
              </a:ext>
            </a:extLst>
          </p:cNvPr>
          <p:cNvSpPr>
            <a:spLocks noGrp="1"/>
          </p:cNvSpPr>
          <p:nvPr>
            <p:ph type="dt" sz="half" idx="18"/>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7550E71C-CB99-4BD4-8252-ED7D062329F5}"/>
              </a:ext>
            </a:extLst>
          </p:cNvPr>
          <p:cNvSpPr>
            <a:spLocks noGrp="1"/>
          </p:cNvSpPr>
          <p:nvPr>
            <p:ph type="ftr" sz="quarter" idx="19"/>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FD33CF2B-9E35-4547-8232-5DE4CC57C302}"/>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5642894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Light - Title Quad Infographic">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A646CDE3-61DE-5F4A-A6EA-E5FECEFF07E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609209"/>
            <a:ext cx="1618488" cy="1618488"/>
          </a:xfrm>
          <a:prstGeom prst="rect">
            <a:avLst/>
          </a:prstGeom>
        </p:spPr>
        <p:txBody>
          <a:bodyPr/>
          <a:lstStyle/>
          <a:p>
            <a:r>
              <a:rPr lang="en-US"/>
              <a:t>Click icon to add picture</a:t>
            </a:r>
            <a:endParaRPr lang="en-US" dirty="0"/>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209"/>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40646"/>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0646"/>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E3EED3DC-3691-46BD-9B48-E2C270C741F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28BE0263-5FD6-4DE6-B9D0-79EF81804AF3}"/>
              </a:ext>
            </a:extLst>
          </p:cNvPr>
          <p:cNvSpPr>
            <a:spLocks noGrp="1"/>
          </p:cNvSpPr>
          <p:nvPr>
            <p:ph type="dt" sz="half" idx="27"/>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FC6C050F-728D-4BEF-B207-F42452F3527D}"/>
              </a:ext>
            </a:extLst>
          </p:cNvPr>
          <p:cNvSpPr>
            <a:spLocks noGrp="1"/>
          </p:cNvSpPr>
          <p:nvPr>
            <p:ph type="ftr" sz="quarter" idx="28"/>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BD446726-6BED-4C16-B2F2-97FDB0765DB8}"/>
              </a:ext>
            </a:extLst>
          </p:cNvPr>
          <p:cNvSpPr>
            <a:spLocks noGrp="1"/>
          </p:cNvSpPr>
          <p:nvPr>
            <p:ph type="sldNum" sz="quarter" idx="2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658142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Dark - Title Quad Infographic">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307F0167-116B-4B46-AC07-0CF33541BDB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609209"/>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209"/>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40646"/>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0646"/>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083207C4-681D-4388-B80E-EE2FA349AF02}"/>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EC3EB1D7-DB39-4B87-83A2-C41A68F7435E}"/>
              </a:ext>
            </a:extLst>
          </p:cNvPr>
          <p:cNvSpPr>
            <a:spLocks noGrp="1"/>
          </p:cNvSpPr>
          <p:nvPr>
            <p:ph type="dt" sz="half" idx="27"/>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ABD1DB1E-E699-4B1A-BFD3-5F9D0BCDB864}"/>
              </a:ext>
            </a:extLst>
          </p:cNvPr>
          <p:cNvSpPr>
            <a:spLocks noGrp="1"/>
          </p:cNvSpPr>
          <p:nvPr>
            <p:ph type="ftr" sz="quarter" idx="28"/>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6CF2DF93-F6AF-4392-A308-BFC8349686D0}"/>
              </a:ext>
            </a:extLst>
          </p:cNvPr>
          <p:cNvSpPr>
            <a:spLocks noGrp="1"/>
          </p:cNvSpPr>
          <p:nvPr>
            <p:ph type="sldNum" sz="quarter" idx="2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2162909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Light - Numbered Outline">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3CFD71AD-DED9-6542-9425-0CD364D0453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552282" y="4403039"/>
            <a:ext cx="6133750"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10687050"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625081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Dark - Numbered Outline">
    <p:bg>
      <p:bgPr>
        <a:solidFill>
          <a:schemeClr val="tx1"/>
        </a:solidFill>
        <a:effectLst/>
      </p:bgPr>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EFF16796-4E17-4FE8-979C-14D94935366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552283" y="4403039"/>
            <a:ext cx="6133748"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10687050"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901605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Light - Numbered Outline 2 Column">
    <p:bg>
      <p:bgPr>
        <a:solidFill>
          <a:schemeClr val="bg1"/>
        </a:solidFill>
        <a:effectLst/>
      </p:bgPr>
    </p:bg>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3CFD71AD-DED9-6542-9425-0CD364D0453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552282" y="4403039"/>
            <a:ext cx="6133750"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5084064"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
        <p:nvSpPr>
          <p:cNvPr id="9" name="Text Placeholder 3">
            <a:extLst>
              <a:ext uri="{FF2B5EF4-FFF2-40B4-BE49-F238E27FC236}">
                <a16:creationId xmlns:a16="http://schemas.microsoft.com/office/drawing/2014/main" id="{93AB42C3-C7C2-47CD-8E87-C5D5963E7A0E}"/>
              </a:ext>
            </a:extLst>
          </p:cNvPr>
          <p:cNvSpPr>
            <a:spLocks noGrp="1"/>
          </p:cNvSpPr>
          <p:nvPr>
            <p:ph type="body" sz="quarter" idx="48"/>
          </p:nvPr>
        </p:nvSpPr>
        <p:spPr>
          <a:xfrm>
            <a:off x="6364986" y="1609724"/>
            <a:ext cx="5084064"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76087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Dark - Numbered Outline 2 Column">
    <p:bg>
      <p:bgPr>
        <a:solidFill>
          <a:schemeClr val="tx1"/>
        </a:solidFill>
        <a:effectLst/>
      </p:bgPr>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EFF16796-4E17-4FE8-979C-14D94935366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552283" y="4403039"/>
            <a:ext cx="6133748"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5084064"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
        <p:nvSpPr>
          <p:cNvPr id="9" name="Text Placeholder 3">
            <a:extLst>
              <a:ext uri="{FF2B5EF4-FFF2-40B4-BE49-F238E27FC236}">
                <a16:creationId xmlns:a16="http://schemas.microsoft.com/office/drawing/2014/main" id="{65B0AED4-660C-4741-9A22-50FB3CA4ABA7}"/>
              </a:ext>
            </a:extLst>
          </p:cNvPr>
          <p:cNvSpPr>
            <a:spLocks noGrp="1"/>
          </p:cNvSpPr>
          <p:nvPr>
            <p:ph type="body" sz="quarter" idx="48"/>
          </p:nvPr>
        </p:nvSpPr>
        <p:spPr>
          <a:xfrm>
            <a:off x="6366095" y="1609724"/>
            <a:ext cx="5084064"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144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Light - Title/Subtitle Quad Infographic">
    <p:bg>
      <p:bgRef idx="1001">
        <a:schemeClr val="bg1"/>
      </p:bgRef>
    </p:bg>
    <p:spTree>
      <p:nvGrpSpPr>
        <p:cNvPr id="1" name=""/>
        <p:cNvGrpSpPr/>
        <p:nvPr/>
      </p:nvGrpSpPr>
      <p:grpSpPr>
        <a:xfrm>
          <a:off x="0" y="0"/>
          <a:ext cx="0" cy="0"/>
          <a:chOff x="0" y="0"/>
          <a:chExt cx="0" cy="0"/>
        </a:xfrm>
      </p:grpSpPr>
      <p:pic>
        <p:nvPicPr>
          <p:cNvPr id="16" name="Cloud">
            <a:extLst>
              <a:ext uri="{FF2B5EF4-FFF2-40B4-BE49-F238E27FC236}">
                <a16:creationId xmlns:a16="http://schemas.microsoft.com/office/drawing/2014/main" id="{2836A0A9-B46B-8E44-BD88-E6FFEC5F942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609725"/>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725"/>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4116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116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EA56FC21-9E73-4F6F-9512-715B2F6AE707}"/>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80A4CAAD-4985-4FFF-BE24-1873DC385CA6}"/>
              </a:ext>
            </a:extLst>
          </p:cNvPr>
          <p:cNvSpPr>
            <a:spLocks noGrp="1"/>
          </p:cNvSpPr>
          <p:nvPr>
            <p:ph type="dt" sz="half" idx="2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9DD6AD3B-D115-41B9-A024-91B560E170AD}"/>
              </a:ext>
            </a:extLst>
          </p:cNvPr>
          <p:cNvSpPr>
            <a:spLocks noGrp="1"/>
          </p:cNvSpPr>
          <p:nvPr>
            <p:ph type="ftr" sz="quarter" idx="29"/>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D5F57306-2538-4D77-8134-400C30C727EE}"/>
              </a:ext>
            </a:extLst>
          </p:cNvPr>
          <p:cNvSpPr>
            <a:spLocks noGrp="1"/>
          </p:cNvSpPr>
          <p:nvPr>
            <p:ph type="sldNum" sz="quarter" idx="3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2522990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Dark - Title/Subtitle Quad Infographic">
    <p:bg>
      <p:bgRef idx="1001">
        <a:schemeClr val="bg1"/>
      </p:bgRef>
    </p:bg>
    <p:spTree>
      <p:nvGrpSpPr>
        <p:cNvPr id="1" name=""/>
        <p:cNvGrpSpPr/>
        <p:nvPr/>
      </p:nvGrpSpPr>
      <p:grpSpPr>
        <a:xfrm>
          <a:off x="0" y="0"/>
          <a:ext cx="0" cy="0"/>
          <a:chOff x="0" y="0"/>
          <a:chExt cx="0" cy="0"/>
        </a:xfrm>
      </p:grpSpPr>
      <p:pic>
        <p:nvPicPr>
          <p:cNvPr id="16" name="Cloud">
            <a:extLst>
              <a:ext uri="{FF2B5EF4-FFF2-40B4-BE49-F238E27FC236}">
                <a16:creationId xmlns:a16="http://schemas.microsoft.com/office/drawing/2014/main" id="{A59691D8-12D1-8E4C-8346-D9FD6743C1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609725"/>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725"/>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4116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116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D3F5A0DB-77B7-43EC-848A-C3EEA5F4DC8F}"/>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1A2928A2-36B1-4B61-82B8-0724A988B968}"/>
              </a:ext>
            </a:extLst>
          </p:cNvPr>
          <p:cNvSpPr>
            <a:spLocks noGrp="1"/>
          </p:cNvSpPr>
          <p:nvPr>
            <p:ph type="dt" sz="half" idx="2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98365B2-9A7D-4291-A052-A65B0C767BBE}"/>
              </a:ext>
            </a:extLst>
          </p:cNvPr>
          <p:cNvSpPr>
            <a:spLocks noGrp="1"/>
          </p:cNvSpPr>
          <p:nvPr>
            <p:ph type="ftr" sz="quarter" idx="29"/>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6761CBF8-87F2-4E8D-9C05-48F5D29D5D78}"/>
              </a:ext>
            </a:extLst>
          </p:cNvPr>
          <p:cNvSpPr>
            <a:spLocks noGrp="1"/>
          </p:cNvSpPr>
          <p:nvPr>
            <p:ph type="sldNum" sz="quarter" idx="3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0415905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Light - Blank">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8BD8F955-3E3E-4E6E-A650-C4E0C80495A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pic>
        <p:nvPicPr>
          <p:cNvPr id="6" name="OTag">
            <a:extLst>
              <a:ext uri="{FF2B5EF4-FFF2-40B4-BE49-F238E27FC236}">
                <a16:creationId xmlns:a16="http://schemas.microsoft.com/office/drawing/2014/main" id="{0F682282-A332-4D5C-89F4-38480EC33F4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0" name="OTag">
            <a:extLst>
              <a:ext uri="{FF2B5EF4-FFF2-40B4-BE49-F238E27FC236}">
                <a16:creationId xmlns:a16="http://schemas.microsoft.com/office/drawing/2014/main" id="{00F1077A-D301-437A-8CE7-A0EA6CDECB51}"/>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B6E29D2F-E9BE-442D-8048-30D82B0FA2D2}"/>
              </a:ext>
            </a:extLst>
          </p:cNvPr>
          <p:cNvSpPr>
            <a:spLocks noGrp="1"/>
          </p:cNvSpPr>
          <p:nvPr>
            <p:ph type="dt" sz="half" idx="10"/>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id="{4249E66D-873C-4E3D-B665-952DA3AD6CCF}"/>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5" name="Slide Number Placeholder 4">
            <a:extLst>
              <a:ext uri="{FF2B5EF4-FFF2-40B4-BE49-F238E27FC236}">
                <a16:creationId xmlns:a16="http://schemas.microsoft.com/office/drawing/2014/main" id="{B52D4C26-D77F-4F76-BA95-32055FEC61F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272485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Dark - Blank">
    <p:bg>
      <p:bgPr>
        <a:solidFill>
          <a:schemeClr val="bg1"/>
        </a:solidFill>
        <a:effectLst/>
      </p:bgPr>
    </p:bg>
    <p:spTree>
      <p:nvGrpSpPr>
        <p:cNvPr id="1" name=""/>
        <p:cNvGrpSpPr/>
        <p:nvPr/>
      </p:nvGrpSpPr>
      <p:grpSpPr>
        <a:xfrm>
          <a:off x="0" y="0"/>
          <a:ext cx="0" cy="0"/>
          <a:chOff x="0" y="0"/>
          <a:chExt cx="0" cy="0"/>
        </a:xfrm>
      </p:grpSpPr>
      <p:pic>
        <p:nvPicPr>
          <p:cNvPr id="7" name="OTag">
            <a:extLst>
              <a:ext uri="{FF2B5EF4-FFF2-40B4-BE49-F238E27FC236}">
                <a16:creationId xmlns:a16="http://schemas.microsoft.com/office/drawing/2014/main" id="{1CFFF60E-C73F-41DD-B4B9-8792F4C0D80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1" name="Cloud">
            <a:extLst>
              <a:ext uri="{FF2B5EF4-FFF2-40B4-BE49-F238E27FC236}">
                <a16:creationId xmlns:a16="http://schemas.microsoft.com/office/drawing/2014/main" id="{A2A0E6A0-6580-9B4E-8437-9949DBFBF2B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Date Placeholder 2">
            <a:extLst>
              <a:ext uri="{FF2B5EF4-FFF2-40B4-BE49-F238E27FC236}">
                <a16:creationId xmlns:a16="http://schemas.microsoft.com/office/drawing/2014/main" id="{1DEECACB-46C4-4A42-8159-4ABC00F85DC7}"/>
              </a:ext>
            </a:extLst>
          </p:cNvPr>
          <p:cNvSpPr>
            <a:spLocks noGrp="1"/>
          </p:cNvSpPr>
          <p:nvPr>
            <p:ph type="dt" sz="half" idx="10"/>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id="{21AED7B6-E930-4B73-845F-99262175EA18}"/>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5" name="Slide Number Placeholder 4">
            <a:extLst>
              <a:ext uri="{FF2B5EF4-FFF2-40B4-BE49-F238E27FC236}">
                <a16:creationId xmlns:a16="http://schemas.microsoft.com/office/drawing/2014/main" id="{83691DFD-B788-4684-96F9-4DD21020B309}"/>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9248147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Light - Title Only">
    <p:spTree>
      <p:nvGrpSpPr>
        <p:cNvPr id="1" name=""/>
        <p:cNvGrpSpPr/>
        <p:nvPr/>
      </p:nvGrpSpPr>
      <p:grpSpPr>
        <a:xfrm>
          <a:off x="0" y="0"/>
          <a:ext cx="0" cy="0"/>
          <a:chOff x="0" y="0"/>
          <a:chExt cx="0" cy="0"/>
        </a:xfrm>
      </p:grpSpPr>
      <p:pic>
        <p:nvPicPr>
          <p:cNvPr id="7" name="Cloud">
            <a:extLst>
              <a:ext uri="{FF2B5EF4-FFF2-40B4-BE49-F238E27FC236}">
                <a16:creationId xmlns:a16="http://schemas.microsoft.com/office/drawing/2014/main" id="{A52109B5-4152-894B-9BF6-17B5458CC9C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4" name="Title 3">
            <a:extLst>
              <a:ext uri="{FF2B5EF4-FFF2-40B4-BE49-F238E27FC236}">
                <a16:creationId xmlns:a16="http://schemas.microsoft.com/office/drawing/2014/main" id="{F5090641-BB3E-479D-A754-1B2B6F37AEB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153D77D-CD9E-445C-8F26-904F65B519A3}"/>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50DAEFA0-C12C-4365-A532-D29F819542E1}"/>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9E6038FD-33E0-4C25-AC00-13FEB177A45C}"/>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939203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Dark - Title Only">
    <p:spTree>
      <p:nvGrpSpPr>
        <p:cNvPr id="1" name=""/>
        <p:cNvGrpSpPr/>
        <p:nvPr/>
      </p:nvGrpSpPr>
      <p:grpSpPr>
        <a:xfrm>
          <a:off x="0" y="0"/>
          <a:ext cx="0" cy="0"/>
          <a:chOff x="0" y="0"/>
          <a:chExt cx="0" cy="0"/>
        </a:xfrm>
      </p:grpSpPr>
      <p:pic>
        <p:nvPicPr>
          <p:cNvPr id="7" name="Cloud">
            <a:extLst>
              <a:ext uri="{FF2B5EF4-FFF2-40B4-BE49-F238E27FC236}">
                <a16:creationId xmlns:a16="http://schemas.microsoft.com/office/drawing/2014/main" id="{05859F96-E4B3-8747-B027-10CA6EDB3E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4" name="Title 3">
            <a:extLst>
              <a:ext uri="{FF2B5EF4-FFF2-40B4-BE49-F238E27FC236}">
                <a16:creationId xmlns:a16="http://schemas.microsoft.com/office/drawing/2014/main" id="{F495A570-6FAE-4393-89B0-E6BA7AC6B3F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0792EEA-DB03-4E8E-B6AB-1122F317F95A}"/>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0EBB5D96-D6C9-4E8C-9D41-A28C7CED92F8}"/>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D760D253-6DDA-4486-89F6-5D5732868115}"/>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8535319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Light - Title/Subtitle">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EE127CFA-8D5C-584E-9C61-6685B54799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24235"/>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4" name="Title 3">
            <a:extLst>
              <a:ext uri="{FF2B5EF4-FFF2-40B4-BE49-F238E27FC236}">
                <a16:creationId xmlns:a16="http://schemas.microsoft.com/office/drawing/2014/main" id="{AC6A8D35-C90D-428D-8E15-6F958679D947}"/>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56526A55-50C7-43D1-9A4E-DE6E31578685}"/>
              </a:ext>
            </a:extLst>
          </p:cNvPr>
          <p:cNvSpPr>
            <a:spLocks noGrp="1"/>
          </p:cNvSpPr>
          <p:nvPr>
            <p:ph type="dt" sz="half" idx="12"/>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947ED885-1287-4046-BFFE-E5DEC702C7AE}"/>
              </a:ext>
            </a:extLst>
          </p:cNvPr>
          <p:cNvSpPr>
            <a:spLocks noGrp="1"/>
          </p:cNvSpPr>
          <p:nvPr>
            <p:ph type="ftr" sz="quarter" idx="13"/>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0A9C1380-E61D-4D70-B7A9-EA2CA56D1441}"/>
              </a:ext>
            </a:extLst>
          </p:cNvPr>
          <p:cNvSpPr>
            <a:spLocks noGrp="1"/>
          </p:cNvSpPr>
          <p:nvPr>
            <p:ph type="sldNum" sz="quarter" idx="1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968471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Dark - Title/Subtitle">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93BCC98D-F462-9844-9660-2EA01F13EFA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4" name="Title 3">
            <a:extLst>
              <a:ext uri="{FF2B5EF4-FFF2-40B4-BE49-F238E27FC236}">
                <a16:creationId xmlns:a16="http://schemas.microsoft.com/office/drawing/2014/main" id="{C471FF06-338B-46FE-B4FE-F72B7ABAED7F}"/>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5159E3D4-8DE9-4EE7-AF46-396CA0361B33}"/>
              </a:ext>
            </a:extLst>
          </p:cNvPr>
          <p:cNvSpPr>
            <a:spLocks noGrp="1"/>
          </p:cNvSpPr>
          <p:nvPr>
            <p:ph type="dt" sz="half" idx="12"/>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A47ABD9F-CF7B-4739-A09B-21C74EE3D7DA}"/>
              </a:ext>
            </a:extLst>
          </p:cNvPr>
          <p:cNvSpPr>
            <a:spLocks noGrp="1"/>
          </p:cNvSpPr>
          <p:nvPr>
            <p:ph type="ftr" sz="quarter" idx="13"/>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2C1326A2-CE99-456C-A450-2DC676458CDB}"/>
              </a:ext>
            </a:extLst>
          </p:cNvPr>
          <p:cNvSpPr>
            <a:spLocks noGrp="1"/>
          </p:cNvSpPr>
          <p:nvPr>
            <p:ph type="sldNum" sz="quarter" idx="1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2250181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Light - Metric">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90C14E-647D-DE45-A3FE-3E841253B48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997" r="-1"/>
          <a:stretch/>
        </p:blipFill>
        <p:spPr>
          <a:xfrm>
            <a:off x="6095574" y="0"/>
            <a:ext cx="6096425" cy="6858000"/>
          </a:xfrm>
          <a:prstGeom prst="rect">
            <a:avLst/>
          </a:prstGeom>
        </p:spPr>
      </p:pic>
      <p:pic>
        <p:nvPicPr>
          <p:cNvPr id="23" name="OTag">
            <a:extLst>
              <a:ext uri="{FF2B5EF4-FFF2-40B4-BE49-F238E27FC236}">
                <a16:creationId xmlns:a16="http://schemas.microsoft.com/office/drawing/2014/main" id="{000C5F04-372F-427E-81C5-11434B35699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71217" y="6355080"/>
            <a:ext cx="502920" cy="502920"/>
          </a:xfrm>
          <a:prstGeom prst="rect">
            <a:avLst/>
          </a:prstGeom>
        </p:spPr>
      </p:pic>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83AB0E-EC5F-476F-B6A9-E6F9CE84E95A}"/>
              </a:ext>
            </a:extLst>
          </p:cNvPr>
          <p:cNvSpPr>
            <a:spLocks noGrp="1"/>
          </p:cNvSpPr>
          <p:nvPr>
            <p:ph type="body" sz="quarter" idx="15" hasCustomPrompt="1"/>
          </p:nvPr>
        </p:nvSpPr>
        <p:spPr>
          <a:xfrm>
            <a:off x="723900" y="1600200"/>
            <a:ext cx="5072063" cy="2415700"/>
          </a:xfrm>
        </p:spPr>
        <p:txBody>
          <a:bodyPr anchor="b" anchorCtr="0"/>
          <a:lstStyle>
            <a:lvl1pPr>
              <a:defRPr sz="8000" b="1">
                <a:solidFill>
                  <a:srgbClr val="AE562C"/>
                </a:solidFill>
              </a:defRPr>
            </a:lvl1pPr>
          </a:lstStyle>
          <a:p>
            <a:pPr lvl="0"/>
            <a:r>
              <a:rPr lang="en-US" dirty="0"/>
              <a:t>00%</a:t>
            </a:r>
          </a:p>
        </p:txBody>
      </p:sp>
      <p:sp>
        <p:nvSpPr>
          <p:cNvPr id="3" name="Date Placeholder 2">
            <a:extLst>
              <a:ext uri="{FF2B5EF4-FFF2-40B4-BE49-F238E27FC236}">
                <a16:creationId xmlns:a16="http://schemas.microsoft.com/office/drawing/2014/main" id="{14EF74DF-FD68-4CDF-B4CE-342E7A165BCB}"/>
              </a:ext>
            </a:extLst>
          </p:cNvPr>
          <p:cNvSpPr>
            <a:spLocks noGrp="1"/>
          </p:cNvSpPr>
          <p:nvPr>
            <p:ph type="dt" sz="half" idx="16"/>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89C4B030-1E0B-4CB0-87B4-DF607257368B}"/>
              </a:ext>
            </a:extLst>
          </p:cNvPr>
          <p:cNvSpPr>
            <a:spLocks noGrp="1"/>
          </p:cNvSpPr>
          <p:nvPr>
            <p:ph type="ftr" sz="quarter" idx="17"/>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CBADD7B5-9676-40DE-A88A-5EC3D33A6577}"/>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35669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Dark - Metric">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B54DF6-D8D9-3E4B-A5D4-8DB1B36A211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997"/>
          <a:stretch/>
        </p:blipFill>
        <p:spPr>
          <a:xfrm>
            <a:off x="6096000" y="0"/>
            <a:ext cx="6096348" cy="6858000"/>
          </a:xfrm>
          <a:prstGeom prst="rect">
            <a:avLst/>
          </a:prstGeom>
        </p:spPr>
      </p:pic>
      <p:pic>
        <p:nvPicPr>
          <p:cNvPr id="12" name="OTag">
            <a:extLst>
              <a:ext uri="{FF2B5EF4-FFF2-40B4-BE49-F238E27FC236}">
                <a16:creationId xmlns:a16="http://schemas.microsoft.com/office/drawing/2014/main" id="{E8A7F756-6885-FD4D-8CAC-01911AF996C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a:extLst>
              <a:ext uri="{FF2B5EF4-FFF2-40B4-BE49-F238E27FC236}">
                <a16:creationId xmlns:a16="http://schemas.microsoft.com/office/drawing/2014/main" id="{52A6D6F1-EBC4-4335-819B-433720EB173D}"/>
              </a:ext>
            </a:extLst>
          </p:cNvPr>
          <p:cNvSpPr>
            <a:spLocks noGrp="1"/>
          </p:cNvSpPr>
          <p:nvPr>
            <p:ph type="body" sz="quarter" idx="15" hasCustomPrompt="1"/>
          </p:nvPr>
        </p:nvSpPr>
        <p:spPr>
          <a:xfrm>
            <a:off x="723900" y="1600200"/>
            <a:ext cx="5085287" cy="2415700"/>
          </a:xfrm>
        </p:spPr>
        <p:txBody>
          <a:bodyPr anchor="b" anchorCtr="0"/>
          <a:lstStyle>
            <a:lvl1pPr>
              <a:defRPr sz="8000" b="1">
                <a:solidFill>
                  <a:srgbClr val="759C6C"/>
                </a:solidFill>
              </a:defRPr>
            </a:lvl1pPr>
          </a:lstStyle>
          <a:p>
            <a:pPr lvl="0"/>
            <a:r>
              <a:rPr lang="en-US" dirty="0"/>
              <a:t>00%</a:t>
            </a:r>
          </a:p>
        </p:txBody>
      </p:sp>
      <p:sp>
        <p:nvSpPr>
          <p:cNvPr id="3" name="Date Placeholder 2">
            <a:extLst>
              <a:ext uri="{FF2B5EF4-FFF2-40B4-BE49-F238E27FC236}">
                <a16:creationId xmlns:a16="http://schemas.microsoft.com/office/drawing/2014/main" id="{A558375C-46BC-48EA-9DFC-3DF06967D7C3}"/>
              </a:ext>
            </a:extLst>
          </p:cNvPr>
          <p:cNvSpPr>
            <a:spLocks noGrp="1"/>
          </p:cNvSpPr>
          <p:nvPr>
            <p:ph type="dt" sz="half" idx="16"/>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4B2DF6E-494A-4D98-888D-68B724E489C5}"/>
              </a:ext>
            </a:extLst>
          </p:cNvPr>
          <p:cNvSpPr>
            <a:spLocks noGrp="1"/>
          </p:cNvSpPr>
          <p:nvPr>
            <p:ph type="ftr" sz="quarter" idx="17"/>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9BDC2851-E9BE-4691-AE94-635936A66775}"/>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4738085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p:cSld name="Light - Data Texture 07 Blank">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81203-42C6-B54E-A5F8-FE2DAE3C0E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 name="OTag">
            <a:extLst>
              <a:ext uri="{FF2B5EF4-FFF2-40B4-BE49-F238E27FC236}">
                <a16:creationId xmlns:a16="http://schemas.microsoft.com/office/drawing/2014/main" id="{B620A016-1EBE-426A-BB19-9671229484A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Date Placeholder 1">
            <a:extLst>
              <a:ext uri="{FF2B5EF4-FFF2-40B4-BE49-F238E27FC236}">
                <a16:creationId xmlns:a16="http://schemas.microsoft.com/office/drawing/2014/main" id="{AADFA4C3-C577-4944-B23B-0E8CEECA00FE}"/>
              </a:ext>
            </a:extLst>
          </p:cNvPr>
          <p:cNvSpPr>
            <a:spLocks noGrp="1"/>
          </p:cNvSpPr>
          <p:nvPr>
            <p:ph type="dt" sz="half" idx="10"/>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id="{EE548FBC-C180-4348-924F-1AD0DE33EC94}"/>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C2993164-8F12-4A57-BCB2-ECAB88B102D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6050697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p:cSld name="Dark - Data Texture 07 Blank">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8B6F3C-673A-2C4F-BDD8-A174DA9D4B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C6ADE0F8-03AA-E84C-A08A-799EE14D7CA2}"/>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Date Placeholder 1">
            <a:extLst>
              <a:ext uri="{FF2B5EF4-FFF2-40B4-BE49-F238E27FC236}">
                <a16:creationId xmlns:a16="http://schemas.microsoft.com/office/drawing/2014/main" id="{A2DF2B49-8199-43EF-9C31-2EE3E2278A8F}"/>
              </a:ext>
            </a:extLst>
          </p:cNvPr>
          <p:cNvSpPr>
            <a:spLocks noGrp="1"/>
          </p:cNvSpPr>
          <p:nvPr>
            <p:ph type="dt" sz="half" idx="10"/>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id="{C290A680-202A-4EB8-8426-F81FE6C12DD2}"/>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81D7B772-BB21-406A-A2FE-5A71474672A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9027464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p:cSld name="Light - Data Texture 16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8A9AF7-F5CE-844F-BBE4-0C983CB99B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F89127AD-303E-4148-925B-F8D854942DC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6077CD67-74FC-43EC-912B-8B74B34E5B81}"/>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AC119101-EC6A-4B95-9940-BAB31432AD0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3900251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p:cSld name="Dark - Data Texture 16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CF9FCE-AE1C-564C-8F89-B5CD38A47D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DBAE7266-CBC0-47D9-85A0-91E01109381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E8638588-07BC-4F98-97FA-975AE1443B66}"/>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848B57A4-1EA3-47FA-AD37-31BB82676BA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964276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p:cSld name="Light - Data Texture 19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7712D2-1637-4940-A323-42EBA61AD5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34BA956C-AFD4-4D95-9304-BB81E2E12CC5}"/>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C49782E6-C6D7-4588-8CDE-8BB252C535B1}"/>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7AD6286E-40B3-4954-877E-F88E2191B41D}"/>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2876060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p:cSld name="Dark - Data Texture 19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D5B665-2B39-6645-BF1F-C5F9BD830A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8A7CFD62-A920-45CB-9691-083BA5642432}"/>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C4B8371-BFE0-4C4C-9EC8-651A59790856}"/>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BBC47787-CD64-4386-A100-73FB94F88CFA}"/>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5458001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Light - Title and Content">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dirty="0"/>
              <a:t>Copyright © 2020, Oracle and/or its affiliates  |  Confidential: Internal/Restricted/Highly Restricted</a:t>
            </a:r>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a:t>[Date]</a:t>
            </a:r>
            <a:endParaRPr lang="en-US" dirty="0"/>
          </a:p>
        </p:txBody>
      </p:sp>
      <p:sp>
        <p:nvSpPr>
          <p:cNvPr id="4" name="Title 3">
            <a:extLst>
              <a:ext uri="{FF2B5EF4-FFF2-40B4-BE49-F238E27FC236}">
                <a16:creationId xmlns:a16="http://schemas.microsoft.com/office/drawing/2014/main" id="{2F13852C-D243-4D5A-B7E1-09812A4D6444}"/>
              </a:ext>
            </a:extLst>
          </p:cNvPr>
          <p:cNvSpPr>
            <a:spLocks noGrp="1"/>
          </p:cNvSpPr>
          <p:nvPr>
            <p:ph type="title" hasCustomPrompt="1"/>
          </p:nvPr>
        </p:nvSpPr>
        <p:spPr/>
        <p:txBody>
          <a:bodyPr/>
          <a:lstStyle>
            <a:lvl1pPr>
              <a:defRPr/>
            </a:lvl1pPr>
          </a:lstStyle>
          <a:p>
            <a:r>
              <a:rPr lang="en-US" dirty="0"/>
              <a:t>Title</a:t>
            </a:r>
          </a:p>
        </p:txBody>
      </p:sp>
      <p:sp>
        <p:nvSpPr>
          <p:cNvPr id="6" name="Content Placeholder 5">
            <a:extLst>
              <a:ext uri="{FF2B5EF4-FFF2-40B4-BE49-F238E27FC236}">
                <a16:creationId xmlns:a16="http://schemas.microsoft.com/office/drawing/2014/main" id="{5C7F3825-1D38-4C39-8F70-C060E9BEE3D2}"/>
              </a:ext>
            </a:extLst>
          </p:cNvPr>
          <p:cNvSpPr>
            <a:spLocks noGrp="1"/>
          </p:cNvSpPr>
          <p:nvPr>
            <p:ph sz="quarter" idx="13"/>
          </p:nvPr>
        </p:nvSpPr>
        <p:spPr>
          <a:xfrm>
            <a:off x="762000" y="1609725"/>
            <a:ext cx="10687050"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2534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480">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Dark - Title and Content">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dirty="0"/>
              <a:t>Copyright © 2020, Oracle and/or its affiliates  |  Confidential: Internal/Restricted/Highly Restricted</a:t>
            </a:r>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a:t>[Date]</a:t>
            </a:r>
            <a:endParaRPr lang="en-US" dirty="0"/>
          </a:p>
        </p:txBody>
      </p:sp>
      <p:sp>
        <p:nvSpPr>
          <p:cNvPr id="2" name="Title 1">
            <a:extLst>
              <a:ext uri="{FF2B5EF4-FFF2-40B4-BE49-F238E27FC236}">
                <a16:creationId xmlns:a16="http://schemas.microsoft.com/office/drawing/2014/main" id="{12612D05-859A-4FDE-924B-FB91696215EA}"/>
              </a:ext>
            </a:extLst>
          </p:cNvPr>
          <p:cNvSpPr>
            <a:spLocks noGrp="1"/>
          </p:cNvSpPr>
          <p:nvPr>
            <p:ph type="title" hasCustomPrompt="1"/>
          </p:nvPr>
        </p:nvSpPr>
        <p:spPr/>
        <p:txBody>
          <a:bodyPr/>
          <a:lstStyle>
            <a:lvl1pPr>
              <a:defRPr/>
            </a:lvl1pPr>
          </a:lstStyle>
          <a:p>
            <a:r>
              <a:rPr lang="en-US" dirty="0"/>
              <a:t>Title</a:t>
            </a:r>
          </a:p>
        </p:txBody>
      </p:sp>
      <p:sp>
        <p:nvSpPr>
          <p:cNvPr id="6" name="Content Placeholder 5">
            <a:extLst>
              <a:ext uri="{FF2B5EF4-FFF2-40B4-BE49-F238E27FC236}">
                <a16:creationId xmlns:a16="http://schemas.microsoft.com/office/drawing/2014/main" id="{437BB3CE-1E42-4557-A754-EAB09439D6F8}"/>
              </a:ext>
            </a:extLst>
          </p:cNvPr>
          <p:cNvSpPr>
            <a:spLocks noGrp="1"/>
          </p:cNvSpPr>
          <p:nvPr>
            <p:ph sz="quarter" idx="13"/>
          </p:nvPr>
        </p:nvSpPr>
        <p:spPr>
          <a:xfrm>
            <a:off x="762000" y="1609725"/>
            <a:ext cx="1067752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673227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Light - Safe Harbor">
    <p:spTree>
      <p:nvGrpSpPr>
        <p:cNvPr id="1" name=""/>
        <p:cNvGrpSpPr/>
        <p:nvPr/>
      </p:nvGrpSpPr>
      <p:grpSpPr>
        <a:xfrm>
          <a:off x="0" y="0"/>
          <a:ext cx="0" cy="0"/>
          <a:chOff x="0" y="0"/>
          <a:chExt cx="0" cy="0"/>
        </a:xfrm>
      </p:grpSpPr>
      <p:sp>
        <p:nvSpPr>
          <p:cNvPr id="13" name="Title">
            <a:extLst>
              <a:ext uri="{FF2B5EF4-FFF2-40B4-BE49-F238E27FC236}">
                <a16:creationId xmlns:a16="http://schemas.microsoft.com/office/drawing/2014/main" id="{F7C5FACA-CB69-F341-96EC-260102929140}"/>
              </a:ext>
            </a:extLst>
          </p:cNvPr>
          <p:cNvSpPr txBox="1"/>
          <p:nvPr userDrawn="1"/>
        </p:nvSpPr>
        <p:spPr>
          <a:xfrm>
            <a:off x="766762" y="18415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solidFill>
                  <a:schemeClr val="tx1"/>
                </a:solidFill>
                <a:latin typeface="+mn-lt"/>
              </a:rPr>
              <a:t>Safe harbor statement</a:t>
            </a:r>
          </a:p>
        </p:txBody>
      </p:sp>
      <p:sp>
        <p:nvSpPr>
          <p:cNvPr id="14" name="Text Field">
            <a:extLst>
              <a:ext uri="{FF2B5EF4-FFF2-40B4-BE49-F238E27FC236}">
                <a16:creationId xmlns:a16="http://schemas.microsoft.com/office/drawing/2014/main" id="{EA78FDD8-084D-2D41-A37D-7DE0C431B1DA}"/>
              </a:ext>
            </a:extLst>
          </p:cNvPr>
          <p:cNvSpPr txBox="1"/>
          <p:nvPr userDrawn="1"/>
        </p:nvSpPr>
        <p:spPr>
          <a:xfrm>
            <a:off x="766762" y="1608421"/>
            <a:ext cx="7987939" cy="2492990"/>
          </a:xfrm>
          <a:prstGeom prst="rect">
            <a:avLst/>
          </a:prstGeom>
          <a:noFill/>
        </p:spPr>
        <p:txBody>
          <a:bodyPr wrap="square" lIns="0" tIns="0" rIns="0" bIns="0" rtlCol="0">
            <a:spAutoFit/>
          </a:bodyPr>
          <a:lstStyle/>
          <a:p>
            <a:r>
              <a:rPr lang="en-US" sz="1800" b="0" i="0" u="none" strike="noStrike" kern="1200" dirty="0">
                <a:solidFill>
                  <a:schemeClr val="tx1"/>
                </a:solidFill>
                <a:effectLst/>
                <a:latin typeface="+mn-lt"/>
                <a:ea typeface="+mn-ea"/>
                <a:cs typeface="+mn-cs"/>
              </a:rPr>
              <a:t>As of August 2020, for most presentations, a safe harbor statement is no longer required, and you will not need to use this slide.  </a:t>
            </a:r>
            <a:br>
              <a:rPr lang="en-US" sz="1800" b="0" i="0" u="none" strike="noStrike" kern="1200" dirty="0">
                <a:solidFill>
                  <a:schemeClr val="tx1"/>
                </a:solidFill>
                <a:effectLst/>
                <a:latin typeface="+mn-lt"/>
                <a:ea typeface="+mn-ea"/>
                <a:cs typeface="+mn-cs"/>
              </a:rPr>
            </a:br>
            <a:endParaRPr lang="en-US" sz="1800" b="0" i="0" u="none" strike="noStrike" kern="1200" dirty="0">
              <a:solidFill>
                <a:schemeClr val="tx1"/>
              </a:solidFill>
              <a:effectLst/>
              <a:latin typeface="+mn-lt"/>
              <a:ea typeface="+mn-ea"/>
              <a:cs typeface="+mn-cs"/>
            </a:endParaRPr>
          </a:p>
          <a:p>
            <a:r>
              <a:rPr lang="en-US" sz="1800" b="0" i="0" u="none" strike="noStrike" kern="1200" dirty="0">
                <a:solidFill>
                  <a:schemeClr val="tx1"/>
                </a:solidFill>
                <a:effectLst/>
                <a:latin typeface="+mn-lt"/>
                <a:ea typeface="+mn-ea"/>
                <a:cs typeface="+mn-cs"/>
              </a:rPr>
              <a:t>The forward looking statement safe harbor slide is required ONLY for external presentations that pertain to: product launches, executive presentations and keynotes at major events, and any event attended by financial analysts.</a:t>
            </a:r>
          </a:p>
          <a:p>
            <a:endParaRPr lang="en-US" sz="1800" b="0" i="0" u="none" strike="noStrike" kern="1200" dirty="0">
              <a:solidFill>
                <a:schemeClr val="tx1"/>
              </a:solidFill>
              <a:effectLst/>
              <a:latin typeface="+mn-lt"/>
              <a:ea typeface="+mn-ea"/>
              <a:cs typeface="+mn-cs"/>
            </a:endParaRPr>
          </a:p>
          <a:p>
            <a:r>
              <a:rPr lang="en-US" dirty="0"/>
              <a:t>The notice is available at the </a:t>
            </a:r>
            <a:r>
              <a:rPr lang="en-US" u="sng" dirty="0">
                <a:solidFill>
                  <a:srgbClr val="2C5967"/>
                </a:solidFill>
                <a:hlinkClick r:id="rId2">
                  <a:extLst>
                    <a:ext uri="{A12FA001-AC4F-418D-AE19-62706E023703}">
                      <ahyp:hlinkClr xmlns:ahyp="http://schemas.microsoft.com/office/drawing/2018/hyperlinkcolor" val="tx"/>
                    </a:ext>
                  </a:extLst>
                </a:hlinkClick>
              </a:rPr>
              <a:t>Safe Harbor Confluence Page</a:t>
            </a:r>
            <a:endParaRPr lang="en-US" dirty="0">
              <a:solidFill>
                <a:srgbClr val="2C5967"/>
              </a:solidFill>
            </a:endParaRPr>
          </a:p>
          <a:p>
            <a:r>
              <a:rPr lang="en-US" dirty="0"/>
              <a:t>Contact for Forward Looking Statement: </a:t>
            </a:r>
            <a:r>
              <a:rPr lang="en-US" u="sng" dirty="0">
                <a:solidFill>
                  <a:srgbClr val="2C5967"/>
                </a:solidFill>
                <a:hlinkClick r:id="rId3">
                  <a:extLst>
                    <a:ext uri="{A12FA001-AC4F-418D-AE19-62706E023703}">
                      <ahyp:hlinkClr xmlns:ahyp="http://schemas.microsoft.com/office/drawing/2018/hyperlinkcolor" val="tx"/>
                    </a:ext>
                  </a:extLst>
                </a:hlinkClick>
              </a:rPr>
              <a:t>quietperiod_ww_grp@oracle.com</a:t>
            </a:r>
            <a:endParaRPr lang="en-US" dirty="0">
              <a:solidFill>
                <a:srgbClr val="2C5967"/>
              </a:solidFill>
            </a:endParaRPr>
          </a:p>
        </p:txBody>
      </p:sp>
      <p:pic>
        <p:nvPicPr>
          <p:cNvPr id="10" name="Cloud">
            <a:extLst>
              <a:ext uri="{FF2B5EF4-FFF2-40B4-BE49-F238E27FC236}">
                <a16:creationId xmlns:a16="http://schemas.microsoft.com/office/drawing/2014/main" id="{2FCEE6FC-E7A1-9745-9FBA-161384F6B8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bwMode="invGray">
          <a:xfrm>
            <a:off x="6204017" y="3432466"/>
            <a:ext cx="5987981" cy="2780569"/>
          </a:xfrm>
          <a:prstGeom prst="rect">
            <a:avLst/>
          </a:prstGeom>
        </p:spPr>
      </p:pic>
      <p:sp>
        <p:nvSpPr>
          <p:cNvPr id="2" name="Date Placeholder 1">
            <a:extLst>
              <a:ext uri="{FF2B5EF4-FFF2-40B4-BE49-F238E27FC236}">
                <a16:creationId xmlns:a16="http://schemas.microsoft.com/office/drawing/2014/main" id="{7D96628B-0EF0-416B-9E8E-3931DFCB9120}"/>
              </a:ext>
            </a:extLst>
          </p:cNvPr>
          <p:cNvSpPr>
            <a:spLocks noGrp="1"/>
          </p:cNvSpPr>
          <p:nvPr>
            <p:ph type="dt" sz="half" idx="10"/>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72B72738-3834-418C-9636-B18B1A1825FD}"/>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4" name="Slide Number Placeholder 3">
            <a:extLst>
              <a:ext uri="{FF2B5EF4-FFF2-40B4-BE49-F238E27FC236}">
                <a16:creationId xmlns:a16="http://schemas.microsoft.com/office/drawing/2014/main" id="{95C840CC-B289-4EEE-9D6C-A6440E6863B5}"/>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310220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Dark - Safe Harbor">
    <p:spTree>
      <p:nvGrpSpPr>
        <p:cNvPr id="1" name=""/>
        <p:cNvGrpSpPr/>
        <p:nvPr/>
      </p:nvGrpSpPr>
      <p:grpSpPr>
        <a:xfrm>
          <a:off x="0" y="0"/>
          <a:ext cx="0" cy="0"/>
          <a:chOff x="0" y="0"/>
          <a:chExt cx="0" cy="0"/>
        </a:xfrm>
      </p:grpSpPr>
      <p:pic>
        <p:nvPicPr>
          <p:cNvPr id="11" name="Cloud">
            <a:extLst>
              <a:ext uri="{FF2B5EF4-FFF2-40B4-BE49-F238E27FC236}">
                <a16:creationId xmlns:a16="http://schemas.microsoft.com/office/drawing/2014/main" id="{3BD55515-3A50-4D53-9758-E4F305E6BEB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invGray">
          <a:xfrm>
            <a:off x="6204017" y="3432466"/>
            <a:ext cx="5987981" cy="2780570"/>
          </a:xfrm>
          <a:prstGeom prst="rect">
            <a:avLst/>
          </a:prstGeom>
        </p:spPr>
      </p:pic>
      <p:sp>
        <p:nvSpPr>
          <p:cNvPr id="9" name="Title">
            <a:extLst>
              <a:ext uri="{FF2B5EF4-FFF2-40B4-BE49-F238E27FC236}">
                <a16:creationId xmlns:a16="http://schemas.microsoft.com/office/drawing/2014/main" id="{6F52D25E-1040-40B8-8DE7-5AFF601E5501}"/>
              </a:ext>
            </a:extLst>
          </p:cNvPr>
          <p:cNvSpPr txBox="1"/>
          <p:nvPr userDrawn="1"/>
        </p:nvSpPr>
        <p:spPr>
          <a:xfrm>
            <a:off x="766762" y="18415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solidFill>
                  <a:schemeClr val="tx1"/>
                </a:solidFill>
                <a:latin typeface="+mn-lt"/>
              </a:rPr>
              <a:t>Safe harbor statement</a:t>
            </a:r>
          </a:p>
        </p:txBody>
      </p:sp>
      <p:sp>
        <p:nvSpPr>
          <p:cNvPr id="2" name="Date Placeholder 1">
            <a:extLst>
              <a:ext uri="{FF2B5EF4-FFF2-40B4-BE49-F238E27FC236}">
                <a16:creationId xmlns:a16="http://schemas.microsoft.com/office/drawing/2014/main" id="{34E5158B-9671-4B44-944A-98679C6CF86D}"/>
              </a:ext>
            </a:extLst>
          </p:cNvPr>
          <p:cNvSpPr>
            <a:spLocks noGrp="1"/>
          </p:cNvSpPr>
          <p:nvPr>
            <p:ph type="dt" sz="half" idx="10"/>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10E87A33-7FAE-4B90-BB38-5DBBD051B0DD}"/>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4" name="Slide Number Placeholder 3">
            <a:extLst>
              <a:ext uri="{FF2B5EF4-FFF2-40B4-BE49-F238E27FC236}">
                <a16:creationId xmlns:a16="http://schemas.microsoft.com/office/drawing/2014/main" id="{F5441799-4659-4B49-A776-C19D91554F9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8" name="Text Field">
            <a:extLst>
              <a:ext uri="{FF2B5EF4-FFF2-40B4-BE49-F238E27FC236}">
                <a16:creationId xmlns:a16="http://schemas.microsoft.com/office/drawing/2014/main" id="{CD41643C-378D-6F4E-A789-77549A3D0468}"/>
              </a:ext>
            </a:extLst>
          </p:cNvPr>
          <p:cNvSpPr txBox="1"/>
          <p:nvPr userDrawn="1"/>
        </p:nvSpPr>
        <p:spPr>
          <a:xfrm>
            <a:off x="766762" y="1608421"/>
            <a:ext cx="7987939" cy="2492990"/>
          </a:xfrm>
          <a:prstGeom prst="rect">
            <a:avLst/>
          </a:prstGeom>
          <a:noFill/>
        </p:spPr>
        <p:txBody>
          <a:bodyPr wrap="square" lIns="0" tIns="0" rIns="0" bIns="0" rtlCol="0">
            <a:spAutoFit/>
          </a:bodyPr>
          <a:lstStyle/>
          <a:p>
            <a:r>
              <a:rPr lang="en-US" sz="1800" b="0" i="0" u="none" strike="noStrike" kern="1200" dirty="0">
                <a:solidFill>
                  <a:schemeClr val="tx1"/>
                </a:solidFill>
                <a:effectLst/>
                <a:latin typeface="+mn-lt"/>
                <a:ea typeface="+mn-ea"/>
                <a:cs typeface="+mn-cs"/>
              </a:rPr>
              <a:t>As of August 2020, for most presentations, a safe harbor statement is no longer required, and you will not need to use this slide.  </a:t>
            </a:r>
            <a:br>
              <a:rPr lang="en-US" sz="1800" b="0" i="0" u="none" strike="noStrike" kern="1200" dirty="0">
                <a:solidFill>
                  <a:schemeClr val="tx1"/>
                </a:solidFill>
                <a:effectLst/>
                <a:latin typeface="+mn-lt"/>
                <a:ea typeface="+mn-ea"/>
                <a:cs typeface="+mn-cs"/>
              </a:rPr>
            </a:br>
            <a:endParaRPr lang="en-US" sz="1800" b="0" i="0" u="none" strike="noStrike" kern="1200" dirty="0">
              <a:solidFill>
                <a:schemeClr val="tx1"/>
              </a:solidFill>
              <a:effectLst/>
              <a:latin typeface="+mn-lt"/>
              <a:ea typeface="+mn-ea"/>
              <a:cs typeface="+mn-cs"/>
            </a:endParaRPr>
          </a:p>
          <a:p>
            <a:r>
              <a:rPr lang="en-US" sz="1800" b="0" i="0" u="none" strike="noStrike" kern="1200" dirty="0">
                <a:solidFill>
                  <a:schemeClr val="tx1"/>
                </a:solidFill>
                <a:effectLst/>
                <a:latin typeface="+mn-lt"/>
                <a:ea typeface="+mn-ea"/>
                <a:cs typeface="+mn-cs"/>
              </a:rPr>
              <a:t>The forward looking statement safe harbor slide is required ONLY for external presentations that pertain to: product launches, executive presentations and keynotes at major events, and any event attended by financial analysts.</a:t>
            </a:r>
          </a:p>
          <a:p>
            <a:endParaRPr lang="en-US" sz="1800" b="0" i="0" u="none" strike="noStrike" kern="1200" dirty="0">
              <a:solidFill>
                <a:schemeClr val="tx1"/>
              </a:solidFill>
              <a:effectLst/>
              <a:latin typeface="+mn-lt"/>
              <a:ea typeface="+mn-ea"/>
              <a:cs typeface="+mn-cs"/>
            </a:endParaRPr>
          </a:p>
          <a:p>
            <a:r>
              <a:rPr lang="en-US" dirty="0"/>
              <a:t>The notice is available at the </a:t>
            </a:r>
            <a:r>
              <a:rPr lang="en-US" u="sng" dirty="0">
                <a:solidFill>
                  <a:srgbClr val="FACD62"/>
                </a:solidFill>
                <a:hlinkClick r:id="rId3">
                  <a:extLst>
                    <a:ext uri="{A12FA001-AC4F-418D-AE19-62706E023703}">
                      <ahyp:hlinkClr xmlns:ahyp="http://schemas.microsoft.com/office/drawing/2018/hyperlinkcolor" val="tx"/>
                    </a:ext>
                  </a:extLst>
                </a:hlinkClick>
              </a:rPr>
              <a:t>Safe Harbor Confluence Page</a:t>
            </a:r>
            <a:endParaRPr lang="en-US" dirty="0">
              <a:solidFill>
                <a:srgbClr val="FACD62"/>
              </a:solidFill>
            </a:endParaRPr>
          </a:p>
          <a:p>
            <a:r>
              <a:rPr lang="en-US" dirty="0"/>
              <a:t>Contact for Forward Looking Statement: </a:t>
            </a:r>
            <a:r>
              <a:rPr lang="en-US" u="sng" dirty="0">
                <a:solidFill>
                  <a:srgbClr val="FACD62"/>
                </a:solidFill>
                <a:hlinkClick r:id="rId4">
                  <a:extLst>
                    <a:ext uri="{A12FA001-AC4F-418D-AE19-62706E023703}">
                      <ahyp:hlinkClr xmlns:ahyp="http://schemas.microsoft.com/office/drawing/2018/hyperlinkcolor" val="tx"/>
                    </a:ext>
                  </a:extLst>
                </a:hlinkClick>
              </a:rPr>
              <a:t>quietperiod_ww_grp@oracle.com</a:t>
            </a:r>
            <a:endParaRPr lang="en-US" dirty="0">
              <a:solidFill>
                <a:srgbClr val="FACD62"/>
              </a:solidFill>
            </a:endParaRPr>
          </a:p>
        </p:txBody>
      </p:sp>
    </p:spTree>
    <p:extLst>
      <p:ext uri="{BB962C8B-B14F-4D97-AF65-F5344CB8AC3E}">
        <p14:creationId xmlns:p14="http://schemas.microsoft.com/office/powerpoint/2010/main" val="2396822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Light - Remote Speak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EE69D29-7337-6248-888D-2A033085262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0000"/>
          <a:stretch/>
        </p:blipFill>
        <p:spPr>
          <a:xfrm>
            <a:off x="4876800" y="0"/>
            <a:ext cx="7315199" cy="6858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385816" y="2351724"/>
            <a:ext cx="6297167"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38581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pic>
        <p:nvPicPr>
          <p:cNvPr id="10" name="OTag">
            <a:extLst>
              <a:ext uri="{FF2B5EF4-FFF2-40B4-BE49-F238E27FC236}">
                <a16:creationId xmlns:a16="http://schemas.microsoft.com/office/drawing/2014/main" id="{3CE1CF95-2ED4-4044-A052-7E6E1867A5F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Picture Placeholder 2">
            <a:extLst>
              <a:ext uri="{FF2B5EF4-FFF2-40B4-BE49-F238E27FC236}">
                <a16:creationId xmlns:a16="http://schemas.microsoft.com/office/drawing/2014/main" id="{32F5E131-FF87-4B2F-9DB6-B4DB095B758D}"/>
              </a:ext>
            </a:extLst>
          </p:cNvPr>
          <p:cNvSpPr>
            <a:spLocks noGrp="1"/>
          </p:cNvSpPr>
          <p:nvPr>
            <p:ph type="pic" sz="quarter" idx="20" hasCustomPrompt="1"/>
          </p:nvPr>
        </p:nvSpPr>
        <p:spPr>
          <a:xfrm>
            <a:off x="0" y="0"/>
            <a:ext cx="4876800" cy="6858000"/>
          </a:xfrm>
        </p:spPr>
        <p:txBody>
          <a:bodyPr anchor="ctr" anchorCtr="1"/>
          <a:lstStyle>
            <a:lvl1pPr>
              <a:defRPr/>
            </a:lvl1pPr>
          </a:lstStyle>
          <a:p>
            <a:r>
              <a:rPr lang="en-US" dirty="0"/>
              <a:t>Click to add image</a:t>
            </a:r>
          </a:p>
        </p:txBody>
      </p:sp>
      <p:sp>
        <p:nvSpPr>
          <p:cNvPr id="2" name="Date Placeholder 1">
            <a:extLst>
              <a:ext uri="{FF2B5EF4-FFF2-40B4-BE49-F238E27FC236}">
                <a16:creationId xmlns:a16="http://schemas.microsoft.com/office/drawing/2014/main" id="{BC86FB79-6AF9-4538-98F2-33825A26DECE}"/>
              </a:ext>
            </a:extLst>
          </p:cNvPr>
          <p:cNvSpPr>
            <a:spLocks noGrp="1"/>
          </p:cNvSpPr>
          <p:nvPr>
            <p:ph type="dt" sz="half" idx="21"/>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4D6A4509-AC78-4360-9126-01A3BC6609AC}"/>
              </a:ext>
            </a:extLst>
          </p:cNvPr>
          <p:cNvSpPr>
            <a:spLocks noGrp="1"/>
          </p:cNvSpPr>
          <p:nvPr>
            <p:ph type="ftr" sz="quarter" idx="22"/>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6C2FCDC2-FBB6-46F4-9BD5-AE85C1DC3F2C}"/>
              </a:ext>
            </a:extLst>
          </p:cNvPr>
          <p:cNvSpPr>
            <a:spLocks noGrp="1"/>
          </p:cNvSpPr>
          <p:nvPr>
            <p:ph type="sldNum" sz="quarter" idx="23"/>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202240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Dark - Remote Speak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CB9AC92-58C2-B14E-81EA-F40548FD48C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0000"/>
          <a:stretch/>
        </p:blipFill>
        <p:spPr>
          <a:xfrm>
            <a:off x="4876798" y="0"/>
            <a:ext cx="7315201" cy="6858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385816" y="2351724"/>
            <a:ext cx="6297167"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38581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pic>
        <p:nvPicPr>
          <p:cNvPr id="10" name="OTag">
            <a:extLst>
              <a:ext uri="{FF2B5EF4-FFF2-40B4-BE49-F238E27FC236}">
                <a16:creationId xmlns:a16="http://schemas.microsoft.com/office/drawing/2014/main" id="{3AA2A5D2-AD0A-4DBD-927A-96DC377BC49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Picture Placeholder 2">
            <a:extLst>
              <a:ext uri="{FF2B5EF4-FFF2-40B4-BE49-F238E27FC236}">
                <a16:creationId xmlns:a16="http://schemas.microsoft.com/office/drawing/2014/main" id="{20FEB6C0-1F5B-4135-8E18-A04A68550D75}"/>
              </a:ext>
            </a:extLst>
          </p:cNvPr>
          <p:cNvSpPr>
            <a:spLocks noGrp="1"/>
          </p:cNvSpPr>
          <p:nvPr>
            <p:ph type="pic" sz="quarter" idx="20" hasCustomPrompt="1"/>
          </p:nvPr>
        </p:nvSpPr>
        <p:spPr>
          <a:xfrm>
            <a:off x="0" y="0"/>
            <a:ext cx="4876800" cy="6858000"/>
          </a:xfrm>
        </p:spPr>
        <p:txBody>
          <a:bodyPr anchor="ctr" anchorCtr="1">
            <a:normAutofit/>
          </a:bodyPr>
          <a:lstStyle>
            <a:lvl1pPr>
              <a:defRPr/>
            </a:lvl1pPr>
          </a:lstStyle>
          <a:p>
            <a:r>
              <a:rPr lang="en-US" dirty="0"/>
              <a:t>Click to add image</a:t>
            </a:r>
          </a:p>
        </p:txBody>
      </p:sp>
      <p:sp>
        <p:nvSpPr>
          <p:cNvPr id="2" name="Date Placeholder 1">
            <a:extLst>
              <a:ext uri="{FF2B5EF4-FFF2-40B4-BE49-F238E27FC236}">
                <a16:creationId xmlns:a16="http://schemas.microsoft.com/office/drawing/2014/main" id="{1522B3ED-CF2C-4067-92C1-D268C952FB0E}"/>
              </a:ext>
            </a:extLst>
          </p:cNvPr>
          <p:cNvSpPr>
            <a:spLocks noGrp="1"/>
          </p:cNvSpPr>
          <p:nvPr>
            <p:ph type="dt" sz="half" idx="21"/>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ECE0BF7F-49D0-4680-97A6-57F3353BC736}"/>
              </a:ext>
            </a:extLst>
          </p:cNvPr>
          <p:cNvSpPr>
            <a:spLocks noGrp="1"/>
          </p:cNvSpPr>
          <p:nvPr>
            <p:ph type="ftr" sz="quarter" idx="22"/>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EFD3ACE9-71BB-462A-B503-22DE7B536BD1}"/>
              </a:ext>
            </a:extLst>
          </p:cNvPr>
          <p:cNvSpPr>
            <a:spLocks noGrp="1"/>
          </p:cNvSpPr>
          <p:nvPr>
            <p:ph type="sldNum" sz="quarter" idx="23"/>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3227532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userDrawn="1">
  <p:cSld name="Light - Quote with Data Texture Background">
    <p:spTree>
      <p:nvGrpSpPr>
        <p:cNvPr id="1" name=""/>
        <p:cNvGrpSpPr/>
        <p:nvPr/>
      </p:nvGrpSpPr>
      <p:grpSpPr>
        <a:xfrm>
          <a:off x="0" y="0"/>
          <a:ext cx="0" cy="0"/>
          <a:chOff x="0" y="0"/>
          <a:chExt cx="0" cy="0"/>
        </a:xfrm>
      </p:grpSpPr>
      <p:pic>
        <p:nvPicPr>
          <p:cNvPr id="26" name="Data Texture Image">
            <a:extLst>
              <a:ext uri="{FF2B5EF4-FFF2-40B4-BE49-F238E27FC236}">
                <a16:creationId xmlns:a16="http://schemas.microsoft.com/office/drawing/2014/main" id="{B04AAB1E-3886-45C0-9EE7-ABD1360D0F2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8"/>
          </a:xfrm>
          <a:prstGeom prst="rect">
            <a:avLst/>
          </a:prstGeom>
          <a:ln>
            <a:noFill/>
          </a:ln>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Title">
            <a:extLst>
              <a:ext uri="{FF2B5EF4-FFF2-40B4-BE49-F238E27FC236}">
                <a16:creationId xmlns:a16="http://schemas.microsoft.com/office/drawing/2014/main" id="{BA19B719-F896-40D2-A59B-8E51E7D4BB65}"/>
              </a:ext>
            </a:extLst>
          </p:cNvPr>
          <p:cNvSpPr>
            <a:spLocks noGrp="1"/>
          </p:cNvSpPr>
          <p:nvPr>
            <p:ph type="title" hasCustomPrompt="1"/>
          </p:nvPr>
        </p:nvSpPr>
        <p:spPr>
          <a:xfrm>
            <a:off x="768875" y="1828800"/>
            <a:ext cx="8049200" cy="2026447"/>
          </a:xfrm>
          <a:noFill/>
        </p:spPr>
        <p:txBody>
          <a:bodyPr vert="horz" wrap="square" lIns="0" tIns="0" rIns="0" bIns="0" rtlCol="0" anchor="b" anchorCtr="0">
            <a:noAutofit/>
          </a:bodyPr>
          <a:lstStyle>
            <a:lvl1pPr>
              <a:lnSpc>
                <a:spcPct val="100000"/>
              </a:lnSpc>
              <a:defRPr lang="en-US" sz="3200" b="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7" name="Picture Placeholder 6">
            <a:extLst>
              <a:ext uri="{FF2B5EF4-FFF2-40B4-BE49-F238E27FC236}">
                <a16:creationId xmlns:a16="http://schemas.microsoft.com/office/drawing/2014/main" id="{414A2E81-7AA0-4954-BF7E-C076C41AF7C6}"/>
              </a:ext>
            </a:extLst>
          </p:cNvPr>
          <p:cNvSpPr>
            <a:spLocks noGrp="1"/>
          </p:cNvSpPr>
          <p:nvPr>
            <p:ph type="pic" sz="quarter" idx="41" hasCustomPrompt="1"/>
          </p:nvPr>
        </p:nvSpPr>
        <p:spPr>
          <a:xfrm>
            <a:off x="771067" y="1013988"/>
            <a:ext cx="2944208" cy="814812"/>
          </a:xfrm>
        </p:spPr>
        <p:txBody>
          <a:bodyPr/>
          <a:lstStyle>
            <a:lvl1pPr>
              <a:defRPr/>
            </a:lvl1pPr>
          </a:lstStyle>
          <a:p>
            <a:r>
              <a:rPr lang="en-US" dirty="0"/>
              <a:t>Click to add logo</a:t>
            </a:r>
          </a:p>
        </p:txBody>
      </p:sp>
      <p:sp>
        <p:nvSpPr>
          <p:cNvPr id="6" name="Date Placeholder 5">
            <a:extLst>
              <a:ext uri="{FF2B5EF4-FFF2-40B4-BE49-F238E27FC236}">
                <a16:creationId xmlns:a16="http://schemas.microsoft.com/office/drawing/2014/main" id="{F17ECA2C-4CF8-48ED-893A-2958F9909B90}"/>
              </a:ext>
            </a:extLst>
          </p:cNvPr>
          <p:cNvSpPr>
            <a:spLocks noGrp="1"/>
          </p:cNvSpPr>
          <p:nvPr>
            <p:ph type="dt" sz="half" idx="42"/>
          </p:nvPr>
        </p:nvSpPr>
        <p:spPr/>
        <p:txBody>
          <a:bodyPr/>
          <a:lstStyle/>
          <a:p>
            <a:r>
              <a:rPr lang="en-US"/>
              <a:t>[Date]</a:t>
            </a:r>
            <a:endParaRPr lang="en-US" dirty="0"/>
          </a:p>
        </p:txBody>
      </p:sp>
      <p:sp>
        <p:nvSpPr>
          <p:cNvPr id="8" name="Footer Placeholder 7">
            <a:extLst>
              <a:ext uri="{FF2B5EF4-FFF2-40B4-BE49-F238E27FC236}">
                <a16:creationId xmlns:a16="http://schemas.microsoft.com/office/drawing/2014/main" id="{144FDBCE-E35C-4859-AD9D-93665BD69FD5}"/>
              </a:ext>
            </a:extLst>
          </p:cNvPr>
          <p:cNvSpPr>
            <a:spLocks noGrp="1"/>
          </p:cNvSpPr>
          <p:nvPr>
            <p:ph type="ftr" sz="quarter" idx="43"/>
          </p:nvPr>
        </p:nvSpPr>
        <p:spPr/>
        <p:txBody>
          <a:bodyPr/>
          <a:lstStyle/>
          <a:p>
            <a:r>
              <a:rPr lang="en-US"/>
              <a:t>Copyright © 2020, Oracle and/or its affiliates  |  Confidential: Internal/Restricted/Highly Restricted</a:t>
            </a:r>
            <a:endParaRPr lang="en-US" dirty="0"/>
          </a:p>
        </p:txBody>
      </p:sp>
      <p:sp>
        <p:nvSpPr>
          <p:cNvPr id="9" name="Slide Number Placeholder 8">
            <a:extLst>
              <a:ext uri="{FF2B5EF4-FFF2-40B4-BE49-F238E27FC236}">
                <a16:creationId xmlns:a16="http://schemas.microsoft.com/office/drawing/2014/main" id="{0F5130C2-E640-4887-BCA9-090F40084C88}"/>
              </a:ext>
            </a:extLst>
          </p:cNvPr>
          <p:cNvSpPr>
            <a:spLocks noGrp="1"/>
          </p:cNvSpPr>
          <p:nvPr>
            <p:ph type="sldNum" sz="quarter" idx="4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686447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Dark - Quote with Data Texture Background">
    <p:bg>
      <p:bgRef idx="1001">
        <a:schemeClr val="bg1"/>
      </p:bgRef>
    </p:bg>
    <p:spTree>
      <p:nvGrpSpPr>
        <p:cNvPr id="1" name=""/>
        <p:cNvGrpSpPr/>
        <p:nvPr/>
      </p:nvGrpSpPr>
      <p:grpSpPr>
        <a:xfrm>
          <a:off x="0" y="0"/>
          <a:ext cx="0" cy="0"/>
          <a:chOff x="0" y="0"/>
          <a:chExt cx="0" cy="0"/>
        </a:xfrm>
      </p:grpSpPr>
      <p:pic>
        <p:nvPicPr>
          <p:cNvPr id="15" name="Data Texture Image">
            <a:extLst>
              <a:ext uri="{FF2B5EF4-FFF2-40B4-BE49-F238E27FC236}">
                <a16:creationId xmlns:a16="http://schemas.microsoft.com/office/drawing/2014/main" id="{8A6273FB-BF91-403E-A6FD-7515A6D8BF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invGray">
          <a:xfrm>
            <a:off x="0" y="0"/>
            <a:ext cx="12192000" cy="6858000"/>
          </a:xfrm>
          <a:prstGeom prst="rect">
            <a:avLst/>
          </a:prstGeom>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Quote">
            <a:extLst>
              <a:ext uri="{FF2B5EF4-FFF2-40B4-BE49-F238E27FC236}">
                <a16:creationId xmlns:a16="http://schemas.microsoft.com/office/drawing/2014/main" id="{70860AE5-51F4-4600-B7C5-0FFE1F5EE8BF}"/>
              </a:ext>
            </a:extLst>
          </p:cNvPr>
          <p:cNvSpPr>
            <a:spLocks noGrp="1"/>
          </p:cNvSpPr>
          <p:nvPr>
            <p:ph type="title" hasCustomPrompt="1"/>
          </p:nvPr>
        </p:nvSpPr>
        <p:spPr>
          <a:xfrm>
            <a:off x="768875" y="1828800"/>
            <a:ext cx="8022040" cy="1963350"/>
          </a:xfrm>
          <a:noFill/>
        </p:spPr>
        <p:txBody>
          <a:bodyPr vert="horz" wrap="square" lIns="0" tIns="0" rIns="0" bIns="0" rtlCol="0" anchor="b" anchorCtr="0">
            <a:noAutofit/>
          </a:bodyPr>
          <a:lstStyle>
            <a:lvl1pPr>
              <a:defRPr lang="en-US" sz="3200" b="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10" name="Picture Placeholder 6">
            <a:extLst>
              <a:ext uri="{FF2B5EF4-FFF2-40B4-BE49-F238E27FC236}">
                <a16:creationId xmlns:a16="http://schemas.microsoft.com/office/drawing/2014/main" id="{CF70D2C9-2534-48AA-9A8A-D82D5A31B2F9}"/>
              </a:ext>
            </a:extLst>
          </p:cNvPr>
          <p:cNvSpPr>
            <a:spLocks noGrp="1"/>
          </p:cNvSpPr>
          <p:nvPr>
            <p:ph type="pic" sz="quarter" idx="41" hasCustomPrompt="1"/>
          </p:nvPr>
        </p:nvSpPr>
        <p:spPr>
          <a:xfrm>
            <a:off x="771067" y="1013988"/>
            <a:ext cx="2944208" cy="814812"/>
          </a:xfrm>
        </p:spPr>
        <p:txBody>
          <a:bodyPr/>
          <a:lstStyle>
            <a:lvl1pPr>
              <a:defRPr/>
            </a:lvl1pPr>
          </a:lstStyle>
          <a:p>
            <a:r>
              <a:rPr lang="en-US" dirty="0"/>
              <a:t>Click to add logo</a:t>
            </a:r>
          </a:p>
        </p:txBody>
      </p:sp>
      <p:sp>
        <p:nvSpPr>
          <p:cNvPr id="6" name="Date Placeholder 5">
            <a:extLst>
              <a:ext uri="{FF2B5EF4-FFF2-40B4-BE49-F238E27FC236}">
                <a16:creationId xmlns:a16="http://schemas.microsoft.com/office/drawing/2014/main" id="{4626C9C3-D9C8-4222-B161-D7AF97BC1F41}"/>
              </a:ext>
            </a:extLst>
          </p:cNvPr>
          <p:cNvSpPr>
            <a:spLocks noGrp="1"/>
          </p:cNvSpPr>
          <p:nvPr>
            <p:ph type="dt" sz="half" idx="42"/>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C64C126A-0D05-424A-A6C2-80119CEAE618}"/>
              </a:ext>
            </a:extLst>
          </p:cNvPr>
          <p:cNvSpPr>
            <a:spLocks noGrp="1"/>
          </p:cNvSpPr>
          <p:nvPr>
            <p:ph type="ftr" sz="quarter" idx="43"/>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E6D685BD-0D80-40FF-88C3-58BBDF890F03}"/>
              </a:ext>
            </a:extLst>
          </p:cNvPr>
          <p:cNvSpPr>
            <a:spLocks noGrp="1"/>
          </p:cNvSpPr>
          <p:nvPr>
            <p:ph type="sldNum" sz="quarter" idx="4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8143307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Light - Quote with Picture">
    <p:spTree>
      <p:nvGrpSpPr>
        <p:cNvPr id="1" name=""/>
        <p:cNvGrpSpPr/>
        <p:nvPr/>
      </p:nvGrpSpPr>
      <p:grpSpPr>
        <a:xfrm>
          <a:off x="0" y="0"/>
          <a:ext cx="0" cy="0"/>
          <a:chOff x="0" y="0"/>
          <a:chExt cx="0" cy="0"/>
        </a:xfrm>
      </p:grpSpPr>
      <p:sp>
        <p:nvSpPr>
          <p:cNvPr id="3" name="Quote">
            <a:extLst>
              <a:ext uri="{FF2B5EF4-FFF2-40B4-BE49-F238E27FC236}">
                <a16:creationId xmlns:a16="http://schemas.microsoft.com/office/drawing/2014/main" id="{A13E52A3-3B72-407D-BD94-ADB27B9FCE9C}"/>
              </a:ext>
            </a:extLst>
          </p:cNvPr>
          <p:cNvSpPr>
            <a:spLocks noGrp="1"/>
          </p:cNvSpPr>
          <p:nvPr>
            <p:ph type="title" hasCustomPrompt="1"/>
          </p:nvPr>
        </p:nvSpPr>
        <p:spPr>
          <a:xfrm>
            <a:off x="5372844" y="2434528"/>
            <a:ext cx="6067096" cy="1846659"/>
          </a:xfrm>
          <a:noFill/>
        </p:spPr>
        <p:txBody>
          <a:bodyPr vert="horz" wrap="square" lIns="0" tIns="0" rIns="0" bIns="0" rtlCol="0" anchor="b" anchorCtr="0">
            <a:spAutoFit/>
          </a:bodyPr>
          <a:lstStyle>
            <a:lvl1pPr>
              <a:lnSpc>
                <a:spcPct val="100000"/>
              </a:lnSpc>
              <a:defRPr lang="en-US" sz="3000" b="0" dirty="0">
                <a:latin typeface="+mj-lt"/>
                <a:cs typeface="Oracle Sans" panose="020B0503020204020204" pitchFamily="34" charset="0"/>
              </a:defRPr>
            </a:lvl1pPr>
          </a:lstStyle>
          <a:p>
            <a:pPr lvl="0"/>
            <a:r>
              <a:rPr lang="en-US" dirty="0"/>
              <a:t>“Click to type customer or partner quote surrounded by quotation marks.” Remove/replace placeholder image as needed.</a:t>
            </a:r>
          </a:p>
        </p:txBody>
      </p: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372844" y="4983135"/>
            <a:ext cx="6054629"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372844" y="5320728"/>
            <a:ext cx="6054629" cy="786385"/>
          </a:xfrm>
          <a:prstGeom prst="rect">
            <a:avLst/>
          </a:prstGeom>
        </p:spPr>
        <p:txBody>
          <a:bodyPr>
            <a:noAutofit/>
          </a:bodyPr>
          <a:lstStyle>
            <a:lvl1pPr>
              <a:defRPr/>
            </a:lvl1pPr>
          </a:lstStyle>
          <a:p>
            <a:pPr lvl="0"/>
            <a:r>
              <a:rPr lang="en-US" dirty="0"/>
              <a:t>Additional information if needed</a:t>
            </a:r>
          </a:p>
        </p:txBody>
      </p:sp>
      <p:pic>
        <p:nvPicPr>
          <p:cNvPr id="15" name="OTag">
            <a:extLst>
              <a:ext uri="{FF2B5EF4-FFF2-40B4-BE49-F238E27FC236}">
                <a16:creationId xmlns:a16="http://schemas.microsoft.com/office/drawing/2014/main" id="{D79573CA-7EF3-46CE-91D4-01D1A2F17BE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6" name="TextBox 5">
            <a:extLst>
              <a:ext uri="{FF2B5EF4-FFF2-40B4-BE49-F238E27FC236}">
                <a16:creationId xmlns:a16="http://schemas.microsoft.com/office/drawing/2014/main" id="{A8F9EF32-2876-8841-ADB8-707F8BDB8530}"/>
              </a:ext>
            </a:extLst>
          </p:cNvPr>
          <p:cNvSpPr txBox="1"/>
          <p:nvPr userDrawn="1"/>
        </p:nvSpPr>
        <p:spPr>
          <a:xfrm>
            <a:off x="1295730" y="3244334"/>
            <a:ext cx="2285339" cy="369332"/>
          </a:xfrm>
          <a:prstGeom prst="rect">
            <a:avLst/>
          </a:prstGeom>
          <a:noFill/>
        </p:spPr>
        <p:txBody>
          <a:bodyPr wrap="square" rtlCol="0">
            <a:spAutoFit/>
          </a:bodyPr>
          <a:lstStyle/>
          <a:p>
            <a:r>
              <a:rPr lang="en-US" dirty="0">
                <a:solidFill>
                  <a:schemeClr val="bg2"/>
                </a:solidFill>
              </a:rPr>
              <a:t>Click to add image</a:t>
            </a:r>
          </a:p>
        </p:txBody>
      </p:sp>
      <p:sp>
        <p:nvSpPr>
          <p:cNvPr id="12" name="Picture Placeholder 6">
            <a:extLst>
              <a:ext uri="{FF2B5EF4-FFF2-40B4-BE49-F238E27FC236}">
                <a16:creationId xmlns:a16="http://schemas.microsoft.com/office/drawing/2014/main" id="{48F56FAF-A389-4DEC-BCB5-7C2BCDEBE166}"/>
              </a:ext>
            </a:extLst>
          </p:cNvPr>
          <p:cNvSpPr>
            <a:spLocks noGrp="1" noChangeAspect="1"/>
          </p:cNvSpPr>
          <p:nvPr>
            <p:ph type="pic" sz="quarter" idx="41" hasCustomPrompt="1"/>
          </p:nvPr>
        </p:nvSpPr>
        <p:spPr>
          <a:xfrm>
            <a:off x="5434085" y="1206535"/>
            <a:ext cx="2944208" cy="841248"/>
          </a:xfrm>
        </p:spPr>
        <p:txBody>
          <a:bodyPr anchor="ctr" anchorCtr="1"/>
          <a:lstStyle>
            <a:lvl1pPr>
              <a:defRPr/>
            </a:lvl1pPr>
          </a:lstStyle>
          <a:p>
            <a:r>
              <a:rPr lang="en-US" dirty="0"/>
              <a:t>Click to add logo</a:t>
            </a:r>
          </a:p>
        </p:txBody>
      </p:sp>
      <p:sp>
        <p:nvSpPr>
          <p:cNvPr id="7" name="Picture Placeholder 6">
            <a:extLst>
              <a:ext uri="{FF2B5EF4-FFF2-40B4-BE49-F238E27FC236}">
                <a16:creationId xmlns:a16="http://schemas.microsoft.com/office/drawing/2014/main" id="{6145069B-D056-45AF-BC91-ABDBFD0C3D17}"/>
              </a:ext>
            </a:extLst>
          </p:cNvPr>
          <p:cNvSpPr>
            <a:spLocks noGrp="1"/>
          </p:cNvSpPr>
          <p:nvPr>
            <p:ph type="pic" sz="quarter" idx="42" hasCustomPrompt="1"/>
          </p:nvPr>
        </p:nvSpPr>
        <p:spPr>
          <a:xfrm>
            <a:off x="0" y="0"/>
            <a:ext cx="4876800" cy="6858000"/>
          </a:xfrm>
        </p:spPr>
        <p:txBody>
          <a:bodyPr anchor="ctr" anchorCtr="1"/>
          <a:lstStyle>
            <a:lvl1pPr>
              <a:defRPr/>
            </a:lvl1pPr>
          </a:lstStyle>
          <a:p>
            <a:r>
              <a:rPr lang="en-US" dirty="0"/>
              <a:t>Click to add image</a:t>
            </a:r>
          </a:p>
        </p:txBody>
      </p:sp>
      <p:sp>
        <p:nvSpPr>
          <p:cNvPr id="4" name="Date Placeholder 3">
            <a:extLst>
              <a:ext uri="{FF2B5EF4-FFF2-40B4-BE49-F238E27FC236}">
                <a16:creationId xmlns:a16="http://schemas.microsoft.com/office/drawing/2014/main" id="{F3C7CAF2-5875-4790-8762-15A8CDD16E08}"/>
              </a:ext>
            </a:extLst>
          </p:cNvPr>
          <p:cNvSpPr>
            <a:spLocks noGrp="1"/>
          </p:cNvSpPr>
          <p:nvPr>
            <p:ph type="dt" sz="half" idx="43"/>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0F175504-AA80-48D0-ABE0-C3B4B0480FBA}"/>
              </a:ext>
            </a:extLst>
          </p:cNvPr>
          <p:cNvSpPr>
            <a:spLocks noGrp="1"/>
          </p:cNvSpPr>
          <p:nvPr>
            <p:ph type="ftr" sz="quarter" idx="44"/>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FA2E22D8-777D-4A4E-8190-9C7E9654A636}"/>
              </a:ext>
            </a:extLst>
          </p:cNvPr>
          <p:cNvSpPr>
            <a:spLocks noGrp="1"/>
          </p:cNvSpPr>
          <p:nvPr>
            <p:ph type="sldNum" sz="quarter" idx="45"/>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626906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Dark - Quote with Picture">
    <p:bg>
      <p:bgRef idx="1001">
        <a:schemeClr val="bg1"/>
      </p:bgRef>
    </p:bg>
    <p:spTree>
      <p:nvGrpSpPr>
        <p:cNvPr id="1" name=""/>
        <p:cNvGrpSpPr/>
        <p:nvPr/>
      </p:nvGrpSpPr>
      <p:grpSpPr>
        <a:xfrm>
          <a:off x="0" y="0"/>
          <a:ext cx="0" cy="0"/>
          <a:chOff x="0" y="0"/>
          <a:chExt cx="0" cy="0"/>
        </a:xfrm>
      </p:grpSpPr>
      <p:sp>
        <p:nvSpPr>
          <p:cNvPr id="3" name="Quote">
            <a:extLst>
              <a:ext uri="{FF2B5EF4-FFF2-40B4-BE49-F238E27FC236}">
                <a16:creationId xmlns:a16="http://schemas.microsoft.com/office/drawing/2014/main" id="{E7972264-22BA-4EDF-A0AC-13C683A7DA78}"/>
              </a:ext>
            </a:extLst>
          </p:cNvPr>
          <p:cNvSpPr>
            <a:spLocks noGrp="1"/>
          </p:cNvSpPr>
          <p:nvPr>
            <p:ph type="title" hasCustomPrompt="1"/>
          </p:nvPr>
        </p:nvSpPr>
        <p:spPr>
          <a:xfrm>
            <a:off x="5378728" y="2435027"/>
            <a:ext cx="6051272" cy="1846659"/>
          </a:xfrm>
          <a:noFill/>
        </p:spPr>
        <p:txBody>
          <a:bodyPr vert="horz" wrap="square" lIns="0" tIns="0" rIns="0" bIns="0" rtlCol="0" anchor="b" anchorCtr="0">
            <a:spAutoFit/>
          </a:bodyPr>
          <a:lstStyle>
            <a:lvl1pPr>
              <a:lnSpc>
                <a:spcPct val="100000"/>
              </a:lnSpc>
              <a:defRPr lang="en-US" sz="3000" b="0">
                <a:latin typeface="+mj-lt"/>
                <a:cs typeface="Oracle Sans" panose="020B0503020204020204" pitchFamily="34" charset="0"/>
              </a:defRPr>
            </a:lvl1pPr>
          </a:lstStyle>
          <a:p>
            <a:pPr lvl="0"/>
            <a:r>
              <a:rPr lang="en-US" dirty="0"/>
              <a:t>“Click to type customer or partner quote surrounded by quotation marks.” Remove/replace placeholder image as needed.</a:t>
            </a:r>
          </a:p>
        </p:txBody>
      </p: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385816" y="4983135"/>
            <a:ext cx="6051272"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385816" y="5320728"/>
            <a:ext cx="6051272" cy="786385"/>
          </a:xfrm>
          <a:prstGeom prst="rect">
            <a:avLst/>
          </a:prstGeom>
        </p:spPr>
        <p:txBody>
          <a:bodyPr>
            <a:noAutofit/>
          </a:bodyPr>
          <a:lstStyle>
            <a:lvl1pPr>
              <a:defRPr/>
            </a:lvl1pPr>
          </a:lstStyle>
          <a:p>
            <a:pPr lvl="0"/>
            <a:r>
              <a:rPr lang="en-US" dirty="0"/>
              <a:t>Additional information if needed</a:t>
            </a:r>
          </a:p>
        </p:txBody>
      </p:sp>
      <p:pic>
        <p:nvPicPr>
          <p:cNvPr id="15" name="OTag">
            <a:extLst>
              <a:ext uri="{FF2B5EF4-FFF2-40B4-BE49-F238E27FC236}">
                <a16:creationId xmlns:a16="http://schemas.microsoft.com/office/drawing/2014/main" id="{0D7B12AA-E756-4885-BD64-8DBE9AAC5A1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12" name="Picture Placeholder 6">
            <a:extLst>
              <a:ext uri="{FF2B5EF4-FFF2-40B4-BE49-F238E27FC236}">
                <a16:creationId xmlns:a16="http://schemas.microsoft.com/office/drawing/2014/main" id="{B09CBC8C-115F-4556-A4E2-129D0E230A87}"/>
              </a:ext>
            </a:extLst>
          </p:cNvPr>
          <p:cNvSpPr>
            <a:spLocks noGrp="1" noChangeAspect="1"/>
          </p:cNvSpPr>
          <p:nvPr>
            <p:ph type="pic" sz="quarter" idx="41" hasCustomPrompt="1"/>
          </p:nvPr>
        </p:nvSpPr>
        <p:spPr>
          <a:xfrm>
            <a:off x="5434085" y="1206535"/>
            <a:ext cx="2944208" cy="841248"/>
          </a:xfrm>
        </p:spPr>
        <p:txBody>
          <a:bodyPr anchor="ctr" anchorCtr="1"/>
          <a:lstStyle>
            <a:lvl1pPr>
              <a:defRPr/>
            </a:lvl1pPr>
          </a:lstStyle>
          <a:p>
            <a:r>
              <a:rPr lang="en-US" dirty="0"/>
              <a:t>Click to add logo</a:t>
            </a:r>
          </a:p>
        </p:txBody>
      </p:sp>
      <p:sp>
        <p:nvSpPr>
          <p:cNvPr id="5" name="Picture Placeholder 4">
            <a:extLst>
              <a:ext uri="{FF2B5EF4-FFF2-40B4-BE49-F238E27FC236}">
                <a16:creationId xmlns:a16="http://schemas.microsoft.com/office/drawing/2014/main" id="{EF3D1FF3-649D-46E2-9FDF-D1A77643F22A}"/>
              </a:ext>
            </a:extLst>
          </p:cNvPr>
          <p:cNvSpPr>
            <a:spLocks noGrp="1"/>
          </p:cNvSpPr>
          <p:nvPr>
            <p:ph type="pic" sz="quarter" idx="42" hasCustomPrompt="1"/>
          </p:nvPr>
        </p:nvSpPr>
        <p:spPr>
          <a:xfrm>
            <a:off x="0" y="0"/>
            <a:ext cx="4876800" cy="6858000"/>
          </a:xfrm>
        </p:spPr>
        <p:txBody>
          <a:bodyPr anchor="ctr" anchorCtr="1"/>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a:lvl1pPr>
          </a:lstStyle>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r>
              <a:rPr lang="en-US" dirty="0"/>
              <a:t>Click to add image</a:t>
            </a:r>
          </a:p>
        </p:txBody>
      </p:sp>
      <p:sp>
        <p:nvSpPr>
          <p:cNvPr id="4" name="Date Placeholder 3">
            <a:extLst>
              <a:ext uri="{FF2B5EF4-FFF2-40B4-BE49-F238E27FC236}">
                <a16:creationId xmlns:a16="http://schemas.microsoft.com/office/drawing/2014/main" id="{D906CAD6-29C8-4422-A48D-D8830936B44F}"/>
              </a:ext>
            </a:extLst>
          </p:cNvPr>
          <p:cNvSpPr>
            <a:spLocks noGrp="1"/>
          </p:cNvSpPr>
          <p:nvPr>
            <p:ph type="dt" sz="half" idx="43"/>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id="{D7B2E353-DA56-4DDC-BA6A-8DBF5B35499D}"/>
              </a:ext>
            </a:extLst>
          </p:cNvPr>
          <p:cNvSpPr>
            <a:spLocks noGrp="1"/>
          </p:cNvSpPr>
          <p:nvPr>
            <p:ph type="ftr" sz="quarter" idx="44"/>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6C82F77D-AAE1-49E0-8C46-83975B4AC826}"/>
              </a:ext>
            </a:extLst>
          </p:cNvPr>
          <p:cNvSpPr>
            <a:spLocks noGrp="1"/>
          </p:cNvSpPr>
          <p:nvPr>
            <p:ph type="sldNum" sz="quarter" idx="45"/>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6706653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Light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Thank You">
            <a:extLst>
              <a:ext uri="{FF2B5EF4-FFF2-40B4-BE49-F238E27FC236}">
                <a16:creationId xmlns:a16="http://schemas.microsoft.com/office/drawing/2014/main" id="{701BFB4F-AD1A-4B21-826E-A2F61F5D8AAB}"/>
              </a:ext>
            </a:extLst>
          </p:cNvPr>
          <p:cNvSpPr>
            <a:spLocks noGrp="1"/>
          </p:cNvSpPr>
          <p:nvPr>
            <p:ph type="title" hasCustomPrompt="1"/>
          </p:nvPr>
        </p:nvSpPr>
        <p:spPr>
          <a:xfrm>
            <a:off x="768875" y="3482230"/>
            <a:ext cx="5022325" cy="822960"/>
          </a:xfrm>
          <a:noFill/>
        </p:spPr>
        <p:txBody>
          <a:bodyPr vert="horz" lIns="0" tIns="0" rIns="0" bIns="0" rtlCol="0" anchor="b" anchorCtr="0">
            <a:noAutofit/>
          </a:bodyPr>
          <a:lstStyle>
            <a:lvl1pPr>
              <a:defRPr lang="en-US" sz="3200" b="0">
                <a:latin typeface="+mj-lt"/>
                <a:cs typeface="Oracle Sans"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4" name="Date Placeholder 3">
            <a:extLst>
              <a:ext uri="{FF2B5EF4-FFF2-40B4-BE49-F238E27FC236}">
                <a16:creationId xmlns:a16="http://schemas.microsoft.com/office/drawing/2014/main" id="{3698BC18-3443-48B2-97E6-989B7098DC52}"/>
              </a:ext>
            </a:extLst>
          </p:cNvPr>
          <p:cNvSpPr>
            <a:spLocks noGrp="1"/>
          </p:cNvSpPr>
          <p:nvPr>
            <p:ph type="dt" sz="half" idx="3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572AC1E3-E104-4942-8AE8-198E477A85F9}"/>
              </a:ext>
            </a:extLst>
          </p:cNvPr>
          <p:cNvSpPr>
            <a:spLocks noGrp="1"/>
          </p:cNvSpPr>
          <p:nvPr>
            <p:ph type="ftr" sz="quarter" idx="39"/>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30968FA8-1974-461B-87A5-6D7032FA1C85}"/>
              </a:ext>
            </a:extLst>
          </p:cNvPr>
          <p:cNvSpPr>
            <a:spLocks noGrp="1"/>
          </p:cNvSpPr>
          <p:nvPr>
            <p:ph type="sldNum" sz="quarter" idx="4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55963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Dark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Thank youi">
            <a:extLst>
              <a:ext uri="{FF2B5EF4-FFF2-40B4-BE49-F238E27FC236}">
                <a16:creationId xmlns:a16="http://schemas.microsoft.com/office/drawing/2014/main" id="{1F390879-C7C7-4224-97BB-1C165BFB5AA3}"/>
              </a:ext>
            </a:extLst>
          </p:cNvPr>
          <p:cNvSpPr>
            <a:spLocks noGrp="1"/>
          </p:cNvSpPr>
          <p:nvPr>
            <p:ph type="title" hasCustomPrompt="1"/>
          </p:nvPr>
        </p:nvSpPr>
        <p:spPr>
          <a:xfrm>
            <a:off x="768875" y="3483973"/>
            <a:ext cx="5029200" cy="822960"/>
          </a:xfrm>
          <a:noFill/>
        </p:spPr>
        <p:txBody>
          <a:bodyPr vert="horz" lIns="0" tIns="0" rIns="0" bIns="0" rtlCol="0" anchor="b" anchorCtr="0">
            <a:noAutofit/>
          </a:bodyPr>
          <a:lstStyle>
            <a:lvl1pPr>
              <a:defRPr lang="en-US" sz="3200" b="0">
                <a:latin typeface="+mj-lt"/>
                <a:cs typeface="Oracle Sans"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4" name="Date Placeholder 3">
            <a:extLst>
              <a:ext uri="{FF2B5EF4-FFF2-40B4-BE49-F238E27FC236}">
                <a16:creationId xmlns:a16="http://schemas.microsoft.com/office/drawing/2014/main" id="{B8DBDF9E-BB65-47CA-AE22-65479E3B2B11}"/>
              </a:ext>
            </a:extLst>
          </p:cNvPr>
          <p:cNvSpPr>
            <a:spLocks noGrp="1"/>
          </p:cNvSpPr>
          <p:nvPr>
            <p:ph type="dt" sz="half" idx="3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736FFAC2-A591-4775-8C17-E779B8580987}"/>
              </a:ext>
            </a:extLst>
          </p:cNvPr>
          <p:cNvSpPr>
            <a:spLocks noGrp="1"/>
          </p:cNvSpPr>
          <p:nvPr>
            <p:ph type="ftr" sz="quarter" idx="39"/>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A05CE80B-FDBC-4834-99C6-9621F96B934D}"/>
              </a:ext>
            </a:extLst>
          </p:cNvPr>
          <p:cNvSpPr>
            <a:spLocks noGrp="1"/>
          </p:cNvSpPr>
          <p:nvPr>
            <p:ph type="sldNum" sz="quarter" idx="4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1884260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p:cSld name="Light - Closing Slide">
    <p:spTree>
      <p:nvGrpSpPr>
        <p:cNvPr id="1" name=""/>
        <p:cNvGrpSpPr/>
        <p:nvPr/>
      </p:nvGrpSpPr>
      <p:grpSpPr>
        <a:xfrm>
          <a:off x="0" y="0"/>
          <a:ext cx="0" cy="0"/>
          <a:chOff x="0" y="0"/>
          <a:chExt cx="0" cy="0"/>
        </a:xfrm>
      </p:grpSpPr>
      <p:pic>
        <p:nvPicPr>
          <p:cNvPr id="3" name="Oracle Logo" descr="Oracle Logo">
            <a:extLst>
              <a:ext uri="{FF2B5EF4-FFF2-40B4-BE49-F238E27FC236}">
                <a16:creationId xmlns:a16="http://schemas.microsoft.com/office/drawing/2014/main" id="{675A5E3C-9B7E-1248-9024-5EE790FC683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47854" y="2915192"/>
            <a:ext cx="4896293" cy="1027617"/>
          </a:xfrm>
          <a:prstGeom prst="rect">
            <a:avLst/>
          </a:prstGeom>
        </p:spPr>
      </p:pic>
      <p:pic>
        <p:nvPicPr>
          <p:cNvPr id="4" name="OTag">
            <a:extLst>
              <a:ext uri="{FF2B5EF4-FFF2-40B4-BE49-F238E27FC236}">
                <a16:creationId xmlns:a16="http://schemas.microsoft.com/office/drawing/2014/main" id="{938EEB79-EFA1-4711-804E-DFDFA3AE402D}"/>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98939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p:cSld name="Dark - Closing Slide">
    <p:bg>
      <p:bgRef idx="1001">
        <a:schemeClr val="bg1"/>
      </p:bgRef>
    </p:bg>
    <p:spTree>
      <p:nvGrpSpPr>
        <p:cNvPr id="1" name=""/>
        <p:cNvGrpSpPr/>
        <p:nvPr/>
      </p:nvGrpSpPr>
      <p:grpSpPr>
        <a:xfrm>
          <a:off x="0" y="0"/>
          <a:ext cx="0" cy="0"/>
          <a:chOff x="0" y="0"/>
          <a:chExt cx="0" cy="0"/>
        </a:xfrm>
      </p:grpSpPr>
      <p:pic>
        <p:nvPicPr>
          <p:cNvPr id="4" name="Oracle Logo" descr="Oracle Logo">
            <a:extLst>
              <a:ext uri="{FF2B5EF4-FFF2-40B4-BE49-F238E27FC236}">
                <a16:creationId xmlns:a16="http://schemas.microsoft.com/office/drawing/2014/main" id="{11C3E469-1A28-4EAE-BB94-ADAB90F021A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bwMode="invGray">
          <a:xfrm>
            <a:off x="3647854" y="2915192"/>
            <a:ext cx="4896292" cy="1027617"/>
          </a:xfrm>
          <a:prstGeom prst="rect">
            <a:avLst/>
          </a:prstGeom>
        </p:spPr>
      </p:pic>
      <p:pic>
        <p:nvPicPr>
          <p:cNvPr id="3" name="OTag">
            <a:extLst>
              <a:ext uri="{FF2B5EF4-FFF2-40B4-BE49-F238E27FC236}">
                <a16:creationId xmlns:a16="http://schemas.microsoft.com/office/drawing/2014/main" id="{D41E7D90-EFED-4319-B620-7C6158CCE461}"/>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35628688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Mission Statement">
    <p:bg>
      <p:bgRef idx="1001">
        <a:schemeClr val="bg2"/>
      </p:bgRef>
    </p:bg>
    <p:spTree>
      <p:nvGrpSpPr>
        <p:cNvPr id="1" name=""/>
        <p:cNvGrpSpPr/>
        <p:nvPr/>
      </p:nvGrpSpPr>
      <p:grpSpPr>
        <a:xfrm>
          <a:off x="0" y="0"/>
          <a:ext cx="0" cy="0"/>
          <a:chOff x="0" y="0"/>
          <a:chExt cx="0" cy="0"/>
        </a:xfrm>
      </p:grpSpPr>
      <p:pic>
        <p:nvPicPr>
          <p:cNvPr id="4" name="Illustration">
            <a:extLst>
              <a:ext uri="{FF2B5EF4-FFF2-40B4-BE49-F238E27FC236}">
                <a16:creationId xmlns:a16="http://schemas.microsoft.com/office/drawing/2014/main" id="{7F6A0B0D-9890-B044-B4D0-946D1FDB962D}"/>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3704"/>
          <a:stretch/>
        </p:blipFill>
        <p:spPr bwMode="invGray">
          <a:xfrm>
            <a:off x="0" y="0"/>
            <a:ext cx="12192000" cy="6858000"/>
          </a:xfrm>
          <a:prstGeom prst="rect">
            <a:avLst/>
          </a:prstGeom>
        </p:spPr>
      </p:pic>
      <p:sp>
        <p:nvSpPr>
          <p:cNvPr id="5" name="TextBox 4">
            <a:extLst>
              <a:ext uri="{FF2B5EF4-FFF2-40B4-BE49-F238E27FC236}">
                <a16:creationId xmlns:a16="http://schemas.microsoft.com/office/drawing/2014/main" id="{1138CAED-6966-416F-96DE-48D3061CAD63}"/>
              </a:ext>
            </a:extLst>
          </p:cNvPr>
          <p:cNvSpPr txBox="1"/>
          <p:nvPr userDrawn="1"/>
        </p:nvSpPr>
        <p:spPr>
          <a:xfrm>
            <a:off x="768876" y="1828800"/>
            <a:ext cx="6053328" cy="2279335"/>
          </a:xfrm>
          <a:prstGeom prst="rect">
            <a:avLst/>
          </a:prstGeom>
        </p:spPr>
        <p:txBody>
          <a:bodyPr vert="horz" lIns="0" tIns="0" rIns="0" bIns="0" rtlCol="0" anchor="b">
            <a:noAutofit/>
          </a:bodyPr>
          <a:lstStyle>
            <a:lvl1pPr>
              <a:lnSpc>
                <a:spcPct val="100000"/>
              </a:lnSpc>
              <a:spcBef>
                <a:spcPct val="0"/>
              </a:spcBef>
              <a:buNone/>
              <a:defRPr lang="en-US" sz="3000" b="0" i="0" baseline="0" dirty="0">
                <a:latin typeface="+mj-lt"/>
                <a:cs typeface="+mj-cs"/>
              </a:defRPr>
            </a:lvl1pPr>
          </a:lstStyle>
          <a:p>
            <a:pPr lvl="0"/>
            <a:r>
              <a:rPr lang="en-US" dirty="0"/>
              <a:t>Our mission is to help people see data in new ways, discover insights,</a:t>
            </a:r>
            <a:br>
              <a:rPr lang="en-US" dirty="0"/>
            </a:br>
            <a:r>
              <a:rPr lang="en-US" dirty="0"/>
              <a:t>unlock endless possibilities.</a:t>
            </a:r>
          </a:p>
        </p:txBody>
      </p:sp>
    </p:spTree>
    <p:extLst>
      <p:ext uri="{BB962C8B-B14F-4D97-AF65-F5344CB8AC3E}">
        <p14:creationId xmlns:p14="http://schemas.microsoft.com/office/powerpoint/2010/main" val="20352766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userDrawn="1">
  <p:cSld name="Brand Dark - Title">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lnSpc>
                <a:spcPct val="95000"/>
              </a:lnSpc>
              <a:defRPr lang="en-US" sz="4000" b="0" dirty="0">
                <a:latin typeface="+mj-lt"/>
              </a:defRPr>
            </a:lvl1pPr>
          </a:lstStyle>
          <a:p>
            <a:pPr lvl="0">
              <a:lnSpc>
                <a:spcPct val="100000"/>
              </a:lnSpc>
            </a:pPr>
            <a:r>
              <a:rPr lang="en-US" dirty="0"/>
              <a:t>Brand (up to 2 lines)</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AEA8A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3" name="Picture 12">
            <a:extLst>
              <a:ext uri="{FF2B5EF4-FFF2-40B4-BE49-F238E27FC236}">
                <a16:creationId xmlns:a16="http://schemas.microsoft.com/office/drawing/2014/main" id="{A9A65112-7788-4A18-8CF8-4BB5FF137EEB}"/>
              </a:ext>
            </a:extLst>
          </p:cNvPr>
          <p:cNvPicPr preferRelativeResize="0">
            <a:picLocks/>
          </p:cNvPicPr>
          <p:nvPr userDrawn="1"/>
        </p:nvPicPr>
        <p:blipFill>
          <a:blip r:embed="rId5">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3419640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Light - Divider">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D86BA-0324-4CFB-8752-C34AB1C7DA95}"/>
              </a:ext>
            </a:extLst>
          </p:cNvPr>
          <p:cNvSpPr/>
          <p:nvPr userDrawn="1"/>
        </p:nvSpPr>
        <p:spPr>
          <a:xfrm>
            <a:off x="783878" y="3804904"/>
            <a:ext cx="30175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C8A9AF7-F5CE-844F-BBE4-0C983CB99B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F89127AD-303E-4148-925B-F8D854942DC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6077CD67-74FC-43EC-912B-8B74B34E5B81}"/>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AC119101-EC6A-4B95-9940-BAB31432AD0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6" name="Title 5">
            <a:extLst>
              <a:ext uri="{FF2B5EF4-FFF2-40B4-BE49-F238E27FC236}">
                <a16:creationId xmlns:a16="http://schemas.microsoft.com/office/drawing/2014/main" id="{F6BEA035-D7A5-4B84-9F05-5163378E9E57}"/>
              </a:ext>
            </a:extLst>
          </p:cNvPr>
          <p:cNvSpPr>
            <a:spLocks noGrp="1"/>
          </p:cNvSpPr>
          <p:nvPr>
            <p:ph type="title" hasCustomPrompt="1"/>
          </p:nvPr>
        </p:nvSpPr>
        <p:spPr>
          <a:xfrm>
            <a:off x="768871" y="2337132"/>
            <a:ext cx="10158984" cy="1280160"/>
          </a:xfrm>
          <a:noFill/>
        </p:spPr>
        <p:txBody>
          <a:bodyPr vert="horz" wrap="square" lIns="0" tIns="0" rIns="0" bIns="0" rtlCol="0" anchor="b">
            <a:noAutofit/>
          </a:bodyPr>
          <a:lstStyle>
            <a:lvl1pPr>
              <a:lnSpc>
                <a:spcPct val="95000"/>
              </a:lnSpc>
              <a:defRPr lang="en-US" sz="4000" b="0" dirty="0">
                <a:latin typeface="+mj-lt"/>
              </a:defRPr>
            </a:lvl1pPr>
          </a:lstStyle>
          <a:p>
            <a:pPr lvl="0">
              <a:lnSpc>
                <a:spcPct val="100000"/>
              </a:lnSpc>
            </a:pPr>
            <a:r>
              <a:rPr lang="en-US" dirty="0"/>
              <a:t>Click to add divider title (up to 2 lines)</a:t>
            </a:r>
          </a:p>
        </p:txBody>
      </p:sp>
      <p:sp>
        <p:nvSpPr>
          <p:cNvPr id="9" name="Subhead">
            <a:extLst>
              <a:ext uri="{FF2B5EF4-FFF2-40B4-BE49-F238E27FC236}">
                <a16:creationId xmlns:a16="http://schemas.microsoft.com/office/drawing/2014/main" id="{7CDB1F3E-E2D2-44FE-A725-E3ED1480C83B}"/>
              </a:ext>
            </a:extLst>
          </p:cNvPr>
          <p:cNvSpPr>
            <a:spLocks noGrp="1"/>
          </p:cNvSpPr>
          <p:nvPr>
            <p:ph type="body" sz="quarter" idx="33" hasCustomPrompt="1"/>
          </p:nvPr>
        </p:nvSpPr>
        <p:spPr>
          <a:xfrm>
            <a:off x="776689" y="4135193"/>
            <a:ext cx="10158984" cy="681251"/>
          </a:xfrm>
          <a:prstGeom prst="rect">
            <a:avLst/>
          </a:prstGeom>
          <a:noFill/>
        </p:spPr>
        <p:txBody>
          <a:bodyPr>
            <a:noAutofit/>
          </a:bodyPr>
          <a:lstStyle>
            <a:lvl1pPr marL="0" marR="0" indent="0" algn="l" defTabSz="914400" rtl="0" eaLnBrk="1" fontAlgn="auto" latinLnBrk="0" hangingPunct="1">
              <a:lnSpc>
                <a:spcPct val="95000"/>
              </a:lnSpc>
              <a:spcBef>
                <a:spcPts val="600"/>
              </a:spcBef>
              <a:spcAft>
                <a:spcPts val="0"/>
              </a:spcAft>
              <a:buClrTx/>
              <a:buSzTx/>
              <a:buFont typeface="Arial" panose="020B0604020202020204" pitchFamily="34" charset="0"/>
              <a:buNone/>
              <a:tabLst/>
              <a:defRPr sz="1800" b="0">
                <a:solidFill>
                  <a:schemeClr val="accent5"/>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spTree>
    <p:extLst>
      <p:ext uri="{BB962C8B-B14F-4D97-AF65-F5344CB8AC3E}">
        <p14:creationId xmlns:p14="http://schemas.microsoft.com/office/powerpoint/2010/main" val="25053574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Dark - Divider">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CF9FCE-AE1C-564C-8F89-B5CD38A47D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DBAE7266-CBC0-47D9-85A0-91E01109381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E8638588-07BC-4F98-97FA-975AE1443B66}"/>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848B57A4-1EA3-47FA-AD37-31BB82676BA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7" name="Rectangle 6">
            <a:extLst>
              <a:ext uri="{FF2B5EF4-FFF2-40B4-BE49-F238E27FC236}">
                <a16:creationId xmlns:a16="http://schemas.microsoft.com/office/drawing/2014/main" id="{C543FCF3-AE26-4DE7-A6C3-3940B3E78E3F}"/>
              </a:ext>
            </a:extLst>
          </p:cNvPr>
          <p:cNvSpPr/>
          <p:nvPr userDrawn="1"/>
        </p:nvSpPr>
        <p:spPr>
          <a:xfrm>
            <a:off x="783878" y="3804904"/>
            <a:ext cx="30175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5">
            <a:extLst>
              <a:ext uri="{FF2B5EF4-FFF2-40B4-BE49-F238E27FC236}">
                <a16:creationId xmlns:a16="http://schemas.microsoft.com/office/drawing/2014/main" id="{7856B97A-8557-4DB6-9175-7EBD0C8937DD}"/>
              </a:ext>
            </a:extLst>
          </p:cNvPr>
          <p:cNvSpPr>
            <a:spLocks noGrp="1"/>
          </p:cNvSpPr>
          <p:nvPr>
            <p:ph type="title" hasCustomPrompt="1"/>
          </p:nvPr>
        </p:nvSpPr>
        <p:spPr>
          <a:xfrm>
            <a:off x="768871" y="2337132"/>
            <a:ext cx="10158984" cy="1280160"/>
          </a:xfrm>
          <a:noFill/>
        </p:spPr>
        <p:txBody>
          <a:bodyPr vert="horz" wrap="square" lIns="0" tIns="0" rIns="0" bIns="0" rtlCol="0" anchor="b">
            <a:noAutofit/>
          </a:bodyPr>
          <a:lstStyle>
            <a:lvl1pPr>
              <a:lnSpc>
                <a:spcPct val="95000"/>
              </a:lnSpc>
              <a:defRPr lang="en-US" sz="4000" b="0" dirty="0">
                <a:latin typeface="+mj-lt"/>
              </a:defRPr>
            </a:lvl1pPr>
          </a:lstStyle>
          <a:p>
            <a:pPr lvl="0">
              <a:lnSpc>
                <a:spcPct val="100000"/>
              </a:lnSpc>
            </a:pPr>
            <a:r>
              <a:rPr lang="en-US" dirty="0"/>
              <a:t>Click to add divider title (up to 2 lines)</a:t>
            </a:r>
          </a:p>
        </p:txBody>
      </p:sp>
      <p:sp>
        <p:nvSpPr>
          <p:cNvPr id="10" name="Subhead">
            <a:extLst>
              <a:ext uri="{FF2B5EF4-FFF2-40B4-BE49-F238E27FC236}">
                <a16:creationId xmlns:a16="http://schemas.microsoft.com/office/drawing/2014/main" id="{E9558DCD-9619-43EF-806C-010C13A11164}"/>
              </a:ext>
            </a:extLst>
          </p:cNvPr>
          <p:cNvSpPr>
            <a:spLocks noGrp="1"/>
          </p:cNvSpPr>
          <p:nvPr>
            <p:ph type="body" sz="quarter" idx="33" hasCustomPrompt="1"/>
          </p:nvPr>
        </p:nvSpPr>
        <p:spPr>
          <a:xfrm>
            <a:off x="776689" y="4135193"/>
            <a:ext cx="10158984" cy="681251"/>
          </a:xfrm>
          <a:prstGeom prst="rect">
            <a:avLst/>
          </a:prstGeom>
          <a:noFill/>
        </p:spPr>
        <p:txBody>
          <a:bodyPr>
            <a:noAutofit/>
          </a:bodyPr>
          <a:lstStyle>
            <a:lvl1pPr marL="0" marR="0" indent="0" algn="l" defTabSz="914400" rtl="0" eaLnBrk="1" fontAlgn="auto" latinLnBrk="0" hangingPunct="1">
              <a:lnSpc>
                <a:spcPct val="95000"/>
              </a:lnSpc>
              <a:spcBef>
                <a:spcPts val="600"/>
              </a:spcBef>
              <a:spcAft>
                <a:spcPts val="0"/>
              </a:spcAft>
              <a:buClrTx/>
              <a:buSzTx/>
              <a:buFont typeface="Arial" panose="020B0604020202020204" pitchFamily="34" charset="0"/>
              <a:buNone/>
              <a:tabLst/>
              <a:defRPr sz="1800" b="0">
                <a:solidFill>
                  <a:schemeClr val="accent6"/>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spTree>
    <p:extLst>
      <p:ext uri="{BB962C8B-B14F-4D97-AF65-F5344CB8AC3E}">
        <p14:creationId xmlns:p14="http://schemas.microsoft.com/office/powerpoint/2010/main" val="36103667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Light - Feature 1 Column - Notebook">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7A30E9B-4EB7-4882-9E42-67210E9CC0B4}"/>
              </a:ext>
            </a:extLst>
          </p:cNvPr>
          <p:cNvSpPr>
            <a:spLocks noGrp="1"/>
          </p:cNvSpPr>
          <p:nvPr>
            <p:ph sz="quarter" idx="13"/>
          </p:nvPr>
        </p:nvSpPr>
        <p:spPr>
          <a:xfrm>
            <a:off x="720435" y="2663309"/>
            <a:ext cx="4499626" cy="2476062"/>
          </a:xfrm>
        </p:spPr>
        <p:txBody>
          <a:bodyPr/>
          <a:lstStyle>
            <a:lvl2pPr marL="346075" indent="-173038">
              <a:tabLst/>
              <a:defRPr/>
            </a:lvl2pPr>
            <a:lvl3pPr marL="520700" indent="-174625">
              <a:tabLst/>
              <a:defRPr/>
            </a:lvl3pPr>
            <a:lvl4pPr marL="693738" indent="-173038">
              <a:tabLst/>
              <a:defRPr/>
            </a:lvl4pPr>
            <a:lvl5pPr marL="857250" indent="-1857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Cloud">
            <a:extLst>
              <a:ext uri="{FF2B5EF4-FFF2-40B4-BE49-F238E27FC236}">
                <a16:creationId xmlns:a16="http://schemas.microsoft.com/office/drawing/2014/main" id="{14698CB0-77BC-6148-8112-EFC83C0F580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9" name="Title 8">
            <a:extLst>
              <a:ext uri="{FF2B5EF4-FFF2-40B4-BE49-F238E27FC236}">
                <a16:creationId xmlns:a16="http://schemas.microsoft.com/office/drawing/2014/main" id="{35CB6F3B-CCE4-4193-8EAA-C4A6D27C7DAD}"/>
              </a:ext>
            </a:extLst>
          </p:cNvPr>
          <p:cNvSpPr>
            <a:spLocks noGrp="1"/>
          </p:cNvSpPr>
          <p:nvPr>
            <p:ph type="title" hasCustomPrompt="1"/>
          </p:nvPr>
        </p:nvSpPr>
        <p:spPr>
          <a:xfrm>
            <a:off x="715747" y="2165550"/>
            <a:ext cx="4759136" cy="362585"/>
          </a:xfrm>
        </p:spPr>
        <p:txBody>
          <a:bodyPr/>
          <a:lstStyle>
            <a:lvl1pPr>
              <a:defRPr sz="2000" b="1" i="0">
                <a:latin typeface="Oracle Sans Extra Bold" panose="020B0503020204020204" pitchFamily="34" charset="0"/>
                <a:cs typeface="Oracle Sans Extra Bold" panose="020B0503020204020204" pitchFamily="34" charset="0"/>
              </a:defRPr>
            </a:lvl1pPr>
          </a:lstStyle>
          <a:p>
            <a:r>
              <a:rPr lang="en-US" dirty="0"/>
              <a:t>Title</a:t>
            </a:r>
          </a:p>
        </p:txBody>
      </p:sp>
      <p:sp>
        <p:nvSpPr>
          <p:cNvPr id="2" name="Date Placeholder 1">
            <a:extLst>
              <a:ext uri="{FF2B5EF4-FFF2-40B4-BE49-F238E27FC236}">
                <a16:creationId xmlns:a16="http://schemas.microsoft.com/office/drawing/2014/main" id="{2131DBF8-F618-4198-88BA-FD1569B2979A}"/>
              </a:ext>
            </a:extLst>
          </p:cNvPr>
          <p:cNvSpPr>
            <a:spLocks noGrp="1"/>
          </p:cNvSpPr>
          <p:nvPr>
            <p:ph type="dt" sz="half" idx="14"/>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158AA26E-E9A4-4CE1-9157-28062D2322ED}"/>
              </a:ext>
            </a:extLst>
          </p:cNvPr>
          <p:cNvSpPr>
            <a:spLocks noGrp="1"/>
          </p:cNvSpPr>
          <p:nvPr>
            <p:ph type="ftr" sz="quarter" idx="15"/>
          </p:nvPr>
        </p:nvSpPr>
        <p:spPr/>
        <p:txBody>
          <a:bodyPr/>
          <a:lstStyle/>
          <a:p>
            <a:r>
              <a:rPr lang="en-US"/>
              <a:t>Copyright © 2020, Oracle and/or its affiliates  |  Confidential: Internal/Restricted/Highly Restricted</a:t>
            </a:r>
            <a:endParaRPr lang="en-US" dirty="0"/>
          </a:p>
        </p:txBody>
      </p:sp>
      <p:sp>
        <p:nvSpPr>
          <p:cNvPr id="4" name="Slide Number Placeholder 3">
            <a:extLst>
              <a:ext uri="{FF2B5EF4-FFF2-40B4-BE49-F238E27FC236}">
                <a16:creationId xmlns:a16="http://schemas.microsoft.com/office/drawing/2014/main" id="{0FB3DA01-00EF-4B14-8325-24C1135260F9}"/>
              </a:ext>
            </a:extLst>
          </p:cNvPr>
          <p:cNvSpPr>
            <a:spLocks noGrp="1"/>
          </p:cNvSpPr>
          <p:nvPr>
            <p:ph type="sldNum" sz="quarter" idx="16"/>
          </p:nvPr>
        </p:nvSpPr>
        <p:spPr/>
        <p:txBody>
          <a:bodyPr/>
          <a:lstStyle/>
          <a:p>
            <a:fld id="{345D60D9-5372-5F40-9443-0F9AE5BDC3C8}" type="slidenum">
              <a:rPr lang="en-US" smtClean="0"/>
              <a:pPr/>
              <a:t>‹#›</a:t>
            </a:fld>
            <a:endParaRPr lang="en-US" dirty="0"/>
          </a:p>
        </p:txBody>
      </p:sp>
      <p:sp>
        <p:nvSpPr>
          <p:cNvPr id="10" name="Freeform 9">
            <a:extLst>
              <a:ext uri="{FF2B5EF4-FFF2-40B4-BE49-F238E27FC236}">
                <a16:creationId xmlns:a16="http://schemas.microsoft.com/office/drawing/2014/main" id="{E2C71683-B0D2-EF4E-9C96-55C19A80A323}"/>
              </a:ext>
            </a:extLst>
          </p:cNvPr>
          <p:cNvSpPr/>
          <p:nvPr userDrawn="1"/>
        </p:nvSpPr>
        <p:spPr>
          <a:xfrm>
            <a:off x="6113207" y="993107"/>
            <a:ext cx="6919374" cy="4781177"/>
          </a:xfrm>
          <a:custGeom>
            <a:avLst/>
            <a:gdLst>
              <a:gd name="connsiteX0" fmla="*/ 161754 w 6243826"/>
              <a:gd name="connsiteY0" fmla="*/ 0 h 4314384"/>
              <a:gd name="connsiteX1" fmla="*/ 6082070 w 6243826"/>
              <a:gd name="connsiteY1" fmla="*/ 0 h 4314384"/>
              <a:gd name="connsiteX2" fmla="*/ 6243826 w 6243826"/>
              <a:gd name="connsiteY2" fmla="*/ 161754 h 4314384"/>
              <a:gd name="connsiteX3" fmla="*/ 6243826 w 6243826"/>
              <a:gd name="connsiteY3" fmla="*/ 4109548 h 4314384"/>
              <a:gd name="connsiteX4" fmla="*/ 6231114 w 6243826"/>
              <a:gd name="connsiteY4" fmla="*/ 4172510 h 4314384"/>
              <a:gd name="connsiteX5" fmla="*/ 6200290 w 6243826"/>
              <a:gd name="connsiteY5" fmla="*/ 4218228 h 4314384"/>
              <a:gd name="connsiteX6" fmla="*/ 3870484 w 6243826"/>
              <a:gd name="connsiteY6" fmla="*/ 4218228 h 4314384"/>
              <a:gd name="connsiteX7" fmla="*/ 3870484 w 6243826"/>
              <a:gd name="connsiteY7" fmla="*/ 4276782 h 4314384"/>
              <a:gd name="connsiteX8" fmla="*/ 3832882 w 6243826"/>
              <a:gd name="connsiteY8" fmla="*/ 4314384 h 4314384"/>
              <a:gd name="connsiteX9" fmla="*/ 2409188 w 6243826"/>
              <a:gd name="connsiteY9" fmla="*/ 4314384 h 4314384"/>
              <a:gd name="connsiteX10" fmla="*/ 2371586 w 6243826"/>
              <a:gd name="connsiteY10" fmla="*/ 4276782 h 4314384"/>
              <a:gd name="connsiteX11" fmla="*/ 2371586 w 6243826"/>
              <a:gd name="connsiteY11" fmla="*/ 4218228 h 4314384"/>
              <a:gd name="connsiteX12" fmla="*/ 43536 w 6243826"/>
              <a:gd name="connsiteY12" fmla="*/ 4218228 h 4314384"/>
              <a:gd name="connsiteX13" fmla="*/ 12712 w 6243826"/>
              <a:gd name="connsiteY13" fmla="*/ 4172510 h 4314384"/>
              <a:gd name="connsiteX14" fmla="*/ 0 w 6243826"/>
              <a:gd name="connsiteY14" fmla="*/ 4109548 h 4314384"/>
              <a:gd name="connsiteX15" fmla="*/ 0 w 6243826"/>
              <a:gd name="connsiteY15" fmla="*/ 161754 h 4314384"/>
              <a:gd name="connsiteX16" fmla="*/ 161754 w 6243826"/>
              <a:gd name="connsiteY16" fmla="*/ 0 h 431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243826" h="4314384">
                <a:moveTo>
                  <a:pt x="161754" y="0"/>
                </a:moveTo>
                <a:lnTo>
                  <a:pt x="6082070" y="0"/>
                </a:lnTo>
                <a:cubicBezTo>
                  <a:pt x="6171406" y="0"/>
                  <a:pt x="6243826" y="72420"/>
                  <a:pt x="6243826" y="161754"/>
                </a:cubicBezTo>
                <a:lnTo>
                  <a:pt x="6243826" y="4109548"/>
                </a:lnTo>
                <a:cubicBezTo>
                  <a:pt x="6243826" y="4131882"/>
                  <a:pt x="6239298" y="4153158"/>
                  <a:pt x="6231114" y="4172510"/>
                </a:cubicBezTo>
                <a:lnTo>
                  <a:pt x="6200290" y="4218228"/>
                </a:lnTo>
                <a:lnTo>
                  <a:pt x="3870484" y="4218228"/>
                </a:lnTo>
                <a:lnTo>
                  <a:pt x="3870484" y="4276782"/>
                </a:lnTo>
                <a:cubicBezTo>
                  <a:pt x="3870484" y="4297549"/>
                  <a:pt x="3853649" y="4314384"/>
                  <a:pt x="3832882" y="4314384"/>
                </a:cubicBezTo>
                <a:lnTo>
                  <a:pt x="2409188" y="4314384"/>
                </a:lnTo>
                <a:cubicBezTo>
                  <a:pt x="2388421" y="4314384"/>
                  <a:pt x="2371586" y="4297549"/>
                  <a:pt x="2371586" y="4276782"/>
                </a:cubicBezTo>
                <a:lnTo>
                  <a:pt x="2371586" y="4218228"/>
                </a:lnTo>
                <a:lnTo>
                  <a:pt x="43536" y="4218228"/>
                </a:lnTo>
                <a:lnTo>
                  <a:pt x="12712" y="4172510"/>
                </a:lnTo>
                <a:cubicBezTo>
                  <a:pt x="4526" y="4153158"/>
                  <a:pt x="0" y="4131882"/>
                  <a:pt x="0" y="4109548"/>
                </a:cubicBezTo>
                <a:lnTo>
                  <a:pt x="0" y="161754"/>
                </a:lnTo>
                <a:cubicBezTo>
                  <a:pt x="0" y="72420"/>
                  <a:pt x="72420" y="0"/>
                  <a:pt x="161754" y="0"/>
                </a:cubicBezTo>
                <a:close/>
              </a:path>
            </a:pathLst>
          </a:custGeom>
          <a:solidFill>
            <a:schemeClr val="tx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10">
            <a:extLst>
              <a:ext uri="{FF2B5EF4-FFF2-40B4-BE49-F238E27FC236}">
                <a16:creationId xmlns:a16="http://schemas.microsoft.com/office/drawing/2014/main" id="{789FAE3A-DF33-274D-9D51-CE7CB51409F1}"/>
              </a:ext>
            </a:extLst>
          </p:cNvPr>
          <p:cNvSpPr/>
          <p:nvPr userDrawn="1"/>
        </p:nvSpPr>
        <p:spPr>
          <a:xfrm>
            <a:off x="5209352" y="5667724"/>
            <a:ext cx="8605025" cy="197168"/>
          </a:xfrm>
          <a:custGeom>
            <a:avLst/>
            <a:gdLst>
              <a:gd name="connsiteX0" fmla="*/ 41575 w 7764905"/>
              <a:gd name="connsiteY0" fmla="*/ 0 h 177918"/>
              <a:gd name="connsiteX1" fmla="*/ 859147 w 7764905"/>
              <a:gd name="connsiteY1" fmla="*/ 0 h 177918"/>
              <a:gd name="connsiteX2" fmla="*/ 3187197 w 7764905"/>
              <a:gd name="connsiteY2" fmla="*/ 0 h 177918"/>
              <a:gd name="connsiteX3" fmla="*/ 3187197 w 7764905"/>
              <a:gd name="connsiteY3" fmla="*/ 58554 h 177918"/>
              <a:gd name="connsiteX4" fmla="*/ 3224799 w 7764905"/>
              <a:gd name="connsiteY4" fmla="*/ 96156 h 177918"/>
              <a:gd name="connsiteX5" fmla="*/ 4648493 w 7764905"/>
              <a:gd name="connsiteY5" fmla="*/ 96156 h 177918"/>
              <a:gd name="connsiteX6" fmla="*/ 4675082 w 7764905"/>
              <a:gd name="connsiteY6" fmla="*/ 85143 h 177918"/>
              <a:gd name="connsiteX7" fmla="*/ 4676007 w 7764905"/>
              <a:gd name="connsiteY7" fmla="*/ 82909 h 177918"/>
              <a:gd name="connsiteX8" fmla="*/ 4677100 w 7764905"/>
              <a:gd name="connsiteY8" fmla="*/ 82456 h 177918"/>
              <a:gd name="connsiteX9" fmla="*/ 4687509 w 7764905"/>
              <a:gd name="connsiteY9" fmla="*/ 57327 h 177918"/>
              <a:gd name="connsiteX10" fmla="*/ 4687509 w 7764905"/>
              <a:gd name="connsiteY10" fmla="*/ 0 h 177918"/>
              <a:gd name="connsiteX11" fmla="*/ 7015901 w 7764905"/>
              <a:gd name="connsiteY11" fmla="*/ 0 h 177918"/>
              <a:gd name="connsiteX12" fmla="*/ 7723331 w 7764905"/>
              <a:gd name="connsiteY12" fmla="*/ 0 h 177918"/>
              <a:gd name="connsiteX13" fmla="*/ 7744861 w 7764905"/>
              <a:gd name="connsiteY13" fmla="*/ 11097 h 177918"/>
              <a:gd name="connsiteX14" fmla="*/ 7764905 w 7764905"/>
              <a:gd name="connsiteY14" fmla="*/ 37097 h 177918"/>
              <a:gd name="connsiteX15" fmla="*/ 7202829 w 7764905"/>
              <a:gd name="connsiteY15" fmla="*/ 168955 h 177918"/>
              <a:gd name="connsiteX16" fmla="*/ 7115105 w 7764905"/>
              <a:gd name="connsiteY16" fmla="*/ 177918 h 177918"/>
              <a:gd name="connsiteX17" fmla="*/ 649800 w 7764905"/>
              <a:gd name="connsiteY17" fmla="*/ 177918 h 177918"/>
              <a:gd name="connsiteX18" fmla="*/ 562076 w 7764905"/>
              <a:gd name="connsiteY18" fmla="*/ 168955 h 177918"/>
              <a:gd name="connsiteX19" fmla="*/ 0 w 7764905"/>
              <a:gd name="connsiteY19" fmla="*/ 37097 h 177918"/>
              <a:gd name="connsiteX20" fmla="*/ 20045 w 7764905"/>
              <a:gd name="connsiteY20" fmla="*/ 11097 h 177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64905" h="177918">
                <a:moveTo>
                  <a:pt x="41575" y="0"/>
                </a:moveTo>
                <a:lnTo>
                  <a:pt x="859147" y="0"/>
                </a:lnTo>
                <a:lnTo>
                  <a:pt x="3187197" y="0"/>
                </a:lnTo>
                <a:lnTo>
                  <a:pt x="3187197" y="58554"/>
                </a:lnTo>
                <a:cubicBezTo>
                  <a:pt x="3187197" y="79321"/>
                  <a:pt x="3204032" y="96156"/>
                  <a:pt x="3224799" y="96156"/>
                </a:cubicBezTo>
                <a:lnTo>
                  <a:pt x="4648493" y="96156"/>
                </a:lnTo>
                <a:cubicBezTo>
                  <a:pt x="4658876" y="96156"/>
                  <a:pt x="4668277" y="91947"/>
                  <a:pt x="4675082" y="85143"/>
                </a:cubicBezTo>
                <a:lnTo>
                  <a:pt x="4676007" y="82909"/>
                </a:lnTo>
                <a:lnTo>
                  <a:pt x="4677100" y="82456"/>
                </a:lnTo>
                <a:cubicBezTo>
                  <a:pt x="4683531" y="76025"/>
                  <a:pt x="4687509" y="67141"/>
                  <a:pt x="4687509" y="57327"/>
                </a:cubicBezTo>
                <a:lnTo>
                  <a:pt x="4687509" y="0"/>
                </a:lnTo>
                <a:lnTo>
                  <a:pt x="7015901" y="0"/>
                </a:lnTo>
                <a:lnTo>
                  <a:pt x="7723331" y="0"/>
                </a:lnTo>
                <a:lnTo>
                  <a:pt x="7744861" y="11097"/>
                </a:lnTo>
                <a:cubicBezTo>
                  <a:pt x="7758117" y="19646"/>
                  <a:pt x="7764905" y="28320"/>
                  <a:pt x="7764905" y="37097"/>
                </a:cubicBezTo>
                <a:cubicBezTo>
                  <a:pt x="7764905" y="85373"/>
                  <a:pt x="7559509" y="130508"/>
                  <a:pt x="7202829" y="168955"/>
                </a:cubicBezTo>
                <a:lnTo>
                  <a:pt x="7115105" y="177918"/>
                </a:lnTo>
                <a:lnTo>
                  <a:pt x="649800" y="177918"/>
                </a:lnTo>
                <a:lnTo>
                  <a:pt x="562076" y="168955"/>
                </a:lnTo>
                <a:cubicBezTo>
                  <a:pt x="205397" y="130508"/>
                  <a:pt x="0" y="85373"/>
                  <a:pt x="0" y="37097"/>
                </a:cubicBezTo>
                <a:cubicBezTo>
                  <a:pt x="0" y="28320"/>
                  <a:pt x="6790" y="19646"/>
                  <a:pt x="20045" y="11097"/>
                </a:cubicBezTo>
                <a:close/>
              </a:path>
            </a:pathLst>
          </a:custGeom>
          <a:solidFill>
            <a:schemeClr val="tx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5448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Light - Feature - RedwoodIMG Left">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7A30E9B-4EB7-4882-9E42-67210E9CC0B4}"/>
              </a:ext>
            </a:extLst>
          </p:cNvPr>
          <p:cNvSpPr>
            <a:spLocks noGrp="1"/>
          </p:cNvSpPr>
          <p:nvPr>
            <p:ph sz="quarter" idx="13"/>
          </p:nvPr>
        </p:nvSpPr>
        <p:spPr>
          <a:xfrm>
            <a:off x="6831293" y="2663309"/>
            <a:ext cx="4499626" cy="2476062"/>
          </a:xfrm>
        </p:spPr>
        <p:txBody>
          <a:bodyPr/>
          <a:lstStyle>
            <a:lvl2pPr marL="346075" indent="-173038">
              <a:tabLst/>
              <a:defRPr/>
            </a:lvl2pPr>
            <a:lvl3pPr marL="520700" indent="-174625">
              <a:tabLst/>
              <a:defRPr/>
            </a:lvl3pPr>
            <a:lvl4pPr marL="693738" indent="-173038">
              <a:tabLst/>
              <a:defRPr/>
            </a:lvl4pPr>
            <a:lvl5pPr marL="857250" indent="-19526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Cloud">
            <a:extLst>
              <a:ext uri="{FF2B5EF4-FFF2-40B4-BE49-F238E27FC236}">
                <a16:creationId xmlns:a16="http://schemas.microsoft.com/office/drawing/2014/main" id="{14698CB0-77BC-6148-8112-EFC83C0F580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9" name="Title 8">
            <a:extLst>
              <a:ext uri="{FF2B5EF4-FFF2-40B4-BE49-F238E27FC236}">
                <a16:creationId xmlns:a16="http://schemas.microsoft.com/office/drawing/2014/main" id="{35CB6F3B-CCE4-4193-8EAA-C4A6D27C7DAD}"/>
              </a:ext>
            </a:extLst>
          </p:cNvPr>
          <p:cNvSpPr>
            <a:spLocks noGrp="1"/>
          </p:cNvSpPr>
          <p:nvPr>
            <p:ph type="title" hasCustomPrompt="1"/>
          </p:nvPr>
        </p:nvSpPr>
        <p:spPr>
          <a:xfrm>
            <a:off x="6826605" y="2165550"/>
            <a:ext cx="4759136" cy="362585"/>
          </a:xfrm>
        </p:spPr>
        <p:txBody>
          <a:bodyPr/>
          <a:lstStyle>
            <a:lvl1pPr>
              <a:defRPr sz="2000" b="1" i="0">
                <a:latin typeface="Oracle Sans Extra Bold" panose="020B0503020204020204" pitchFamily="34" charset="0"/>
                <a:cs typeface="Oracle Sans Extra Bold" panose="020B0503020204020204" pitchFamily="34" charset="0"/>
              </a:defRPr>
            </a:lvl1pPr>
          </a:lstStyle>
          <a:p>
            <a:r>
              <a:rPr lang="en-US" dirty="0"/>
              <a:t>Title</a:t>
            </a:r>
          </a:p>
        </p:txBody>
      </p:sp>
      <p:sp>
        <p:nvSpPr>
          <p:cNvPr id="2" name="Date Placeholder 1">
            <a:extLst>
              <a:ext uri="{FF2B5EF4-FFF2-40B4-BE49-F238E27FC236}">
                <a16:creationId xmlns:a16="http://schemas.microsoft.com/office/drawing/2014/main" id="{2131DBF8-F618-4198-88BA-FD1569B2979A}"/>
              </a:ext>
            </a:extLst>
          </p:cNvPr>
          <p:cNvSpPr>
            <a:spLocks noGrp="1"/>
          </p:cNvSpPr>
          <p:nvPr>
            <p:ph type="dt" sz="half" idx="14"/>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158AA26E-E9A4-4CE1-9157-28062D2322ED}"/>
              </a:ext>
            </a:extLst>
          </p:cNvPr>
          <p:cNvSpPr>
            <a:spLocks noGrp="1"/>
          </p:cNvSpPr>
          <p:nvPr>
            <p:ph type="ftr" sz="quarter" idx="15"/>
          </p:nvPr>
        </p:nvSpPr>
        <p:spPr/>
        <p:txBody>
          <a:bodyPr/>
          <a:lstStyle/>
          <a:p>
            <a:r>
              <a:rPr lang="en-US"/>
              <a:t>Copyright © 2020, Oracle and/or its affiliates  |  Confidential: Internal/Restricted/Highly Restricted</a:t>
            </a:r>
            <a:endParaRPr lang="en-US" dirty="0"/>
          </a:p>
        </p:txBody>
      </p:sp>
      <p:sp>
        <p:nvSpPr>
          <p:cNvPr id="4" name="Slide Number Placeholder 3">
            <a:extLst>
              <a:ext uri="{FF2B5EF4-FFF2-40B4-BE49-F238E27FC236}">
                <a16:creationId xmlns:a16="http://schemas.microsoft.com/office/drawing/2014/main" id="{0FB3DA01-00EF-4B14-8325-24C1135260F9}"/>
              </a:ext>
            </a:extLst>
          </p:cNvPr>
          <p:cNvSpPr>
            <a:spLocks noGrp="1"/>
          </p:cNvSpPr>
          <p:nvPr>
            <p:ph type="sldNum" sz="quarter" idx="16"/>
          </p:nvPr>
        </p:nvSpPr>
        <p:spPr/>
        <p:txBody>
          <a:bodyPr/>
          <a:lstStyle/>
          <a:p>
            <a:fld id="{345D60D9-5372-5F40-9443-0F9AE5BDC3C8}" type="slidenum">
              <a:rPr lang="en-US" smtClean="0"/>
              <a:pPr/>
              <a:t>‹#›</a:t>
            </a:fld>
            <a:endParaRPr lang="en-US" dirty="0"/>
          </a:p>
        </p:txBody>
      </p:sp>
      <p:cxnSp>
        <p:nvCxnSpPr>
          <p:cNvPr id="10" name="Column Divider" descr="Column Divider">
            <a:extLst>
              <a:ext uri="{FF2B5EF4-FFF2-40B4-BE49-F238E27FC236}">
                <a16:creationId xmlns:a16="http://schemas.microsoft.com/office/drawing/2014/main" id="{08439AF6-BE72-5C4A-A344-438606AA151E}"/>
              </a:ext>
            </a:extLst>
          </p:cNvPr>
          <p:cNvCxnSpPr>
            <a:cxnSpLocks/>
          </p:cNvCxnSpPr>
          <p:nvPr userDrawn="1"/>
        </p:nvCxnSpPr>
        <p:spPr>
          <a:xfrm>
            <a:off x="6196786" y="-68897"/>
            <a:ext cx="0" cy="685800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653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Light - Feature - RedwoodIMG Right">
    <p:spTree>
      <p:nvGrpSpPr>
        <p:cNvPr id="1" name=""/>
        <p:cNvGrpSpPr/>
        <p:nvPr/>
      </p:nvGrpSpPr>
      <p:grpSpPr>
        <a:xfrm>
          <a:off x="0" y="0"/>
          <a:ext cx="0" cy="0"/>
          <a:chOff x="0" y="0"/>
          <a:chExt cx="0" cy="0"/>
        </a:xfrm>
      </p:grpSpPr>
      <p:cxnSp>
        <p:nvCxnSpPr>
          <p:cNvPr id="20" name="Column Divider" descr="Column Divider">
            <a:extLst>
              <a:ext uri="{FF2B5EF4-FFF2-40B4-BE49-F238E27FC236}">
                <a16:creationId xmlns:a16="http://schemas.microsoft.com/office/drawing/2014/main" id="{F44BA1CF-CD97-A149-8082-7B32D4742EAE}"/>
              </a:ext>
            </a:extLst>
          </p:cNvPr>
          <p:cNvCxnSpPr>
            <a:cxnSpLocks/>
          </p:cNvCxnSpPr>
          <p:nvPr userDrawn="1"/>
        </p:nvCxnSpPr>
        <p:spPr>
          <a:xfrm>
            <a:off x="6219088" y="-68897"/>
            <a:ext cx="0" cy="685800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07A30E9B-4EB7-4882-9E42-67210E9CC0B4}"/>
              </a:ext>
            </a:extLst>
          </p:cNvPr>
          <p:cNvSpPr>
            <a:spLocks noGrp="1"/>
          </p:cNvSpPr>
          <p:nvPr>
            <p:ph sz="quarter" idx="13"/>
          </p:nvPr>
        </p:nvSpPr>
        <p:spPr>
          <a:xfrm>
            <a:off x="720435" y="2663309"/>
            <a:ext cx="4499626" cy="2476062"/>
          </a:xfrm>
        </p:spPr>
        <p:txBody>
          <a:bodyPr/>
          <a:lstStyle>
            <a:lvl2pPr marL="346075" indent="-173038">
              <a:tabLst/>
              <a:defRPr/>
            </a:lvl2pPr>
            <a:lvl3pPr marL="520700" indent="-174625">
              <a:tabLst/>
              <a:defRPr/>
            </a:lvl3pPr>
            <a:lvl4pPr marL="693738" indent="-173038">
              <a:tabLst/>
              <a:defRPr/>
            </a:lvl4pPr>
            <a:lvl5pPr marL="857250" indent="-1857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Cloud">
            <a:extLst>
              <a:ext uri="{FF2B5EF4-FFF2-40B4-BE49-F238E27FC236}">
                <a16:creationId xmlns:a16="http://schemas.microsoft.com/office/drawing/2014/main" id="{14698CB0-77BC-6148-8112-EFC83C0F580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9" name="Title 8">
            <a:extLst>
              <a:ext uri="{FF2B5EF4-FFF2-40B4-BE49-F238E27FC236}">
                <a16:creationId xmlns:a16="http://schemas.microsoft.com/office/drawing/2014/main" id="{35CB6F3B-CCE4-4193-8EAA-C4A6D27C7DAD}"/>
              </a:ext>
            </a:extLst>
          </p:cNvPr>
          <p:cNvSpPr>
            <a:spLocks noGrp="1"/>
          </p:cNvSpPr>
          <p:nvPr>
            <p:ph type="title" hasCustomPrompt="1"/>
          </p:nvPr>
        </p:nvSpPr>
        <p:spPr>
          <a:xfrm>
            <a:off x="715747" y="2165550"/>
            <a:ext cx="4759136" cy="362585"/>
          </a:xfrm>
        </p:spPr>
        <p:txBody>
          <a:bodyPr/>
          <a:lstStyle>
            <a:lvl1pPr>
              <a:defRPr sz="2000" b="1" i="0">
                <a:latin typeface="Oracle Sans Extra Bold" panose="020B0503020204020204" pitchFamily="34" charset="0"/>
                <a:cs typeface="Oracle Sans Extra Bold" panose="020B0503020204020204" pitchFamily="34" charset="0"/>
              </a:defRPr>
            </a:lvl1pPr>
          </a:lstStyle>
          <a:p>
            <a:r>
              <a:rPr lang="en-US" dirty="0"/>
              <a:t>Title</a:t>
            </a:r>
          </a:p>
        </p:txBody>
      </p:sp>
      <p:sp>
        <p:nvSpPr>
          <p:cNvPr id="2" name="Date Placeholder 1">
            <a:extLst>
              <a:ext uri="{FF2B5EF4-FFF2-40B4-BE49-F238E27FC236}">
                <a16:creationId xmlns:a16="http://schemas.microsoft.com/office/drawing/2014/main" id="{2131DBF8-F618-4198-88BA-FD1569B2979A}"/>
              </a:ext>
            </a:extLst>
          </p:cNvPr>
          <p:cNvSpPr>
            <a:spLocks noGrp="1"/>
          </p:cNvSpPr>
          <p:nvPr>
            <p:ph type="dt" sz="half" idx="14"/>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158AA26E-E9A4-4CE1-9157-28062D2322ED}"/>
              </a:ext>
            </a:extLst>
          </p:cNvPr>
          <p:cNvSpPr>
            <a:spLocks noGrp="1"/>
          </p:cNvSpPr>
          <p:nvPr>
            <p:ph type="ftr" sz="quarter" idx="15"/>
          </p:nvPr>
        </p:nvSpPr>
        <p:spPr/>
        <p:txBody>
          <a:bodyPr/>
          <a:lstStyle/>
          <a:p>
            <a:r>
              <a:rPr lang="en-US"/>
              <a:t>Copyright © 2020, Oracle and/or its affiliates  |  Confidential: Internal/Restricted/Highly Restricted</a:t>
            </a:r>
            <a:endParaRPr lang="en-US" dirty="0"/>
          </a:p>
        </p:txBody>
      </p:sp>
      <p:sp>
        <p:nvSpPr>
          <p:cNvPr id="4" name="Slide Number Placeholder 3">
            <a:extLst>
              <a:ext uri="{FF2B5EF4-FFF2-40B4-BE49-F238E27FC236}">
                <a16:creationId xmlns:a16="http://schemas.microsoft.com/office/drawing/2014/main" id="{0FB3DA01-00EF-4B14-8325-24C1135260F9}"/>
              </a:ext>
            </a:extLst>
          </p:cNvPr>
          <p:cNvSpPr>
            <a:spLocks noGrp="1"/>
          </p:cNvSpPr>
          <p:nvPr>
            <p:ph type="sldNum" sz="quarter" idx="16"/>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317462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Light - Feature -Blank Right">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7A30E9B-4EB7-4882-9E42-67210E9CC0B4}"/>
              </a:ext>
            </a:extLst>
          </p:cNvPr>
          <p:cNvSpPr>
            <a:spLocks noGrp="1"/>
          </p:cNvSpPr>
          <p:nvPr>
            <p:ph sz="quarter" idx="13"/>
          </p:nvPr>
        </p:nvSpPr>
        <p:spPr>
          <a:xfrm>
            <a:off x="720435" y="2663309"/>
            <a:ext cx="4499626" cy="2476062"/>
          </a:xfrm>
        </p:spPr>
        <p:txBody>
          <a:bodyPr/>
          <a:lstStyle>
            <a:lvl2pPr marL="346075" indent="-173038">
              <a:tabLst/>
              <a:defRPr/>
            </a:lvl2pPr>
            <a:lvl3pPr marL="520700" indent="-174625">
              <a:tabLst/>
              <a:defRPr/>
            </a:lvl3pPr>
            <a:lvl4pPr marL="693738" indent="-173038">
              <a:tabLst/>
              <a:defRPr/>
            </a:lvl4pPr>
            <a:lvl5pPr marL="857250" indent="-18573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Cloud">
            <a:extLst>
              <a:ext uri="{FF2B5EF4-FFF2-40B4-BE49-F238E27FC236}">
                <a16:creationId xmlns:a16="http://schemas.microsoft.com/office/drawing/2014/main" id="{14698CB0-77BC-6148-8112-EFC83C0F580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9" name="Title 8">
            <a:extLst>
              <a:ext uri="{FF2B5EF4-FFF2-40B4-BE49-F238E27FC236}">
                <a16:creationId xmlns:a16="http://schemas.microsoft.com/office/drawing/2014/main" id="{35CB6F3B-CCE4-4193-8EAA-C4A6D27C7DAD}"/>
              </a:ext>
            </a:extLst>
          </p:cNvPr>
          <p:cNvSpPr>
            <a:spLocks noGrp="1"/>
          </p:cNvSpPr>
          <p:nvPr>
            <p:ph type="title" hasCustomPrompt="1"/>
          </p:nvPr>
        </p:nvSpPr>
        <p:spPr>
          <a:xfrm>
            <a:off x="715747" y="2165550"/>
            <a:ext cx="4759136" cy="362585"/>
          </a:xfrm>
        </p:spPr>
        <p:txBody>
          <a:bodyPr/>
          <a:lstStyle>
            <a:lvl1pPr>
              <a:defRPr sz="2000" b="1" i="0">
                <a:latin typeface="Oracle Sans Extra Bold" panose="020B0503020204020204" pitchFamily="34" charset="0"/>
                <a:cs typeface="Oracle Sans Extra Bold" panose="020B0503020204020204" pitchFamily="34" charset="0"/>
              </a:defRPr>
            </a:lvl1pPr>
          </a:lstStyle>
          <a:p>
            <a:r>
              <a:rPr lang="en-US" dirty="0"/>
              <a:t>Title</a:t>
            </a:r>
          </a:p>
        </p:txBody>
      </p:sp>
      <p:sp>
        <p:nvSpPr>
          <p:cNvPr id="2" name="Date Placeholder 1">
            <a:extLst>
              <a:ext uri="{FF2B5EF4-FFF2-40B4-BE49-F238E27FC236}">
                <a16:creationId xmlns:a16="http://schemas.microsoft.com/office/drawing/2014/main" id="{2131DBF8-F618-4198-88BA-FD1569B2979A}"/>
              </a:ext>
            </a:extLst>
          </p:cNvPr>
          <p:cNvSpPr>
            <a:spLocks noGrp="1"/>
          </p:cNvSpPr>
          <p:nvPr>
            <p:ph type="dt" sz="half" idx="14"/>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158AA26E-E9A4-4CE1-9157-28062D2322ED}"/>
              </a:ext>
            </a:extLst>
          </p:cNvPr>
          <p:cNvSpPr>
            <a:spLocks noGrp="1"/>
          </p:cNvSpPr>
          <p:nvPr>
            <p:ph type="ftr" sz="quarter" idx="15"/>
          </p:nvPr>
        </p:nvSpPr>
        <p:spPr/>
        <p:txBody>
          <a:bodyPr/>
          <a:lstStyle/>
          <a:p>
            <a:r>
              <a:rPr lang="en-US"/>
              <a:t>Copyright © 2020, Oracle and/or its affiliates  |  Confidential: Internal/Restricted/Highly Restricted</a:t>
            </a:r>
            <a:endParaRPr lang="en-US" dirty="0"/>
          </a:p>
        </p:txBody>
      </p:sp>
      <p:sp>
        <p:nvSpPr>
          <p:cNvPr id="4" name="Slide Number Placeholder 3">
            <a:extLst>
              <a:ext uri="{FF2B5EF4-FFF2-40B4-BE49-F238E27FC236}">
                <a16:creationId xmlns:a16="http://schemas.microsoft.com/office/drawing/2014/main" id="{0FB3DA01-00EF-4B14-8325-24C1135260F9}"/>
              </a:ext>
            </a:extLst>
          </p:cNvPr>
          <p:cNvSpPr>
            <a:spLocks noGrp="1"/>
          </p:cNvSpPr>
          <p:nvPr>
            <p:ph type="sldNum" sz="quarter" idx="16"/>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265855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Light - Title with Abstract Border">
    <p:spTree>
      <p:nvGrpSpPr>
        <p:cNvPr id="1" name=""/>
        <p:cNvGrpSpPr/>
        <p:nvPr/>
      </p:nvGrpSpPr>
      <p:grpSpPr>
        <a:xfrm>
          <a:off x="0" y="0"/>
          <a:ext cx="0" cy="0"/>
          <a:chOff x="0" y="0"/>
          <a:chExt cx="0" cy="0"/>
        </a:xfrm>
      </p:grpSpPr>
      <p:pic>
        <p:nvPicPr>
          <p:cNvPr id="11" name="Abstract Illustration">
            <a:extLst>
              <a:ext uri="{FF2B5EF4-FFF2-40B4-BE49-F238E27FC236}">
                <a16:creationId xmlns:a16="http://schemas.microsoft.com/office/drawing/2014/main" id="{E5246624-F21C-C74D-A490-03903A0F510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a:custGeom>
            <a:avLst/>
            <a:gdLst>
              <a:gd name="connsiteX0" fmla="*/ 761999 w 12192000"/>
              <a:gd name="connsiteY0" fmla="*/ 587874 h 6858000"/>
              <a:gd name="connsiteX1" fmla="*/ 761999 w 12192000"/>
              <a:gd name="connsiteY1" fmla="*/ 6270127 h 6858000"/>
              <a:gd name="connsiteX2" fmla="*/ 11430000 w 12192000"/>
              <a:gd name="connsiteY2" fmla="*/ 6270127 h 6858000"/>
              <a:gd name="connsiteX3" fmla="*/ 11430000 w 12192000"/>
              <a:gd name="connsiteY3" fmla="*/ 58787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761999" y="587874"/>
                </a:moveTo>
                <a:lnTo>
                  <a:pt x="761999" y="6270127"/>
                </a:lnTo>
                <a:lnTo>
                  <a:pt x="11430000" y="6270127"/>
                </a:lnTo>
                <a:lnTo>
                  <a:pt x="11430000" y="587874"/>
                </a:lnTo>
                <a:close/>
                <a:moveTo>
                  <a:pt x="0" y="0"/>
                </a:moveTo>
                <a:lnTo>
                  <a:pt x="12192000" y="0"/>
                </a:lnTo>
                <a:lnTo>
                  <a:pt x="12192000" y="6858000"/>
                </a:lnTo>
                <a:lnTo>
                  <a:pt x="0" y="6858000"/>
                </a:lnTo>
                <a:close/>
              </a:path>
            </a:pathLst>
          </a:custGeom>
        </p:spPr>
      </p:pic>
      <p:pic>
        <p:nvPicPr>
          <p:cNvPr id="14" name="OTag">
            <a:extLst>
              <a:ext uri="{FF2B5EF4-FFF2-40B4-BE49-F238E27FC236}">
                <a16:creationId xmlns:a16="http://schemas.microsoft.com/office/drawing/2014/main" id="{4987BBB5-F60C-46AC-ACA7-E632A225DA71}"/>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0" name="Oracle Logo" descr="Oracle Logo">
            <a:extLst>
              <a:ext uri="{FF2B5EF4-FFF2-40B4-BE49-F238E27FC236}">
                <a16:creationId xmlns:a16="http://schemas.microsoft.com/office/drawing/2014/main" id="{221EC6FF-8F78-9E44-AD47-BEE824DD0F69}"/>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4949" y="1132368"/>
            <a:ext cx="1524893" cy="320040"/>
          </a:xfrm>
          <a:prstGeom prst="rect">
            <a:avLst/>
          </a:prstGeom>
        </p:spPr>
      </p:pic>
      <p:sp>
        <p:nvSpPr>
          <p:cNvPr id="26" name="Title">
            <a:extLst>
              <a:ext uri="{FF2B5EF4-FFF2-40B4-BE49-F238E27FC236}">
                <a16:creationId xmlns:a16="http://schemas.microsoft.com/office/drawing/2014/main" id="{2E021ED4-814D-9648-831F-EDE24ED2D4F8}"/>
              </a:ext>
            </a:extLst>
          </p:cNvPr>
          <p:cNvSpPr>
            <a:spLocks noGrp="1"/>
          </p:cNvSpPr>
          <p:nvPr userDrawn="1">
            <p:ph type="ctrTitle" hasCustomPrompt="1"/>
          </p:nvPr>
        </p:nvSpPr>
        <p:spPr>
          <a:xfrm>
            <a:off x="1018030" y="2459230"/>
            <a:ext cx="10158984" cy="1025922"/>
          </a:xfrm>
        </p:spPr>
        <p:txBody>
          <a:bodyPr wrap="square" anchor="b">
            <a:noAutofit/>
          </a:bodyPr>
          <a:lstStyle>
            <a:lvl1pPr algn="l">
              <a:lnSpc>
                <a:spcPts val="4000"/>
              </a:lnSpc>
              <a:defRPr sz="4000" b="0">
                <a:solidFill>
                  <a:schemeClr val="tx1"/>
                </a:solidFill>
                <a:latin typeface="+mj-lt"/>
              </a:defRPr>
            </a:lvl1pPr>
          </a:lstStyle>
          <a:p>
            <a:r>
              <a:rPr lang="en-US" dirty="0"/>
              <a:t>Title goes here (up to two lines) </a:t>
            </a:r>
            <a:br>
              <a:rPr lang="en-US" dirty="0"/>
            </a:br>
            <a:r>
              <a:rPr lang="en-US" dirty="0"/>
              <a:t>Georgia Regular 40pt</a:t>
            </a:r>
          </a:p>
        </p:txBody>
      </p:sp>
      <p:sp>
        <p:nvSpPr>
          <p:cNvPr id="27" name="Subhead">
            <a:extLst>
              <a:ext uri="{FF2B5EF4-FFF2-40B4-BE49-F238E27FC236}">
                <a16:creationId xmlns:a16="http://schemas.microsoft.com/office/drawing/2014/main" id="{12EB3548-39AB-5846-A4F6-A7D8515AEE59}"/>
              </a:ext>
            </a:extLst>
          </p:cNvPr>
          <p:cNvSpPr>
            <a:spLocks noGrp="1"/>
          </p:cNvSpPr>
          <p:nvPr userDrawn="1">
            <p:ph type="body" sz="quarter" idx="33" hasCustomPrompt="1"/>
          </p:nvPr>
        </p:nvSpPr>
        <p:spPr>
          <a:xfrm>
            <a:off x="1018030" y="3526641"/>
            <a:ext cx="10158984" cy="341247"/>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AE562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cxnSp>
        <p:nvCxnSpPr>
          <p:cNvPr id="18" name="Accent Mark">
            <a:extLst>
              <a:ext uri="{FF2B5EF4-FFF2-40B4-BE49-F238E27FC236}">
                <a16:creationId xmlns:a16="http://schemas.microsoft.com/office/drawing/2014/main" id="{60D74A94-ECB7-4F26-82F5-3CEB5746D703}"/>
              </a:ext>
              <a:ext uri="{C183D7F6-B498-43B3-948B-1728B52AA6E4}">
                <adec:decorative xmlns:adec="http://schemas.microsoft.com/office/drawing/2017/decorative" val="1"/>
              </a:ext>
            </a:extLst>
          </p:cNvPr>
          <p:cNvCxnSpPr>
            <a:cxnSpLocks/>
          </p:cNvCxnSpPr>
          <p:nvPr userDrawn="1"/>
        </p:nvCxnSpPr>
        <p:spPr>
          <a:xfrm flipH="1">
            <a:off x="1031620" y="4080104"/>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5" name="Text Field">
            <a:extLst>
              <a:ext uri="{FF2B5EF4-FFF2-40B4-BE49-F238E27FC236}">
                <a16:creationId xmlns:a16="http://schemas.microsoft.com/office/drawing/2014/main" id="{5EDA7B8D-9195-5945-993F-1344630DF996}"/>
              </a:ext>
            </a:extLst>
          </p:cNvPr>
          <p:cNvSpPr>
            <a:spLocks noGrp="1"/>
          </p:cNvSpPr>
          <p:nvPr userDrawn="1">
            <p:ph type="body" sz="quarter" idx="35" hasCustomPrompt="1"/>
          </p:nvPr>
        </p:nvSpPr>
        <p:spPr>
          <a:xfrm>
            <a:off x="1018030" y="4335713"/>
            <a:ext cx="5077970" cy="266291"/>
          </a:xfrm>
          <a:prstGeom prst="rect">
            <a:avLst/>
          </a:prstGeom>
          <a:noFill/>
        </p:spPr>
        <p:txBody>
          <a:bodyPr>
            <a:noAutofit/>
          </a:bodyPr>
          <a:lstStyle>
            <a:lvl1pPr>
              <a:defRPr b="1"/>
            </a:lvl1pPr>
          </a:lstStyle>
          <a:p>
            <a:pPr lvl="0"/>
            <a:r>
              <a:rPr lang="en-US" dirty="0"/>
              <a:t>Name</a:t>
            </a:r>
          </a:p>
        </p:txBody>
      </p:sp>
      <p:sp>
        <p:nvSpPr>
          <p:cNvPr id="4" name="Text Field 2">
            <a:extLst>
              <a:ext uri="{FF2B5EF4-FFF2-40B4-BE49-F238E27FC236}">
                <a16:creationId xmlns:a16="http://schemas.microsoft.com/office/drawing/2014/main" id="{7F29C372-9BB3-B540-BC47-46BD6E59417E}"/>
              </a:ext>
            </a:extLst>
          </p:cNvPr>
          <p:cNvSpPr>
            <a:spLocks noGrp="1"/>
          </p:cNvSpPr>
          <p:nvPr userDrawn="1">
            <p:ph type="body" sz="quarter" idx="34" hasCustomPrompt="1"/>
          </p:nvPr>
        </p:nvSpPr>
        <p:spPr>
          <a:xfrm>
            <a:off x="1018030" y="467330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Tree>
    <p:extLst>
      <p:ext uri="{BB962C8B-B14F-4D97-AF65-F5344CB8AC3E}">
        <p14:creationId xmlns:p14="http://schemas.microsoft.com/office/powerpoint/2010/main" val="414552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userDrawn="1">
  <p:cSld name="Dark - Title with Abstract Border">
    <p:spTree>
      <p:nvGrpSpPr>
        <p:cNvPr id="1" name=""/>
        <p:cNvGrpSpPr/>
        <p:nvPr/>
      </p:nvGrpSpPr>
      <p:grpSpPr>
        <a:xfrm>
          <a:off x="0" y="0"/>
          <a:ext cx="0" cy="0"/>
          <a:chOff x="0" y="0"/>
          <a:chExt cx="0" cy="0"/>
        </a:xfrm>
      </p:grpSpPr>
      <p:pic>
        <p:nvPicPr>
          <p:cNvPr id="11" name="Abstract Illustration">
            <a:extLst>
              <a:ext uri="{FF2B5EF4-FFF2-40B4-BE49-F238E27FC236}">
                <a16:creationId xmlns:a16="http://schemas.microsoft.com/office/drawing/2014/main" id="{E5246624-F21C-C74D-A490-03903A0F510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a:custGeom>
            <a:avLst/>
            <a:gdLst>
              <a:gd name="connsiteX0" fmla="*/ 761999 w 12192000"/>
              <a:gd name="connsiteY0" fmla="*/ 587874 h 6858000"/>
              <a:gd name="connsiteX1" fmla="*/ 761999 w 12192000"/>
              <a:gd name="connsiteY1" fmla="*/ 6270127 h 6858000"/>
              <a:gd name="connsiteX2" fmla="*/ 11430000 w 12192000"/>
              <a:gd name="connsiteY2" fmla="*/ 6270127 h 6858000"/>
              <a:gd name="connsiteX3" fmla="*/ 11430000 w 12192000"/>
              <a:gd name="connsiteY3" fmla="*/ 58787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761999" y="587874"/>
                </a:moveTo>
                <a:lnTo>
                  <a:pt x="761999" y="6270127"/>
                </a:lnTo>
                <a:lnTo>
                  <a:pt x="11430000" y="6270127"/>
                </a:lnTo>
                <a:lnTo>
                  <a:pt x="11430000" y="587874"/>
                </a:lnTo>
                <a:close/>
                <a:moveTo>
                  <a:pt x="0" y="0"/>
                </a:moveTo>
                <a:lnTo>
                  <a:pt x="12192000" y="0"/>
                </a:lnTo>
                <a:lnTo>
                  <a:pt x="12192000" y="6858000"/>
                </a:lnTo>
                <a:lnTo>
                  <a:pt x="0" y="6858000"/>
                </a:lnTo>
                <a:close/>
              </a:path>
            </a:pathLst>
          </a:custGeom>
        </p:spPr>
      </p:pic>
      <p:pic>
        <p:nvPicPr>
          <p:cNvPr id="30" name="OTag">
            <a:extLst>
              <a:ext uri="{FF2B5EF4-FFF2-40B4-BE49-F238E27FC236}">
                <a16:creationId xmlns:a16="http://schemas.microsoft.com/office/drawing/2014/main" id="{EDF18AE6-A97A-EC4A-9347-1802C0689B21}"/>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6" name="Oracle Logo" descr="Oracle Logo">
            <a:extLst>
              <a:ext uri="{FF2B5EF4-FFF2-40B4-BE49-F238E27FC236}">
                <a16:creationId xmlns:a16="http://schemas.microsoft.com/office/drawing/2014/main" id="{9C14A351-48F1-43D9-8B02-0F6AF755D7CD}"/>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invGray">
          <a:xfrm>
            <a:off x="944949" y="1132368"/>
            <a:ext cx="1524893" cy="320039"/>
          </a:xfrm>
          <a:prstGeom prst="rect">
            <a:avLst/>
          </a:prstGeom>
        </p:spPr>
      </p:pic>
      <p:sp>
        <p:nvSpPr>
          <p:cNvPr id="26" name="Title">
            <a:extLst>
              <a:ext uri="{FF2B5EF4-FFF2-40B4-BE49-F238E27FC236}">
                <a16:creationId xmlns:a16="http://schemas.microsoft.com/office/drawing/2014/main" id="{2E021ED4-814D-9648-831F-EDE24ED2D4F8}"/>
              </a:ext>
            </a:extLst>
          </p:cNvPr>
          <p:cNvSpPr>
            <a:spLocks noGrp="1"/>
          </p:cNvSpPr>
          <p:nvPr userDrawn="1">
            <p:ph type="ctrTitle" hasCustomPrompt="1"/>
          </p:nvPr>
        </p:nvSpPr>
        <p:spPr>
          <a:xfrm>
            <a:off x="1018030" y="2459230"/>
            <a:ext cx="10158984" cy="1025922"/>
          </a:xfrm>
        </p:spPr>
        <p:txBody>
          <a:bodyPr wrap="square" anchor="b">
            <a:noAutofit/>
          </a:bodyPr>
          <a:lstStyle>
            <a:lvl1pPr algn="l">
              <a:lnSpc>
                <a:spcPts val="4000"/>
              </a:lnSpc>
              <a:defRPr sz="4000" b="0">
                <a:solidFill>
                  <a:schemeClr val="tx1"/>
                </a:solidFill>
                <a:latin typeface="+mj-lt"/>
              </a:defRPr>
            </a:lvl1pPr>
          </a:lstStyle>
          <a:p>
            <a:r>
              <a:rPr lang="en-US" dirty="0"/>
              <a:t>Title goes here (up to two lines) </a:t>
            </a:r>
            <a:br>
              <a:rPr lang="en-US" dirty="0"/>
            </a:br>
            <a:r>
              <a:rPr lang="en-US" dirty="0"/>
              <a:t>Georgia Regular 40pt</a:t>
            </a:r>
          </a:p>
        </p:txBody>
      </p:sp>
      <p:sp>
        <p:nvSpPr>
          <p:cNvPr id="27" name="Subhead">
            <a:extLst>
              <a:ext uri="{FF2B5EF4-FFF2-40B4-BE49-F238E27FC236}">
                <a16:creationId xmlns:a16="http://schemas.microsoft.com/office/drawing/2014/main" id="{12EB3548-39AB-5846-A4F6-A7D8515AEE59}"/>
              </a:ext>
            </a:extLst>
          </p:cNvPr>
          <p:cNvSpPr>
            <a:spLocks noGrp="1"/>
          </p:cNvSpPr>
          <p:nvPr userDrawn="1">
            <p:ph type="body" sz="quarter" idx="33" hasCustomPrompt="1"/>
          </p:nvPr>
        </p:nvSpPr>
        <p:spPr>
          <a:xfrm>
            <a:off x="1018030" y="3519553"/>
            <a:ext cx="10158984" cy="341247"/>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759C6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cxnSp>
        <p:nvCxnSpPr>
          <p:cNvPr id="18" name="Accent Mark">
            <a:extLst>
              <a:ext uri="{FF2B5EF4-FFF2-40B4-BE49-F238E27FC236}">
                <a16:creationId xmlns:a16="http://schemas.microsoft.com/office/drawing/2014/main" id="{60D74A94-ECB7-4F26-82F5-3CEB5746D703}"/>
              </a:ext>
              <a:ext uri="{C183D7F6-B498-43B3-948B-1728B52AA6E4}">
                <adec:decorative xmlns:adec="http://schemas.microsoft.com/office/drawing/2017/decorative" val="1"/>
              </a:ext>
            </a:extLst>
          </p:cNvPr>
          <p:cNvCxnSpPr>
            <a:cxnSpLocks/>
          </p:cNvCxnSpPr>
          <p:nvPr userDrawn="1"/>
        </p:nvCxnSpPr>
        <p:spPr>
          <a:xfrm flipH="1">
            <a:off x="1031620" y="4080104"/>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5" name="Text Field">
            <a:extLst>
              <a:ext uri="{FF2B5EF4-FFF2-40B4-BE49-F238E27FC236}">
                <a16:creationId xmlns:a16="http://schemas.microsoft.com/office/drawing/2014/main" id="{5EDA7B8D-9195-5945-993F-1344630DF996}"/>
              </a:ext>
            </a:extLst>
          </p:cNvPr>
          <p:cNvSpPr>
            <a:spLocks noGrp="1"/>
          </p:cNvSpPr>
          <p:nvPr userDrawn="1">
            <p:ph type="body" sz="quarter" idx="35" hasCustomPrompt="1"/>
          </p:nvPr>
        </p:nvSpPr>
        <p:spPr>
          <a:xfrm>
            <a:off x="1018030" y="4335713"/>
            <a:ext cx="5077970" cy="266291"/>
          </a:xfrm>
          <a:prstGeom prst="rect">
            <a:avLst/>
          </a:prstGeom>
          <a:noFill/>
        </p:spPr>
        <p:txBody>
          <a:bodyPr>
            <a:noAutofit/>
          </a:bodyPr>
          <a:lstStyle>
            <a:lvl1pPr>
              <a:defRPr b="1"/>
            </a:lvl1pPr>
          </a:lstStyle>
          <a:p>
            <a:pPr lvl="0"/>
            <a:r>
              <a:rPr lang="en-US" dirty="0"/>
              <a:t>Name</a:t>
            </a:r>
          </a:p>
        </p:txBody>
      </p:sp>
      <p:sp>
        <p:nvSpPr>
          <p:cNvPr id="4" name="Text Field 2">
            <a:extLst>
              <a:ext uri="{FF2B5EF4-FFF2-40B4-BE49-F238E27FC236}">
                <a16:creationId xmlns:a16="http://schemas.microsoft.com/office/drawing/2014/main" id="{7F29C372-9BB3-B540-BC47-46BD6E59417E}"/>
              </a:ext>
            </a:extLst>
          </p:cNvPr>
          <p:cNvSpPr>
            <a:spLocks noGrp="1"/>
          </p:cNvSpPr>
          <p:nvPr userDrawn="1">
            <p:ph type="body" sz="quarter" idx="34" hasCustomPrompt="1"/>
          </p:nvPr>
        </p:nvSpPr>
        <p:spPr>
          <a:xfrm>
            <a:off x="1018030" y="467330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Tree>
    <p:extLst>
      <p:ext uri="{BB962C8B-B14F-4D97-AF65-F5344CB8AC3E}">
        <p14:creationId xmlns:p14="http://schemas.microsoft.com/office/powerpoint/2010/main" val="38629221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Light - Title and Content">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0170C5DE-3564-4744-97DA-4795D55E6F2B}"/>
              </a:ext>
            </a:extLst>
          </p:cNvPr>
          <p:cNvSpPr>
            <a:spLocks noGrp="1"/>
          </p:cNvSpPr>
          <p:nvPr>
            <p:ph type="title" hasCustomPrompt="1"/>
          </p:nvPr>
        </p:nvSpPr>
        <p:spPr/>
        <p:txBody>
          <a:bodyPr/>
          <a:lstStyle>
            <a:lvl1pPr>
              <a:defRPr/>
            </a:lvl1pPr>
          </a:lstStyle>
          <a:p>
            <a:r>
              <a:rPr lang="en-US" dirty="0"/>
              <a:t>Title</a:t>
            </a:r>
          </a:p>
        </p:txBody>
      </p:sp>
      <p:sp>
        <p:nvSpPr>
          <p:cNvPr id="3" name="Content Placeholder">
            <a:extLst>
              <a:ext uri="{FF2B5EF4-FFF2-40B4-BE49-F238E27FC236}">
                <a16:creationId xmlns:a16="http://schemas.microsoft.com/office/drawing/2014/main" id="{A7769D6F-94B5-44BC-81E6-D6C499F1AAD8}"/>
              </a:ext>
            </a:extLst>
          </p:cNvPr>
          <p:cNvSpPr>
            <a:spLocks noGrp="1"/>
          </p:cNvSpPr>
          <p:nvPr>
            <p:ph idx="1"/>
          </p:nvPr>
        </p:nvSpPr>
        <p:spPr>
          <a:xfrm>
            <a:off x="766871" y="1830033"/>
            <a:ext cx="10671048" cy="4277080"/>
          </a:xfrm>
          <a:noFill/>
        </p:spPr>
        <p:txBody>
          <a:bodyPr vert="horz" lIns="0" tIns="0" rIns="0" bIns="0" rtlCol="0">
            <a:noAutofit/>
          </a:bodyPr>
          <a:lstStyle>
            <a:lvl1pPr>
              <a:defRPr lang="en-US" sz="1800" b="0" i="0" smtClean="0">
                <a:latin typeface="Oracle Sans" panose="020B0503020204020204" pitchFamily="34" charset="0"/>
                <a:cs typeface="Oracle Sans" panose="020B0503020204020204" pitchFamily="34" charset="0"/>
              </a:defRPr>
            </a:lvl1pPr>
            <a:lvl2pPr>
              <a:defRPr lang="en-US" sz="1800" b="0" i="0" smtClean="0">
                <a:latin typeface="Oracle Sans" panose="020B0503020204020204" pitchFamily="34" charset="0"/>
                <a:cs typeface="Oracle Sans" panose="020B0503020204020204" pitchFamily="34" charset="0"/>
              </a:defRPr>
            </a:lvl2pPr>
            <a:lvl3pPr>
              <a:defRPr lang="en-US" sz="1600" smtClean="0">
                <a:latin typeface="Oracle Sans Light" panose="020B0403020204020204" pitchFamily="34" charset="0"/>
                <a:cs typeface="Oracle Sans Light" panose="020B0403020204020204" pitchFamily="34" charset="0"/>
              </a:defRPr>
            </a:lvl3pPr>
            <a:lvl4pPr>
              <a:defRPr lang="en-US" sz="1400" smtClean="0">
                <a:latin typeface="Oracle Sans Light" panose="020B0403020204020204" pitchFamily="34" charset="0"/>
                <a:cs typeface="Oracle Sans Light" panose="020B0403020204020204" pitchFamily="34" charset="0"/>
              </a:defRPr>
            </a:lvl4pPr>
            <a:lvl5pPr>
              <a:defRPr lang="en-US" sz="1200">
                <a:latin typeface="Oracle Sans Light" panose="020B0403020204020204" pitchFamily="34" charset="0"/>
                <a:cs typeface="Oracle Sans Light" panose="020B0403020204020204" pitchFamily="34" charset="0"/>
              </a:defRPr>
            </a:lvl5pPr>
          </a:lstStyle>
          <a:p>
            <a:pPr marL="0" marR="0" lvl="0" indent="0" fontAlgn="auto">
              <a:lnSpc>
                <a:spcPct val="95000"/>
              </a:lnSpc>
              <a:spcBef>
                <a:spcPts val="600"/>
              </a:spcBef>
              <a:spcAft>
                <a:spcPts val="0"/>
              </a:spcAft>
              <a:buClrTx/>
              <a:buSzTx/>
              <a:buFont typeface="System Font Regular"/>
              <a:buNone/>
              <a:tabLst/>
            </a:pPr>
            <a:r>
              <a:rPr lang="en-US"/>
              <a:t>Click to edit Master text styles</a:t>
            </a:r>
          </a:p>
          <a:p>
            <a:pPr marL="0" marR="0" lvl="1" indent="0" fontAlgn="auto">
              <a:lnSpc>
                <a:spcPct val="95000"/>
              </a:lnSpc>
              <a:spcBef>
                <a:spcPts val="600"/>
              </a:spcBef>
              <a:spcAft>
                <a:spcPts val="0"/>
              </a:spcAft>
              <a:buClrTx/>
              <a:buSzTx/>
              <a:buFont typeface="System Font Regular"/>
              <a:buNone/>
              <a:tabLst/>
            </a:pPr>
            <a:r>
              <a:rPr lang="en-US"/>
              <a:t>Second level</a:t>
            </a:r>
          </a:p>
          <a:p>
            <a:pPr marL="0" marR="0" lvl="2" indent="0" fontAlgn="auto">
              <a:lnSpc>
                <a:spcPct val="95000"/>
              </a:lnSpc>
              <a:spcBef>
                <a:spcPts val="600"/>
              </a:spcBef>
              <a:spcAft>
                <a:spcPts val="0"/>
              </a:spcAft>
              <a:buClrTx/>
              <a:buSzTx/>
              <a:buFont typeface="System Font Regular"/>
              <a:buNone/>
              <a:tabLst/>
            </a:pPr>
            <a:r>
              <a:rPr lang="en-US"/>
              <a:t>Third level</a:t>
            </a:r>
          </a:p>
          <a:p>
            <a:pPr marL="0" marR="0" lvl="3" indent="0" fontAlgn="auto">
              <a:lnSpc>
                <a:spcPct val="95000"/>
              </a:lnSpc>
              <a:spcBef>
                <a:spcPts val="600"/>
              </a:spcBef>
              <a:spcAft>
                <a:spcPts val="0"/>
              </a:spcAft>
              <a:buClrTx/>
              <a:buSzTx/>
              <a:buFont typeface="System Font Regular"/>
              <a:buNone/>
              <a:tabLst/>
            </a:pPr>
            <a:r>
              <a:rPr lang="en-US"/>
              <a:t>Fourth level</a:t>
            </a:r>
          </a:p>
          <a:p>
            <a:pPr marL="0" marR="0" lvl="4" indent="0" fontAlgn="auto">
              <a:lnSpc>
                <a:spcPct val="95000"/>
              </a:lnSpc>
              <a:spcBef>
                <a:spcPts val="600"/>
              </a:spcBef>
              <a:spcAft>
                <a:spcPts val="0"/>
              </a:spcAft>
              <a:buClrTx/>
              <a:buSzTx/>
              <a:buFont typeface="System Font Regular"/>
              <a:buNone/>
              <a:tabLst/>
            </a:pPr>
            <a:r>
              <a:rPr lang="en-US"/>
              <a:t>Fifth level</a:t>
            </a:r>
            <a:endParaRPr lang="en-US" dirty="0"/>
          </a:p>
        </p:txBody>
      </p:sp>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dirty="0"/>
              <a:t>Copyright © 2020, Oracle and/or its affiliates  |  Confidential: Internal/Restricted/Highly Restricted</a:t>
            </a:r>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a:t>[Date]</a:t>
            </a:r>
            <a:endParaRPr lang="en-US" dirty="0"/>
          </a:p>
        </p:txBody>
      </p:sp>
    </p:spTree>
    <p:extLst>
      <p:ext uri="{BB962C8B-B14F-4D97-AF65-F5344CB8AC3E}">
        <p14:creationId xmlns:p14="http://schemas.microsoft.com/office/powerpoint/2010/main" val="1608843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480">
          <p15:clr>
            <a:srgbClr val="FBAE40"/>
          </p15:clr>
        </p15:guide>
        <p15:guide id="3" pos="620">
          <p15:clr>
            <a:srgbClr val="FBAE40"/>
          </p15:clr>
        </p15:guide>
        <p15:guide id="4" orient="horz" pos="1008">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Dark - Title and Content">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034B987F-CA48-4862-8353-FD38764311FE}"/>
              </a:ext>
            </a:extLst>
          </p:cNvPr>
          <p:cNvSpPr>
            <a:spLocks noGrp="1"/>
          </p:cNvSpPr>
          <p:nvPr>
            <p:ph type="title" hasCustomPrompt="1"/>
          </p:nvPr>
        </p:nvSpPr>
        <p:spPr/>
        <p:txBody>
          <a:bodyPr/>
          <a:lstStyle>
            <a:lvl1pPr>
              <a:defRPr/>
            </a:lvl1pPr>
          </a:lstStyle>
          <a:p>
            <a:r>
              <a:rPr lang="en-US" dirty="0"/>
              <a:t>Title</a:t>
            </a:r>
          </a:p>
        </p:txBody>
      </p:sp>
      <p:cxnSp>
        <p:nvCxnSpPr>
          <p:cNvPr id="9" name="Accent Mark">
            <a:extLst>
              <a:ext uri="{FF2B5EF4-FFF2-40B4-BE49-F238E27FC236}">
                <a16:creationId xmlns:a16="http://schemas.microsoft.com/office/drawing/2014/main" id="{1347FA71-3C53-4A91-8F3C-46F30E182DE2}"/>
              </a:ext>
              <a:ext uri="{C183D7F6-B498-43B3-948B-1728B52AA6E4}">
                <adec:decorative xmlns:adec="http://schemas.microsoft.com/office/drawing/2017/decorative" val="1"/>
              </a:ext>
            </a:extLst>
          </p:cNvPr>
          <p:cNvCxnSpPr>
            <a:cxnSpLocks/>
          </p:cNvCxnSpPr>
          <p:nvPr userDrawn="1"/>
        </p:nvCxnSpPr>
        <p:spPr>
          <a:xfrm flipH="1">
            <a:off x="768095" y="1545865"/>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3" name="Content Placeholder">
            <a:extLst>
              <a:ext uri="{FF2B5EF4-FFF2-40B4-BE49-F238E27FC236}">
                <a16:creationId xmlns:a16="http://schemas.microsoft.com/office/drawing/2014/main" id="{A7769D6F-94B5-44BC-81E6-D6C499F1AAD8}"/>
              </a:ext>
            </a:extLst>
          </p:cNvPr>
          <p:cNvSpPr>
            <a:spLocks noGrp="1"/>
          </p:cNvSpPr>
          <p:nvPr>
            <p:ph idx="1"/>
          </p:nvPr>
        </p:nvSpPr>
        <p:spPr>
          <a:xfrm>
            <a:off x="766871" y="1830033"/>
            <a:ext cx="10671048" cy="4277080"/>
          </a:xfrm>
          <a:noFill/>
        </p:spPr>
        <p:txBody>
          <a:bodyPr vert="horz" lIns="0" tIns="0" rIns="0" bIns="0" rtlCol="0">
            <a:noAutofit/>
          </a:bodyPr>
          <a:lstStyle>
            <a:lvl1pPr>
              <a:defRPr lang="en-US" sz="1800" b="0" i="0" smtClean="0">
                <a:latin typeface="Oracle Sans" panose="020B0503020204020204" pitchFamily="34" charset="0"/>
                <a:cs typeface="Oracle Sans" panose="020B0503020204020204" pitchFamily="34" charset="0"/>
              </a:defRPr>
            </a:lvl1pPr>
            <a:lvl2pPr>
              <a:defRPr lang="en-US" sz="1800" b="0" i="0" smtClean="0">
                <a:latin typeface="Oracle Sans" panose="020B0503020204020204" pitchFamily="34" charset="0"/>
                <a:cs typeface="Oracle Sans" panose="020B0503020204020204" pitchFamily="34" charset="0"/>
              </a:defRPr>
            </a:lvl2pPr>
            <a:lvl3pPr>
              <a:defRPr lang="en-US" sz="1600" smtClean="0">
                <a:latin typeface="Oracle Sans Light" panose="020B0403020204020204" pitchFamily="34" charset="0"/>
                <a:cs typeface="Oracle Sans Light" panose="020B0403020204020204" pitchFamily="34" charset="0"/>
              </a:defRPr>
            </a:lvl3pPr>
            <a:lvl4pPr>
              <a:defRPr lang="en-US" sz="1400" smtClean="0">
                <a:latin typeface="Oracle Sans Light" panose="020B0403020204020204" pitchFamily="34" charset="0"/>
                <a:cs typeface="Oracle Sans Light" panose="020B0403020204020204" pitchFamily="34" charset="0"/>
              </a:defRPr>
            </a:lvl4pPr>
            <a:lvl5pPr>
              <a:defRPr lang="en-US" sz="1200">
                <a:latin typeface="Oracle Sans Light" panose="020B0403020204020204" pitchFamily="34" charset="0"/>
                <a:cs typeface="Oracle Sans Light" panose="020B0403020204020204" pitchFamily="34" charset="0"/>
              </a:defRPr>
            </a:lvl5pPr>
          </a:lstStyle>
          <a:p>
            <a:pPr marL="0" marR="0" lvl="0" indent="0" fontAlgn="auto">
              <a:lnSpc>
                <a:spcPct val="95000"/>
              </a:lnSpc>
              <a:spcBef>
                <a:spcPts val="600"/>
              </a:spcBef>
              <a:spcAft>
                <a:spcPts val="0"/>
              </a:spcAft>
              <a:buClrTx/>
              <a:buSzTx/>
              <a:buFont typeface="System Font Regular"/>
              <a:buNone/>
              <a:tabLst/>
            </a:pPr>
            <a:r>
              <a:rPr lang="en-US"/>
              <a:t>Click to edit Master text styles</a:t>
            </a:r>
          </a:p>
          <a:p>
            <a:pPr marL="0" marR="0" lvl="1" indent="0" fontAlgn="auto">
              <a:lnSpc>
                <a:spcPct val="95000"/>
              </a:lnSpc>
              <a:spcBef>
                <a:spcPts val="600"/>
              </a:spcBef>
              <a:spcAft>
                <a:spcPts val="0"/>
              </a:spcAft>
              <a:buClrTx/>
              <a:buSzTx/>
              <a:buFont typeface="System Font Regular"/>
              <a:buNone/>
              <a:tabLst/>
            </a:pPr>
            <a:r>
              <a:rPr lang="en-US"/>
              <a:t>Second level</a:t>
            </a:r>
          </a:p>
          <a:p>
            <a:pPr marL="0" marR="0" lvl="2" indent="0" fontAlgn="auto">
              <a:lnSpc>
                <a:spcPct val="95000"/>
              </a:lnSpc>
              <a:spcBef>
                <a:spcPts val="600"/>
              </a:spcBef>
              <a:spcAft>
                <a:spcPts val="0"/>
              </a:spcAft>
              <a:buClrTx/>
              <a:buSzTx/>
              <a:buFont typeface="System Font Regular"/>
              <a:buNone/>
              <a:tabLst/>
            </a:pPr>
            <a:r>
              <a:rPr lang="en-US"/>
              <a:t>Third level</a:t>
            </a:r>
          </a:p>
          <a:p>
            <a:pPr marL="0" marR="0" lvl="3" indent="0" fontAlgn="auto">
              <a:lnSpc>
                <a:spcPct val="95000"/>
              </a:lnSpc>
              <a:spcBef>
                <a:spcPts val="600"/>
              </a:spcBef>
              <a:spcAft>
                <a:spcPts val="0"/>
              </a:spcAft>
              <a:buClrTx/>
              <a:buSzTx/>
              <a:buFont typeface="System Font Regular"/>
              <a:buNone/>
              <a:tabLst/>
            </a:pPr>
            <a:r>
              <a:rPr lang="en-US"/>
              <a:t>Fourth level</a:t>
            </a:r>
          </a:p>
          <a:p>
            <a:pPr marL="0" marR="0" lvl="4" indent="0" fontAlgn="auto">
              <a:lnSpc>
                <a:spcPct val="95000"/>
              </a:lnSpc>
              <a:spcBef>
                <a:spcPts val="600"/>
              </a:spcBef>
              <a:spcAft>
                <a:spcPts val="0"/>
              </a:spcAft>
              <a:buClrTx/>
              <a:buSzTx/>
              <a:buFont typeface="System Font Regular"/>
              <a:buNone/>
              <a:tabLst/>
            </a:pPr>
            <a:r>
              <a:rPr lang="en-US"/>
              <a:t>Fifth level</a:t>
            </a:r>
            <a:endParaRPr lang="en-US" dirty="0"/>
          </a:p>
        </p:txBody>
      </p:sp>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dirty="0"/>
              <a:t>Copyright © 2020, Oracle and/or its affiliates  |  Confidential: Internal/Restricted/Highly Restricted</a:t>
            </a:r>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a:t>[Date]</a:t>
            </a:r>
            <a:endParaRPr lang="en-US" dirty="0"/>
          </a:p>
        </p:txBody>
      </p:sp>
    </p:spTree>
    <p:extLst>
      <p:ext uri="{BB962C8B-B14F-4D97-AF65-F5344CB8AC3E}">
        <p14:creationId xmlns:p14="http://schemas.microsoft.com/office/powerpoint/2010/main" val="20888078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userDrawn="1">
  <p:cSld name="Light - Title">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C96C0F11-AAE4-4147-BF68-F2C0EE13073A}"/>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r="10072"/>
          <a:stretch/>
        </p:blipFill>
        <p:spPr>
          <a:xfrm>
            <a:off x="7860483" y="16173"/>
            <a:ext cx="4331518" cy="2552429"/>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459230"/>
            <a:ext cx="10158984" cy="1025922"/>
          </a:xfrm>
          <a:noFill/>
        </p:spPr>
        <p:txBody>
          <a:bodyPr wrap="square" anchor="b">
            <a:noAutofit/>
          </a:bodyPr>
          <a:lstStyle>
            <a:lvl1pPr algn="l">
              <a:lnSpc>
                <a:spcPts val="4000"/>
              </a:lnSpc>
              <a:defRPr sz="4000" b="0">
                <a:latin typeface="+mj-lt"/>
              </a:defRPr>
            </a:lvl1pPr>
          </a:lstStyle>
          <a:p>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AE562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cxnSp>
        <p:nvCxnSpPr>
          <p:cNvPr id="20" name="Accent Mark">
            <a:extLst>
              <a:ext uri="{FF2B5EF4-FFF2-40B4-BE49-F238E27FC236}">
                <a16:creationId xmlns:a16="http://schemas.microsoft.com/office/drawing/2014/main" id="{C0527C56-7847-40ED-B0B0-5D84451B0617}"/>
              </a:ext>
              <a:ext uri="{C183D7F6-B498-43B3-948B-1728B52AA6E4}">
                <adec:decorative xmlns:adec="http://schemas.microsoft.com/office/drawing/2017/decorative" val="1"/>
              </a:ext>
            </a:extLst>
          </p:cNvPr>
          <p:cNvCxnSpPr>
            <a:cxnSpLocks/>
          </p:cNvCxnSpPr>
          <p:nvPr userDrawn="1"/>
        </p:nvCxnSpPr>
        <p:spPr>
          <a:xfrm flipH="1">
            <a:off x="1023271" y="4086851"/>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346423"/>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68401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Tree>
    <p:extLst>
      <p:ext uri="{BB962C8B-B14F-4D97-AF65-F5344CB8AC3E}">
        <p14:creationId xmlns:p14="http://schemas.microsoft.com/office/powerpoint/2010/main" val="4034772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userDrawn="1">
  <p:cSld name="Dark - Title">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53E58D20-1E4E-43E2-88A3-52402E9A1B11}"/>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r="10072"/>
          <a:stretch/>
        </p:blipFill>
        <p:spPr bwMode="invGray">
          <a:xfrm>
            <a:off x="7860482" y="25409"/>
            <a:ext cx="4331518" cy="2552430"/>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459230"/>
            <a:ext cx="10158984" cy="1025922"/>
          </a:xfrm>
          <a:noFill/>
        </p:spPr>
        <p:txBody>
          <a:bodyPr wrap="square" anchor="b">
            <a:noAutofit/>
          </a:bodyPr>
          <a:lstStyle>
            <a:lvl1pPr algn="l">
              <a:lnSpc>
                <a:spcPts val="4000"/>
              </a:lnSpc>
              <a:defRPr sz="4000" b="0">
                <a:latin typeface="+mj-lt"/>
              </a:defRPr>
            </a:lvl1pPr>
          </a:lstStyle>
          <a:p>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759C6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cxnSp>
        <p:nvCxnSpPr>
          <p:cNvPr id="20" name="Accent Mark">
            <a:extLst>
              <a:ext uri="{FF2B5EF4-FFF2-40B4-BE49-F238E27FC236}">
                <a16:creationId xmlns:a16="http://schemas.microsoft.com/office/drawing/2014/main" id="{C0527C56-7847-40ED-B0B0-5D84451B0617}"/>
              </a:ext>
              <a:ext uri="{C183D7F6-B498-43B3-948B-1728B52AA6E4}">
                <adec:decorative xmlns:adec="http://schemas.microsoft.com/office/drawing/2017/decorative" val="1"/>
              </a:ext>
            </a:extLst>
          </p:cNvPr>
          <p:cNvCxnSpPr>
            <a:cxnSpLocks/>
          </p:cNvCxnSpPr>
          <p:nvPr userDrawn="1"/>
        </p:nvCxnSpPr>
        <p:spPr>
          <a:xfrm flipH="1">
            <a:off x="1023271" y="4086851"/>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346423"/>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68401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Tree>
    <p:extLst>
      <p:ext uri="{BB962C8B-B14F-4D97-AF65-F5344CB8AC3E}">
        <p14:creationId xmlns:p14="http://schemas.microsoft.com/office/powerpoint/2010/main" val="3664784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Light - Safe Harbor">
    <p:spTree>
      <p:nvGrpSpPr>
        <p:cNvPr id="1" name=""/>
        <p:cNvGrpSpPr/>
        <p:nvPr/>
      </p:nvGrpSpPr>
      <p:grpSpPr>
        <a:xfrm>
          <a:off x="0" y="0"/>
          <a:ext cx="0" cy="0"/>
          <a:chOff x="0" y="0"/>
          <a:chExt cx="0" cy="0"/>
        </a:xfrm>
      </p:grpSpPr>
      <p:pic>
        <p:nvPicPr>
          <p:cNvPr id="11" name="Cloud">
            <a:extLst>
              <a:ext uri="{FF2B5EF4-FFF2-40B4-BE49-F238E27FC236}">
                <a16:creationId xmlns:a16="http://schemas.microsoft.com/office/drawing/2014/main" id="{6D88F4F8-B668-4451-9803-76966F91A910}"/>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1241" r="8664" b="12655"/>
          <a:stretch/>
        </p:blipFill>
        <p:spPr>
          <a:xfrm>
            <a:off x="6204016" y="3522920"/>
            <a:ext cx="5987984" cy="2643963"/>
          </a:xfrm>
          <a:prstGeom prst="rect">
            <a:avLst/>
          </a:prstGeom>
        </p:spPr>
      </p:pic>
      <p:sp>
        <p:nvSpPr>
          <p:cNvPr id="13" name="Title">
            <a:extLst>
              <a:ext uri="{FF2B5EF4-FFF2-40B4-BE49-F238E27FC236}">
                <a16:creationId xmlns:a16="http://schemas.microsoft.com/office/drawing/2014/main" id="{F7C5FACA-CB69-F341-96EC-260102929140}"/>
              </a:ext>
            </a:extLst>
          </p:cNvPr>
          <p:cNvSpPr txBox="1"/>
          <p:nvPr userDrawn="1"/>
        </p:nvSpPr>
        <p:spPr>
          <a:xfrm>
            <a:off x="766762" y="50800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solidFill>
                  <a:schemeClr val="tx1"/>
                </a:solidFill>
                <a:latin typeface="+mn-lt"/>
              </a:rPr>
              <a:t>Safe harbor statement</a:t>
            </a:r>
          </a:p>
        </p:txBody>
      </p:sp>
      <p:sp>
        <p:nvSpPr>
          <p:cNvPr id="14" name="Text Field">
            <a:extLst>
              <a:ext uri="{FF2B5EF4-FFF2-40B4-BE49-F238E27FC236}">
                <a16:creationId xmlns:a16="http://schemas.microsoft.com/office/drawing/2014/main" id="{EA78FDD8-084D-2D41-A37D-7DE0C431B1DA}"/>
              </a:ext>
            </a:extLst>
          </p:cNvPr>
          <p:cNvSpPr txBox="1"/>
          <p:nvPr userDrawn="1"/>
        </p:nvSpPr>
        <p:spPr>
          <a:xfrm>
            <a:off x="766762" y="1827496"/>
            <a:ext cx="10654422" cy="1318887"/>
          </a:xfrm>
          <a:prstGeom prst="rect">
            <a:avLst/>
          </a:prstGeom>
          <a:noFill/>
        </p:spPr>
        <p:txBody>
          <a:bodyPr wrap="square" lIns="0" tIns="0" rIns="0" bIns="0" rtlCol="0">
            <a:spAutoFit/>
          </a:bodyPr>
          <a:lstStyle/>
          <a:p>
            <a:pPr>
              <a:lnSpc>
                <a:spcPct val="95000"/>
              </a:lnSpc>
              <a:spcBef>
                <a:spcPts val="1200"/>
              </a:spcBef>
            </a:pPr>
            <a:r>
              <a:rPr lang="en-US" dirty="0">
                <a:solidFill>
                  <a:schemeClr val="tx1"/>
                </a:solidFill>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timing, and pricing of any features or functionality described for Oracle’s products may change and remains at the sole discretion of Oracle Corporation.</a:t>
            </a:r>
          </a:p>
        </p:txBody>
      </p:sp>
      <p:sp>
        <p:nvSpPr>
          <p:cNvPr id="8" name="Slide Number">
            <a:extLst>
              <a:ext uri="{FF2B5EF4-FFF2-40B4-BE49-F238E27FC236}">
                <a16:creationId xmlns:a16="http://schemas.microsoft.com/office/drawing/2014/main" id="{64FDDAFD-2BBE-4DB9-9077-FCD6212CA58D}"/>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7" name="Footer">
            <a:extLst>
              <a:ext uri="{FF2B5EF4-FFF2-40B4-BE49-F238E27FC236}">
                <a16:creationId xmlns:a16="http://schemas.microsoft.com/office/drawing/2014/main" id="{34B53D45-A9AE-43C4-8329-66ED710D4345}"/>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6" name="Date">
            <a:extLst>
              <a:ext uri="{FF2B5EF4-FFF2-40B4-BE49-F238E27FC236}">
                <a16:creationId xmlns:a16="http://schemas.microsoft.com/office/drawing/2014/main" id="{20186CE4-17C1-426D-AB85-C059231C2D75}"/>
              </a:ext>
            </a:extLst>
          </p:cNvPr>
          <p:cNvSpPr>
            <a:spLocks noGrp="1"/>
          </p:cNvSpPr>
          <p:nvPr>
            <p:ph type="dt" sz="half" idx="10"/>
          </p:nvPr>
        </p:nvSpPr>
        <p:spPr/>
        <p:txBody>
          <a:bodyPr/>
          <a:lstStyle/>
          <a:p>
            <a:r>
              <a:rPr lang="en-US"/>
              <a:t>[Date]</a:t>
            </a:r>
            <a:endParaRPr lang="en-US" dirty="0"/>
          </a:p>
        </p:txBody>
      </p:sp>
    </p:spTree>
    <p:extLst>
      <p:ext uri="{BB962C8B-B14F-4D97-AF65-F5344CB8AC3E}">
        <p14:creationId xmlns:p14="http://schemas.microsoft.com/office/powerpoint/2010/main" val="2610228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Dark - Safe Harbor">
    <p:spTree>
      <p:nvGrpSpPr>
        <p:cNvPr id="1" name=""/>
        <p:cNvGrpSpPr/>
        <p:nvPr/>
      </p:nvGrpSpPr>
      <p:grpSpPr>
        <a:xfrm>
          <a:off x="0" y="0"/>
          <a:ext cx="0" cy="0"/>
          <a:chOff x="0" y="0"/>
          <a:chExt cx="0" cy="0"/>
        </a:xfrm>
      </p:grpSpPr>
      <p:pic>
        <p:nvPicPr>
          <p:cNvPr id="11" name="Cloud">
            <a:extLst>
              <a:ext uri="{FF2B5EF4-FFF2-40B4-BE49-F238E27FC236}">
                <a16:creationId xmlns:a16="http://schemas.microsoft.com/office/drawing/2014/main" id="{3BD55515-3A50-4D53-9758-E4F305E6BEB3}"/>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8186" r="8664" b="11578"/>
          <a:stretch/>
        </p:blipFill>
        <p:spPr bwMode="invGray">
          <a:xfrm>
            <a:off x="6204016" y="3429000"/>
            <a:ext cx="5987984" cy="2787502"/>
          </a:xfrm>
          <a:prstGeom prst="rect">
            <a:avLst/>
          </a:prstGeom>
        </p:spPr>
      </p:pic>
      <p:sp>
        <p:nvSpPr>
          <p:cNvPr id="13" name="Title">
            <a:extLst>
              <a:ext uri="{FF2B5EF4-FFF2-40B4-BE49-F238E27FC236}">
                <a16:creationId xmlns:a16="http://schemas.microsoft.com/office/drawing/2014/main" id="{F7C5FACA-CB69-F341-96EC-260102929140}"/>
              </a:ext>
            </a:extLst>
          </p:cNvPr>
          <p:cNvSpPr txBox="1"/>
          <p:nvPr userDrawn="1"/>
        </p:nvSpPr>
        <p:spPr>
          <a:xfrm>
            <a:off x="771525" y="50800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solidFill>
                  <a:schemeClr val="tx1"/>
                </a:solidFill>
                <a:latin typeface="+mn-lt"/>
              </a:rPr>
              <a:t>Safe harbor statement</a:t>
            </a:r>
          </a:p>
        </p:txBody>
      </p:sp>
      <p:sp>
        <p:nvSpPr>
          <p:cNvPr id="14" name="Text Field">
            <a:extLst>
              <a:ext uri="{FF2B5EF4-FFF2-40B4-BE49-F238E27FC236}">
                <a16:creationId xmlns:a16="http://schemas.microsoft.com/office/drawing/2014/main" id="{EA78FDD8-084D-2D41-A37D-7DE0C431B1DA}"/>
              </a:ext>
            </a:extLst>
          </p:cNvPr>
          <p:cNvSpPr txBox="1"/>
          <p:nvPr userDrawn="1"/>
        </p:nvSpPr>
        <p:spPr>
          <a:xfrm>
            <a:off x="771525" y="1827496"/>
            <a:ext cx="10654422" cy="1318887"/>
          </a:xfrm>
          <a:prstGeom prst="rect">
            <a:avLst/>
          </a:prstGeom>
          <a:noFill/>
        </p:spPr>
        <p:txBody>
          <a:bodyPr wrap="square" lIns="0" tIns="0" rIns="0" bIns="0" rtlCol="0">
            <a:spAutoFit/>
          </a:bodyPr>
          <a:lstStyle/>
          <a:p>
            <a:pPr>
              <a:lnSpc>
                <a:spcPct val="95000"/>
              </a:lnSpc>
              <a:spcBef>
                <a:spcPts val="1200"/>
              </a:spcBef>
            </a:pPr>
            <a:r>
              <a:rPr lang="en-US" dirty="0">
                <a:solidFill>
                  <a:schemeClr val="tx1"/>
                </a:solidFill>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timing, and pricing of any features or functionality described for Oracle’s products may change and remains at the sole discretion of Oracle Corporation.</a:t>
            </a:r>
          </a:p>
        </p:txBody>
      </p:sp>
      <p:sp>
        <p:nvSpPr>
          <p:cNvPr id="8" name="Slide Number">
            <a:extLst>
              <a:ext uri="{FF2B5EF4-FFF2-40B4-BE49-F238E27FC236}">
                <a16:creationId xmlns:a16="http://schemas.microsoft.com/office/drawing/2014/main" id="{64FDDAFD-2BBE-4DB9-9077-FCD6212CA58D}"/>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7" name="Footer">
            <a:extLst>
              <a:ext uri="{FF2B5EF4-FFF2-40B4-BE49-F238E27FC236}">
                <a16:creationId xmlns:a16="http://schemas.microsoft.com/office/drawing/2014/main" id="{34B53D45-A9AE-43C4-8329-66ED710D4345}"/>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6" name="Date">
            <a:extLst>
              <a:ext uri="{FF2B5EF4-FFF2-40B4-BE49-F238E27FC236}">
                <a16:creationId xmlns:a16="http://schemas.microsoft.com/office/drawing/2014/main" id="{20186CE4-17C1-426D-AB85-C059231C2D75}"/>
              </a:ext>
            </a:extLst>
          </p:cNvPr>
          <p:cNvSpPr>
            <a:spLocks noGrp="1"/>
          </p:cNvSpPr>
          <p:nvPr>
            <p:ph type="dt" sz="half" idx="10"/>
          </p:nvPr>
        </p:nvSpPr>
        <p:spPr/>
        <p:txBody>
          <a:bodyPr/>
          <a:lstStyle/>
          <a:p>
            <a:r>
              <a:rPr lang="en-US"/>
              <a:t>[Date]</a:t>
            </a:r>
            <a:endParaRPr lang="en-US" dirty="0"/>
          </a:p>
        </p:txBody>
      </p:sp>
    </p:spTree>
    <p:extLst>
      <p:ext uri="{BB962C8B-B14F-4D97-AF65-F5344CB8AC3E}">
        <p14:creationId xmlns:p14="http://schemas.microsoft.com/office/powerpoint/2010/main" val="33429111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Light - Remote Speaker">
    <p:spTree>
      <p:nvGrpSpPr>
        <p:cNvPr id="1" name=""/>
        <p:cNvGrpSpPr/>
        <p:nvPr/>
      </p:nvGrpSpPr>
      <p:grpSpPr>
        <a:xfrm>
          <a:off x="0" y="0"/>
          <a:ext cx="0" cy="0"/>
          <a:chOff x="0" y="0"/>
          <a:chExt cx="0" cy="0"/>
        </a:xfrm>
      </p:grpSpPr>
      <p:pic>
        <p:nvPicPr>
          <p:cNvPr id="12" name="Data Texture Image">
            <a:extLst>
              <a:ext uri="{FF2B5EF4-FFF2-40B4-BE49-F238E27FC236}">
                <a16:creationId xmlns:a16="http://schemas.microsoft.com/office/drawing/2014/main" id="{D1A8D5F2-734A-AE4A-AC70-8FF7EC3B13B8}"/>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30000"/>
            <a:extLst>
              <a:ext uri="{28A0092B-C50C-407E-A947-70E740481C1C}">
                <a14:useLocalDpi xmlns:a14="http://schemas.microsoft.com/office/drawing/2010/main"/>
              </a:ext>
            </a:extLst>
          </a:blip>
          <a:srcRect r="60000"/>
          <a:stretch/>
        </p:blipFill>
        <p:spPr>
          <a:xfrm>
            <a:off x="0" y="0"/>
            <a:ext cx="4876800" cy="6858000"/>
          </a:xfrm>
          <a:prstGeom prst="rect">
            <a:avLst/>
          </a:prstGeom>
        </p:spPr>
      </p:pic>
      <p:pic>
        <p:nvPicPr>
          <p:cNvPr id="26" name="Abstract Pattern Strip">
            <a:extLst>
              <a:ext uri="{FF2B5EF4-FFF2-40B4-BE49-F238E27FC236}">
                <a16:creationId xmlns:a16="http://schemas.microsoft.com/office/drawing/2014/main" id="{D3A9E2BA-57CB-4699-9D37-B39D95CEEBB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126736" y="2351724"/>
            <a:ext cx="6297167"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cxnSp>
        <p:nvCxnSpPr>
          <p:cNvPr id="17" name="Accent Mark">
            <a:extLst>
              <a:ext uri="{FF2B5EF4-FFF2-40B4-BE49-F238E27FC236}">
                <a16:creationId xmlns:a16="http://schemas.microsoft.com/office/drawing/2014/main" id="{B9A28B0D-33C5-45FC-856B-9D1B7CAA4BFC}"/>
              </a:ext>
              <a:ext uri="{C183D7F6-B498-43B3-948B-1728B52AA6E4}">
                <adec:decorative xmlns:adec="http://schemas.microsoft.com/office/drawing/2017/decorative" val="1"/>
              </a:ext>
            </a:extLst>
          </p:cNvPr>
          <p:cNvCxnSpPr>
            <a:cxnSpLocks/>
          </p:cNvCxnSpPr>
          <p:nvPr userDrawn="1"/>
        </p:nvCxnSpPr>
        <p:spPr>
          <a:xfrm flipH="1">
            <a:off x="5126736" y="3408202"/>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12673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sp>
        <p:nvSpPr>
          <p:cNvPr id="6" name="Slide Number">
            <a:extLst>
              <a:ext uri="{FF2B5EF4-FFF2-40B4-BE49-F238E27FC236}">
                <a16:creationId xmlns:a16="http://schemas.microsoft.com/office/drawing/2014/main" id="{B3B74EF8-C058-4095-A81D-CEC96AECC1D3}"/>
              </a:ext>
            </a:extLst>
          </p:cNvPr>
          <p:cNvSpPr>
            <a:spLocks noGrp="1"/>
          </p:cNvSpPr>
          <p:nvPr>
            <p:ph type="sldNum" sz="quarter" idx="19"/>
          </p:nvPr>
        </p:nvSpPr>
        <p:spPr/>
        <p:txBody>
          <a:bodyPr/>
          <a:lstStyle/>
          <a:p>
            <a:fld id="{345D60D9-5372-5F40-9443-0F9AE5BDC3C8}" type="slidenum">
              <a:rPr lang="en-US" smtClean="0"/>
              <a:pPr/>
              <a:t>‹#›</a:t>
            </a:fld>
            <a:endParaRPr lang="en-US" dirty="0"/>
          </a:p>
        </p:txBody>
      </p:sp>
      <p:sp>
        <p:nvSpPr>
          <p:cNvPr id="5" name="Footer">
            <a:extLst>
              <a:ext uri="{FF2B5EF4-FFF2-40B4-BE49-F238E27FC236}">
                <a16:creationId xmlns:a16="http://schemas.microsoft.com/office/drawing/2014/main" id="{BE5E9E95-1036-471A-96CF-B7D5FE282FCE}"/>
              </a:ext>
            </a:extLst>
          </p:cNvPr>
          <p:cNvSpPr>
            <a:spLocks noGrp="1"/>
          </p:cNvSpPr>
          <p:nvPr>
            <p:ph type="ftr" sz="quarter" idx="18"/>
          </p:nvPr>
        </p:nvSpPr>
        <p:spPr/>
        <p:txBody>
          <a:body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8010DE74-E2DA-4AC8-9606-B0A60A71D99B}"/>
              </a:ext>
            </a:extLst>
          </p:cNvPr>
          <p:cNvSpPr>
            <a:spLocks noGrp="1"/>
          </p:cNvSpPr>
          <p:nvPr>
            <p:ph type="dt" sz="half" idx="17"/>
          </p:nvPr>
        </p:nvSpPr>
        <p:spPr/>
        <p:txBody>
          <a:bodyPr/>
          <a:lstStyle/>
          <a:p>
            <a:r>
              <a:rPr lang="en-US"/>
              <a:t>[Date]</a:t>
            </a:r>
            <a:endParaRPr lang="en-US" dirty="0"/>
          </a:p>
        </p:txBody>
      </p:sp>
      <p:pic>
        <p:nvPicPr>
          <p:cNvPr id="10" name="OTag">
            <a:extLst>
              <a:ext uri="{FF2B5EF4-FFF2-40B4-BE49-F238E27FC236}">
                <a16:creationId xmlns:a16="http://schemas.microsoft.com/office/drawing/2014/main" id="{3CE1CF95-2ED4-4044-A052-7E6E1867A5FF}"/>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1827938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Dark - Remote Speaker">
    <p:spTree>
      <p:nvGrpSpPr>
        <p:cNvPr id="1" name=""/>
        <p:cNvGrpSpPr/>
        <p:nvPr/>
      </p:nvGrpSpPr>
      <p:grpSpPr>
        <a:xfrm>
          <a:off x="0" y="0"/>
          <a:ext cx="0" cy="0"/>
          <a:chOff x="0" y="0"/>
          <a:chExt cx="0" cy="0"/>
        </a:xfrm>
      </p:grpSpPr>
      <p:pic>
        <p:nvPicPr>
          <p:cNvPr id="9" name="Data Texture Image">
            <a:extLst>
              <a:ext uri="{FF2B5EF4-FFF2-40B4-BE49-F238E27FC236}">
                <a16:creationId xmlns:a16="http://schemas.microsoft.com/office/drawing/2014/main" id="{E26EC3C8-1E8A-43CD-9CC5-3445436458CA}"/>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r="60000"/>
          <a:stretch/>
        </p:blipFill>
        <p:spPr bwMode="invGray">
          <a:xfrm>
            <a:off x="0" y="0"/>
            <a:ext cx="4876800" cy="6858000"/>
          </a:xfrm>
          <a:prstGeom prst="rect">
            <a:avLst/>
          </a:prstGeom>
        </p:spPr>
      </p:pic>
      <p:pic>
        <p:nvPicPr>
          <p:cNvPr id="11" name="Abstract Pattern Strip">
            <a:extLst>
              <a:ext uri="{FF2B5EF4-FFF2-40B4-BE49-F238E27FC236}">
                <a16:creationId xmlns:a16="http://schemas.microsoft.com/office/drawing/2014/main" id="{A72A4E24-9A0C-4F02-9C88-69D737E41894}"/>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126736" y="2351724"/>
            <a:ext cx="6297167"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cxnSp>
        <p:nvCxnSpPr>
          <p:cNvPr id="17" name="Accent Mark">
            <a:extLst>
              <a:ext uri="{FF2B5EF4-FFF2-40B4-BE49-F238E27FC236}">
                <a16:creationId xmlns:a16="http://schemas.microsoft.com/office/drawing/2014/main" id="{B9A28B0D-33C5-45FC-856B-9D1B7CAA4BFC}"/>
              </a:ext>
              <a:ext uri="{C183D7F6-B498-43B3-948B-1728B52AA6E4}">
                <adec:decorative xmlns:adec="http://schemas.microsoft.com/office/drawing/2017/decorative" val="1"/>
              </a:ext>
            </a:extLst>
          </p:cNvPr>
          <p:cNvCxnSpPr>
            <a:cxnSpLocks/>
          </p:cNvCxnSpPr>
          <p:nvPr userDrawn="1"/>
        </p:nvCxnSpPr>
        <p:spPr>
          <a:xfrm flipH="1">
            <a:off x="5126736" y="3408202"/>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12673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sp>
        <p:nvSpPr>
          <p:cNvPr id="6" name="Slide Number">
            <a:extLst>
              <a:ext uri="{FF2B5EF4-FFF2-40B4-BE49-F238E27FC236}">
                <a16:creationId xmlns:a16="http://schemas.microsoft.com/office/drawing/2014/main" id="{B3B74EF8-C058-4095-A81D-CEC96AECC1D3}"/>
              </a:ext>
            </a:extLst>
          </p:cNvPr>
          <p:cNvSpPr>
            <a:spLocks noGrp="1"/>
          </p:cNvSpPr>
          <p:nvPr>
            <p:ph type="sldNum" sz="quarter" idx="19"/>
          </p:nvPr>
        </p:nvSpPr>
        <p:spPr/>
        <p:txBody>
          <a:bodyPr/>
          <a:lstStyle/>
          <a:p>
            <a:fld id="{345D60D9-5372-5F40-9443-0F9AE5BDC3C8}" type="slidenum">
              <a:rPr lang="en-US" smtClean="0"/>
              <a:pPr/>
              <a:t>‹#›</a:t>
            </a:fld>
            <a:endParaRPr lang="en-US" dirty="0"/>
          </a:p>
        </p:txBody>
      </p:sp>
      <p:sp>
        <p:nvSpPr>
          <p:cNvPr id="5" name="Footer">
            <a:extLst>
              <a:ext uri="{FF2B5EF4-FFF2-40B4-BE49-F238E27FC236}">
                <a16:creationId xmlns:a16="http://schemas.microsoft.com/office/drawing/2014/main" id="{BE5E9E95-1036-471A-96CF-B7D5FE282FCE}"/>
              </a:ext>
            </a:extLst>
          </p:cNvPr>
          <p:cNvSpPr>
            <a:spLocks noGrp="1"/>
          </p:cNvSpPr>
          <p:nvPr>
            <p:ph type="ftr" sz="quarter" idx="18"/>
          </p:nvPr>
        </p:nvSpPr>
        <p:spPr/>
        <p:txBody>
          <a:body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8010DE74-E2DA-4AC8-9606-B0A60A71D99B}"/>
              </a:ext>
            </a:extLst>
          </p:cNvPr>
          <p:cNvSpPr>
            <a:spLocks noGrp="1"/>
          </p:cNvSpPr>
          <p:nvPr>
            <p:ph type="dt" sz="half" idx="17"/>
          </p:nvPr>
        </p:nvSpPr>
        <p:spPr/>
        <p:txBody>
          <a:bodyPr/>
          <a:lstStyle/>
          <a:p>
            <a:r>
              <a:rPr lang="en-US"/>
              <a:t>[Date]</a:t>
            </a:r>
            <a:endParaRPr lang="en-US" dirty="0"/>
          </a:p>
        </p:txBody>
      </p:sp>
      <p:pic>
        <p:nvPicPr>
          <p:cNvPr id="10" name="OTag">
            <a:extLst>
              <a:ext uri="{FF2B5EF4-FFF2-40B4-BE49-F238E27FC236}">
                <a16:creationId xmlns:a16="http://schemas.microsoft.com/office/drawing/2014/main" id="{3AA2A5D2-AD0A-4DBD-927A-96DC377BC49B}"/>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21183941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Light - Numbered Outline">
    <p:spTree>
      <p:nvGrpSpPr>
        <p:cNvPr id="1" name=""/>
        <p:cNvGrpSpPr/>
        <p:nvPr/>
      </p:nvGrpSpPr>
      <p:grpSpPr>
        <a:xfrm>
          <a:off x="0" y="0"/>
          <a:ext cx="0" cy="0"/>
          <a:chOff x="0" y="0"/>
          <a:chExt cx="0" cy="0"/>
        </a:xfrm>
      </p:grpSpPr>
      <p:pic>
        <p:nvPicPr>
          <p:cNvPr id="21" name="Cloud">
            <a:extLst>
              <a:ext uri="{FF2B5EF4-FFF2-40B4-BE49-F238E27FC236}">
                <a16:creationId xmlns:a16="http://schemas.microsoft.com/office/drawing/2014/main" id="{B9D94F4A-D0AE-411E-9303-E56AFB72BE84}"/>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7927" b="29367"/>
          <a:stretch/>
        </p:blipFill>
        <p:spPr>
          <a:xfrm>
            <a:off x="5552282" y="4393976"/>
            <a:ext cx="6133750" cy="1713138"/>
          </a:xfrm>
          <a:prstGeom prst="rect">
            <a:avLst/>
          </a:prstGeom>
        </p:spPr>
      </p:pic>
      <p:sp>
        <p:nvSpPr>
          <p:cNvPr id="4" name="Title">
            <a:extLst>
              <a:ext uri="{FF2B5EF4-FFF2-40B4-BE49-F238E27FC236}">
                <a16:creationId xmlns:a16="http://schemas.microsoft.com/office/drawing/2014/main" id="{3B7A3120-AB01-4329-8201-BBB98336166F}"/>
              </a:ext>
            </a:extLst>
          </p:cNvPr>
          <p:cNvSpPr>
            <a:spLocks noGrp="1"/>
          </p:cNvSpPr>
          <p:nvPr>
            <p:ph type="title" hasCustomPrompt="1"/>
          </p:nvPr>
        </p:nvSpPr>
        <p:spPr/>
        <p:txBody>
          <a:bodyPr/>
          <a:lstStyle>
            <a:lvl1pPr>
              <a:defRPr/>
            </a:lvl1pPr>
          </a:lstStyle>
          <a:p>
            <a:r>
              <a:rPr lang="en-US" dirty="0"/>
              <a:t>Title</a:t>
            </a:r>
          </a:p>
        </p:txBody>
      </p:sp>
      <p:sp>
        <p:nvSpPr>
          <p:cNvPr id="13" name="Number 1">
            <a:extLst>
              <a:ext uri="{FF2B5EF4-FFF2-40B4-BE49-F238E27FC236}">
                <a16:creationId xmlns:a16="http://schemas.microsoft.com/office/drawing/2014/main" id="{85B432C7-6194-C04D-8607-A1DFBA3219E4}"/>
              </a:ext>
            </a:extLst>
          </p:cNvPr>
          <p:cNvSpPr>
            <a:spLocks noGrp="1"/>
          </p:cNvSpPr>
          <p:nvPr>
            <p:ph type="body" sz="quarter" idx="10" hasCustomPrompt="1"/>
          </p:nvPr>
        </p:nvSpPr>
        <p:spPr>
          <a:xfrm>
            <a:off x="768095" y="1833748"/>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3" name="Text Field 1">
            <a:extLst>
              <a:ext uri="{FF2B5EF4-FFF2-40B4-BE49-F238E27FC236}">
                <a16:creationId xmlns:a16="http://schemas.microsoft.com/office/drawing/2014/main" id="{FD86EFD9-8225-47A7-9DFF-A350F67E94AA}"/>
              </a:ext>
            </a:extLst>
          </p:cNvPr>
          <p:cNvSpPr>
            <a:spLocks noGrp="1"/>
          </p:cNvSpPr>
          <p:nvPr>
            <p:ph type="body" idx="1"/>
          </p:nvPr>
        </p:nvSpPr>
        <p:spPr>
          <a:xfrm>
            <a:off x="1371411" y="1797991"/>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5" name="Number 2">
            <a:extLst>
              <a:ext uri="{FF2B5EF4-FFF2-40B4-BE49-F238E27FC236}">
                <a16:creationId xmlns:a16="http://schemas.microsoft.com/office/drawing/2014/main" id="{06493D53-065B-674D-B762-76404273F0D9}"/>
              </a:ext>
            </a:extLst>
          </p:cNvPr>
          <p:cNvSpPr>
            <a:spLocks noGrp="1"/>
          </p:cNvSpPr>
          <p:nvPr>
            <p:ph type="body" sz="quarter" idx="11" hasCustomPrompt="1"/>
          </p:nvPr>
        </p:nvSpPr>
        <p:spPr>
          <a:xfrm>
            <a:off x="768095" y="2345834"/>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19" name="Text Field 2">
            <a:extLst>
              <a:ext uri="{FF2B5EF4-FFF2-40B4-BE49-F238E27FC236}">
                <a16:creationId xmlns:a16="http://schemas.microsoft.com/office/drawing/2014/main" id="{53E966DA-E5B9-074E-B0AA-F5451AF51BAE}"/>
              </a:ext>
            </a:extLst>
          </p:cNvPr>
          <p:cNvSpPr>
            <a:spLocks noGrp="1"/>
          </p:cNvSpPr>
          <p:nvPr>
            <p:ph type="body" idx="16"/>
          </p:nvPr>
        </p:nvSpPr>
        <p:spPr>
          <a:xfrm>
            <a:off x="1371411" y="2317188"/>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6" name="Number 3">
            <a:extLst>
              <a:ext uri="{FF2B5EF4-FFF2-40B4-BE49-F238E27FC236}">
                <a16:creationId xmlns:a16="http://schemas.microsoft.com/office/drawing/2014/main" id="{DD2FB6D0-D95C-6242-A795-CCD93D8A20FE}"/>
              </a:ext>
            </a:extLst>
          </p:cNvPr>
          <p:cNvSpPr>
            <a:spLocks noGrp="1"/>
          </p:cNvSpPr>
          <p:nvPr>
            <p:ph type="body" sz="quarter" idx="12" hasCustomPrompt="1"/>
          </p:nvPr>
        </p:nvSpPr>
        <p:spPr>
          <a:xfrm>
            <a:off x="768095" y="2865008"/>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20" name="Text Field 3">
            <a:extLst>
              <a:ext uri="{FF2B5EF4-FFF2-40B4-BE49-F238E27FC236}">
                <a16:creationId xmlns:a16="http://schemas.microsoft.com/office/drawing/2014/main" id="{35FDD008-E0E6-4746-AB5B-78D012E92B2E}"/>
              </a:ext>
            </a:extLst>
          </p:cNvPr>
          <p:cNvSpPr>
            <a:spLocks noGrp="1"/>
          </p:cNvSpPr>
          <p:nvPr>
            <p:ph type="body" idx="17"/>
          </p:nvPr>
        </p:nvSpPr>
        <p:spPr>
          <a:xfrm>
            <a:off x="1371411" y="2836385"/>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Number 4">
            <a:extLst>
              <a:ext uri="{FF2B5EF4-FFF2-40B4-BE49-F238E27FC236}">
                <a16:creationId xmlns:a16="http://schemas.microsoft.com/office/drawing/2014/main" id="{D25DA43B-4E3A-394F-B8B3-16A0A25D880E}"/>
              </a:ext>
            </a:extLst>
          </p:cNvPr>
          <p:cNvSpPr>
            <a:spLocks noGrp="1"/>
          </p:cNvSpPr>
          <p:nvPr>
            <p:ph type="body" sz="quarter" idx="13" hasCustomPrompt="1"/>
          </p:nvPr>
        </p:nvSpPr>
        <p:spPr>
          <a:xfrm>
            <a:off x="768095" y="3384182"/>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22" name="Text Field 4">
            <a:extLst>
              <a:ext uri="{FF2B5EF4-FFF2-40B4-BE49-F238E27FC236}">
                <a16:creationId xmlns:a16="http://schemas.microsoft.com/office/drawing/2014/main" id="{A5DE72B7-8353-7C47-A8C2-69DED713D179}"/>
              </a:ext>
            </a:extLst>
          </p:cNvPr>
          <p:cNvSpPr>
            <a:spLocks noGrp="1"/>
          </p:cNvSpPr>
          <p:nvPr>
            <p:ph type="body" idx="18"/>
          </p:nvPr>
        </p:nvSpPr>
        <p:spPr>
          <a:xfrm>
            <a:off x="1371411" y="3355582"/>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Number 5">
            <a:extLst>
              <a:ext uri="{FF2B5EF4-FFF2-40B4-BE49-F238E27FC236}">
                <a16:creationId xmlns:a16="http://schemas.microsoft.com/office/drawing/2014/main" id="{0EC907BF-0F79-AE40-A0E1-10EDEEBBAE51}"/>
              </a:ext>
            </a:extLst>
          </p:cNvPr>
          <p:cNvSpPr>
            <a:spLocks noGrp="1"/>
          </p:cNvSpPr>
          <p:nvPr>
            <p:ph type="body" sz="quarter" idx="14" hasCustomPrompt="1"/>
          </p:nvPr>
        </p:nvSpPr>
        <p:spPr>
          <a:xfrm>
            <a:off x="768095" y="3903354"/>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23" name="Text Field 5">
            <a:extLst>
              <a:ext uri="{FF2B5EF4-FFF2-40B4-BE49-F238E27FC236}">
                <a16:creationId xmlns:a16="http://schemas.microsoft.com/office/drawing/2014/main" id="{6D1BD307-5E4B-9647-A402-54CF30BEC3C6}"/>
              </a:ext>
            </a:extLst>
          </p:cNvPr>
          <p:cNvSpPr>
            <a:spLocks noGrp="1"/>
          </p:cNvSpPr>
          <p:nvPr>
            <p:ph type="body" idx="19"/>
          </p:nvPr>
        </p:nvSpPr>
        <p:spPr>
          <a:xfrm>
            <a:off x="1371411" y="3874779"/>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7" name="Slide Number">
            <a:extLst>
              <a:ext uri="{FF2B5EF4-FFF2-40B4-BE49-F238E27FC236}">
                <a16:creationId xmlns:a16="http://schemas.microsoft.com/office/drawing/2014/main" id="{ADC3B97F-4317-2244-A893-1F690DBA4FE4}"/>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25" name="Footer">
            <a:extLst>
              <a:ext uri="{FF2B5EF4-FFF2-40B4-BE49-F238E27FC236}">
                <a16:creationId xmlns:a16="http://schemas.microsoft.com/office/drawing/2014/main" id="{5C832301-2AE4-1245-BF5A-702B011155AF}"/>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5" name="Date">
            <a:extLst>
              <a:ext uri="{FF2B5EF4-FFF2-40B4-BE49-F238E27FC236}">
                <a16:creationId xmlns:a16="http://schemas.microsoft.com/office/drawing/2014/main" id="{B2AA63D4-B866-431A-A0C7-C492B68FD181}"/>
              </a:ext>
            </a:extLst>
          </p:cNvPr>
          <p:cNvSpPr>
            <a:spLocks noGrp="1"/>
          </p:cNvSpPr>
          <p:nvPr>
            <p:ph type="dt" sz="half" idx="20"/>
          </p:nvPr>
        </p:nvSpPr>
        <p:spPr/>
        <p:txBody>
          <a:bodyPr/>
          <a:lstStyle/>
          <a:p>
            <a:r>
              <a:rPr lang="en-US"/>
              <a:t>[Date]</a:t>
            </a:r>
            <a:endParaRPr lang="en-US" dirty="0"/>
          </a:p>
        </p:txBody>
      </p:sp>
    </p:spTree>
    <p:extLst>
      <p:ext uri="{BB962C8B-B14F-4D97-AF65-F5344CB8AC3E}">
        <p14:creationId xmlns:p14="http://schemas.microsoft.com/office/powerpoint/2010/main" val="1871046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Dark - Numbered Outline">
    <p:bg>
      <p:bgRef idx="1001">
        <a:schemeClr val="bg1"/>
      </p:bgRef>
    </p:bg>
    <p:spTree>
      <p:nvGrpSpPr>
        <p:cNvPr id="1" name=""/>
        <p:cNvGrpSpPr/>
        <p:nvPr/>
      </p:nvGrpSpPr>
      <p:grpSpPr>
        <a:xfrm>
          <a:off x="0" y="0"/>
          <a:ext cx="0" cy="0"/>
          <a:chOff x="0" y="0"/>
          <a:chExt cx="0" cy="0"/>
        </a:xfrm>
      </p:grpSpPr>
      <p:pic>
        <p:nvPicPr>
          <p:cNvPr id="24" name="Cloud">
            <a:extLst>
              <a:ext uri="{FF2B5EF4-FFF2-40B4-BE49-F238E27FC236}">
                <a16:creationId xmlns:a16="http://schemas.microsoft.com/office/drawing/2014/main" id="{13B9A18E-C070-42F0-9CB4-20F3B75A1844}"/>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7242" b="23141"/>
          <a:stretch/>
        </p:blipFill>
        <p:spPr bwMode="invGray">
          <a:xfrm>
            <a:off x="5552282" y="4494368"/>
            <a:ext cx="6133750" cy="1612745"/>
          </a:xfrm>
          <a:prstGeom prst="rect">
            <a:avLst/>
          </a:prstGeom>
        </p:spPr>
      </p:pic>
      <p:sp>
        <p:nvSpPr>
          <p:cNvPr id="4" name="Title">
            <a:extLst>
              <a:ext uri="{FF2B5EF4-FFF2-40B4-BE49-F238E27FC236}">
                <a16:creationId xmlns:a16="http://schemas.microsoft.com/office/drawing/2014/main" id="{3B7A3120-AB01-4329-8201-BBB98336166F}"/>
              </a:ext>
            </a:extLst>
          </p:cNvPr>
          <p:cNvSpPr>
            <a:spLocks noGrp="1"/>
          </p:cNvSpPr>
          <p:nvPr>
            <p:ph type="title" hasCustomPrompt="1"/>
          </p:nvPr>
        </p:nvSpPr>
        <p:spPr/>
        <p:txBody>
          <a:bodyPr/>
          <a:lstStyle>
            <a:lvl1pPr>
              <a:defRPr/>
            </a:lvl1pPr>
          </a:lstStyle>
          <a:p>
            <a:r>
              <a:rPr lang="en-US" dirty="0"/>
              <a:t>Title</a:t>
            </a:r>
          </a:p>
        </p:txBody>
      </p:sp>
      <p:sp>
        <p:nvSpPr>
          <p:cNvPr id="13" name="Number 1">
            <a:extLst>
              <a:ext uri="{FF2B5EF4-FFF2-40B4-BE49-F238E27FC236}">
                <a16:creationId xmlns:a16="http://schemas.microsoft.com/office/drawing/2014/main" id="{85B432C7-6194-C04D-8607-A1DFBA3219E4}"/>
              </a:ext>
            </a:extLst>
          </p:cNvPr>
          <p:cNvSpPr>
            <a:spLocks noGrp="1"/>
          </p:cNvSpPr>
          <p:nvPr>
            <p:ph type="body" sz="quarter" idx="10" hasCustomPrompt="1"/>
          </p:nvPr>
        </p:nvSpPr>
        <p:spPr>
          <a:xfrm>
            <a:off x="768095" y="1826660"/>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3" name="Text Field 1">
            <a:extLst>
              <a:ext uri="{FF2B5EF4-FFF2-40B4-BE49-F238E27FC236}">
                <a16:creationId xmlns:a16="http://schemas.microsoft.com/office/drawing/2014/main" id="{FD86EFD9-8225-47A7-9DFF-A350F67E94AA}"/>
              </a:ext>
            </a:extLst>
          </p:cNvPr>
          <p:cNvSpPr>
            <a:spLocks noGrp="1"/>
          </p:cNvSpPr>
          <p:nvPr>
            <p:ph type="body" idx="1"/>
          </p:nvPr>
        </p:nvSpPr>
        <p:spPr>
          <a:xfrm>
            <a:off x="1371411" y="1797991"/>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5" name="Number 2">
            <a:extLst>
              <a:ext uri="{FF2B5EF4-FFF2-40B4-BE49-F238E27FC236}">
                <a16:creationId xmlns:a16="http://schemas.microsoft.com/office/drawing/2014/main" id="{06493D53-065B-674D-B762-76404273F0D9}"/>
              </a:ext>
            </a:extLst>
          </p:cNvPr>
          <p:cNvSpPr>
            <a:spLocks noGrp="1"/>
          </p:cNvSpPr>
          <p:nvPr>
            <p:ph type="body" sz="quarter" idx="11" hasCustomPrompt="1"/>
          </p:nvPr>
        </p:nvSpPr>
        <p:spPr>
          <a:xfrm>
            <a:off x="768095" y="2345834"/>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19" name="Text Field 2">
            <a:extLst>
              <a:ext uri="{FF2B5EF4-FFF2-40B4-BE49-F238E27FC236}">
                <a16:creationId xmlns:a16="http://schemas.microsoft.com/office/drawing/2014/main" id="{53E966DA-E5B9-074E-B0AA-F5451AF51BAE}"/>
              </a:ext>
            </a:extLst>
          </p:cNvPr>
          <p:cNvSpPr>
            <a:spLocks noGrp="1"/>
          </p:cNvSpPr>
          <p:nvPr>
            <p:ph type="body" idx="16"/>
          </p:nvPr>
        </p:nvSpPr>
        <p:spPr>
          <a:xfrm>
            <a:off x="1371411" y="2317188"/>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6" name="Number 3">
            <a:extLst>
              <a:ext uri="{FF2B5EF4-FFF2-40B4-BE49-F238E27FC236}">
                <a16:creationId xmlns:a16="http://schemas.microsoft.com/office/drawing/2014/main" id="{DD2FB6D0-D95C-6242-A795-CCD93D8A20FE}"/>
              </a:ext>
            </a:extLst>
          </p:cNvPr>
          <p:cNvSpPr>
            <a:spLocks noGrp="1"/>
          </p:cNvSpPr>
          <p:nvPr>
            <p:ph type="body" sz="quarter" idx="12" hasCustomPrompt="1"/>
          </p:nvPr>
        </p:nvSpPr>
        <p:spPr>
          <a:xfrm>
            <a:off x="768095" y="2865008"/>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20" name="Text Field 3">
            <a:extLst>
              <a:ext uri="{FF2B5EF4-FFF2-40B4-BE49-F238E27FC236}">
                <a16:creationId xmlns:a16="http://schemas.microsoft.com/office/drawing/2014/main" id="{35FDD008-E0E6-4746-AB5B-78D012E92B2E}"/>
              </a:ext>
            </a:extLst>
          </p:cNvPr>
          <p:cNvSpPr>
            <a:spLocks noGrp="1"/>
          </p:cNvSpPr>
          <p:nvPr>
            <p:ph type="body" idx="17"/>
          </p:nvPr>
        </p:nvSpPr>
        <p:spPr>
          <a:xfrm>
            <a:off x="1371411" y="2836385"/>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Number 4">
            <a:extLst>
              <a:ext uri="{FF2B5EF4-FFF2-40B4-BE49-F238E27FC236}">
                <a16:creationId xmlns:a16="http://schemas.microsoft.com/office/drawing/2014/main" id="{D25DA43B-4E3A-394F-B8B3-16A0A25D880E}"/>
              </a:ext>
            </a:extLst>
          </p:cNvPr>
          <p:cNvSpPr>
            <a:spLocks noGrp="1"/>
          </p:cNvSpPr>
          <p:nvPr>
            <p:ph type="body" sz="quarter" idx="13" hasCustomPrompt="1"/>
          </p:nvPr>
        </p:nvSpPr>
        <p:spPr>
          <a:xfrm>
            <a:off x="768095" y="3384182"/>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22" name="Text Field 4">
            <a:extLst>
              <a:ext uri="{FF2B5EF4-FFF2-40B4-BE49-F238E27FC236}">
                <a16:creationId xmlns:a16="http://schemas.microsoft.com/office/drawing/2014/main" id="{A5DE72B7-8353-7C47-A8C2-69DED713D179}"/>
              </a:ext>
            </a:extLst>
          </p:cNvPr>
          <p:cNvSpPr>
            <a:spLocks noGrp="1"/>
          </p:cNvSpPr>
          <p:nvPr>
            <p:ph type="body" idx="18"/>
          </p:nvPr>
        </p:nvSpPr>
        <p:spPr>
          <a:xfrm>
            <a:off x="1371411" y="3355582"/>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Number 5">
            <a:extLst>
              <a:ext uri="{FF2B5EF4-FFF2-40B4-BE49-F238E27FC236}">
                <a16:creationId xmlns:a16="http://schemas.microsoft.com/office/drawing/2014/main" id="{0EC907BF-0F79-AE40-A0E1-10EDEEBBAE51}"/>
              </a:ext>
            </a:extLst>
          </p:cNvPr>
          <p:cNvSpPr>
            <a:spLocks noGrp="1"/>
          </p:cNvSpPr>
          <p:nvPr>
            <p:ph type="body" sz="quarter" idx="14" hasCustomPrompt="1"/>
          </p:nvPr>
        </p:nvSpPr>
        <p:spPr>
          <a:xfrm>
            <a:off x="768095" y="3903354"/>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23" name="Text Field 5">
            <a:extLst>
              <a:ext uri="{FF2B5EF4-FFF2-40B4-BE49-F238E27FC236}">
                <a16:creationId xmlns:a16="http://schemas.microsoft.com/office/drawing/2014/main" id="{6D1BD307-5E4B-9647-A402-54CF30BEC3C6}"/>
              </a:ext>
            </a:extLst>
          </p:cNvPr>
          <p:cNvSpPr>
            <a:spLocks noGrp="1"/>
          </p:cNvSpPr>
          <p:nvPr>
            <p:ph type="body" idx="19"/>
          </p:nvPr>
        </p:nvSpPr>
        <p:spPr>
          <a:xfrm>
            <a:off x="1371411" y="3874779"/>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7" name="Slide Number">
            <a:extLst>
              <a:ext uri="{FF2B5EF4-FFF2-40B4-BE49-F238E27FC236}">
                <a16:creationId xmlns:a16="http://schemas.microsoft.com/office/drawing/2014/main" id="{ADC3B97F-4317-2244-A893-1F690DBA4FE4}"/>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25" name="Footer">
            <a:extLst>
              <a:ext uri="{FF2B5EF4-FFF2-40B4-BE49-F238E27FC236}">
                <a16:creationId xmlns:a16="http://schemas.microsoft.com/office/drawing/2014/main" id="{5C832301-2AE4-1245-BF5A-702B011155AF}"/>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5" name="Date">
            <a:extLst>
              <a:ext uri="{FF2B5EF4-FFF2-40B4-BE49-F238E27FC236}">
                <a16:creationId xmlns:a16="http://schemas.microsoft.com/office/drawing/2014/main" id="{B2AA63D4-B866-431A-A0C7-C492B68FD181}"/>
              </a:ext>
            </a:extLst>
          </p:cNvPr>
          <p:cNvSpPr>
            <a:spLocks noGrp="1"/>
          </p:cNvSpPr>
          <p:nvPr>
            <p:ph type="dt" sz="half" idx="20"/>
          </p:nvPr>
        </p:nvSpPr>
        <p:spPr/>
        <p:txBody>
          <a:bodyPr/>
          <a:lstStyle/>
          <a:p>
            <a:r>
              <a:rPr lang="en-US"/>
              <a:t>[Date]</a:t>
            </a:r>
            <a:endParaRPr lang="en-US" dirty="0"/>
          </a:p>
        </p:txBody>
      </p:sp>
    </p:spTree>
    <p:extLst>
      <p:ext uri="{BB962C8B-B14F-4D97-AF65-F5344CB8AC3E}">
        <p14:creationId xmlns:p14="http://schemas.microsoft.com/office/powerpoint/2010/main" val="22274176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Light - Numbered Outline 2 Column">
    <p:spTree>
      <p:nvGrpSpPr>
        <p:cNvPr id="1" name=""/>
        <p:cNvGrpSpPr/>
        <p:nvPr/>
      </p:nvGrpSpPr>
      <p:grpSpPr>
        <a:xfrm>
          <a:off x="0" y="0"/>
          <a:ext cx="0" cy="0"/>
          <a:chOff x="0" y="0"/>
          <a:chExt cx="0" cy="0"/>
        </a:xfrm>
      </p:grpSpPr>
      <p:pic>
        <p:nvPicPr>
          <p:cNvPr id="65" name="Cloud">
            <a:extLst>
              <a:ext uri="{FF2B5EF4-FFF2-40B4-BE49-F238E27FC236}">
                <a16:creationId xmlns:a16="http://schemas.microsoft.com/office/drawing/2014/main" id="{502B925C-155C-44FF-8AB3-ADA30624D666}"/>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8806" b="29367"/>
          <a:stretch/>
        </p:blipFill>
        <p:spPr>
          <a:xfrm>
            <a:off x="5552282" y="4422526"/>
            <a:ext cx="6133750" cy="1684588"/>
          </a:xfrm>
          <a:prstGeom prst="rect">
            <a:avLst/>
          </a:prstGeom>
        </p:spPr>
      </p:pic>
      <p:sp>
        <p:nvSpPr>
          <p:cNvPr id="6" name="Title">
            <a:extLst>
              <a:ext uri="{FF2B5EF4-FFF2-40B4-BE49-F238E27FC236}">
                <a16:creationId xmlns:a16="http://schemas.microsoft.com/office/drawing/2014/main" id="{1DD53858-20BD-4E5C-A284-6E6B9C2D6720}"/>
              </a:ext>
            </a:extLst>
          </p:cNvPr>
          <p:cNvSpPr>
            <a:spLocks noGrp="1"/>
          </p:cNvSpPr>
          <p:nvPr>
            <p:ph type="title" hasCustomPrompt="1"/>
          </p:nvPr>
        </p:nvSpPr>
        <p:spPr/>
        <p:txBody>
          <a:bodyPr/>
          <a:lstStyle>
            <a:lvl1pPr>
              <a:defRPr/>
            </a:lvl1pPr>
          </a:lstStyle>
          <a:p>
            <a:r>
              <a:rPr lang="en-US" dirty="0"/>
              <a:t>Title</a:t>
            </a:r>
          </a:p>
        </p:txBody>
      </p:sp>
      <p:sp>
        <p:nvSpPr>
          <p:cNvPr id="54" name="Number 1">
            <a:extLst>
              <a:ext uri="{FF2B5EF4-FFF2-40B4-BE49-F238E27FC236}">
                <a16:creationId xmlns:a16="http://schemas.microsoft.com/office/drawing/2014/main" id="{5C328C39-8523-4FF1-9AF1-74711C087603}"/>
              </a:ext>
            </a:extLst>
          </p:cNvPr>
          <p:cNvSpPr>
            <a:spLocks noGrp="1"/>
          </p:cNvSpPr>
          <p:nvPr>
            <p:ph type="body" sz="quarter" idx="10" hasCustomPrompt="1"/>
          </p:nvPr>
        </p:nvSpPr>
        <p:spPr>
          <a:xfrm>
            <a:off x="768095" y="1826660"/>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53" name="Text Field 1">
            <a:extLst>
              <a:ext uri="{FF2B5EF4-FFF2-40B4-BE49-F238E27FC236}">
                <a16:creationId xmlns:a16="http://schemas.microsoft.com/office/drawing/2014/main" id="{655D94AF-400D-4994-875A-1C0056A5F775}"/>
              </a:ext>
            </a:extLst>
          </p:cNvPr>
          <p:cNvSpPr>
            <a:spLocks noGrp="1"/>
          </p:cNvSpPr>
          <p:nvPr>
            <p:ph type="body" idx="1"/>
          </p:nvPr>
        </p:nvSpPr>
        <p:spPr>
          <a:xfrm>
            <a:off x="1371411" y="1797991"/>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1" name="Number 2">
            <a:extLst>
              <a:ext uri="{FF2B5EF4-FFF2-40B4-BE49-F238E27FC236}">
                <a16:creationId xmlns:a16="http://schemas.microsoft.com/office/drawing/2014/main" id="{35383DED-C8B0-465B-9DDE-C7CB824D7A8B}"/>
              </a:ext>
            </a:extLst>
          </p:cNvPr>
          <p:cNvSpPr>
            <a:spLocks noGrp="1"/>
          </p:cNvSpPr>
          <p:nvPr>
            <p:ph type="body" sz="quarter" idx="11" hasCustomPrompt="1"/>
          </p:nvPr>
        </p:nvSpPr>
        <p:spPr>
          <a:xfrm>
            <a:off x="768095" y="2345834"/>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50" name="Text Field 2">
            <a:extLst>
              <a:ext uri="{FF2B5EF4-FFF2-40B4-BE49-F238E27FC236}">
                <a16:creationId xmlns:a16="http://schemas.microsoft.com/office/drawing/2014/main" id="{27711CB0-3C40-4D23-BE62-A8AA840420E7}"/>
              </a:ext>
            </a:extLst>
          </p:cNvPr>
          <p:cNvSpPr>
            <a:spLocks noGrp="1"/>
          </p:cNvSpPr>
          <p:nvPr>
            <p:ph type="body" idx="16"/>
          </p:nvPr>
        </p:nvSpPr>
        <p:spPr>
          <a:xfrm>
            <a:off x="1371411" y="2317188"/>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9" name="Number 3">
            <a:extLst>
              <a:ext uri="{FF2B5EF4-FFF2-40B4-BE49-F238E27FC236}">
                <a16:creationId xmlns:a16="http://schemas.microsoft.com/office/drawing/2014/main" id="{02470E76-0C23-49D0-BA36-BE07E5FA9FEB}"/>
              </a:ext>
            </a:extLst>
          </p:cNvPr>
          <p:cNvSpPr>
            <a:spLocks noGrp="1"/>
          </p:cNvSpPr>
          <p:nvPr>
            <p:ph type="body" sz="quarter" idx="12" hasCustomPrompt="1"/>
          </p:nvPr>
        </p:nvSpPr>
        <p:spPr>
          <a:xfrm>
            <a:off x="768095" y="2865008"/>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48" name="Text Field 3">
            <a:extLst>
              <a:ext uri="{FF2B5EF4-FFF2-40B4-BE49-F238E27FC236}">
                <a16:creationId xmlns:a16="http://schemas.microsoft.com/office/drawing/2014/main" id="{C2034A07-C8E9-462F-810A-359D5C5CE8EF}"/>
              </a:ext>
            </a:extLst>
          </p:cNvPr>
          <p:cNvSpPr>
            <a:spLocks noGrp="1"/>
          </p:cNvSpPr>
          <p:nvPr>
            <p:ph type="body" idx="17"/>
          </p:nvPr>
        </p:nvSpPr>
        <p:spPr>
          <a:xfrm>
            <a:off x="1371411" y="2836385"/>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7" name="Number 4">
            <a:extLst>
              <a:ext uri="{FF2B5EF4-FFF2-40B4-BE49-F238E27FC236}">
                <a16:creationId xmlns:a16="http://schemas.microsoft.com/office/drawing/2014/main" id="{71F5EBB5-D713-44E4-ACEB-13D0E36B5F42}"/>
              </a:ext>
            </a:extLst>
          </p:cNvPr>
          <p:cNvSpPr>
            <a:spLocks noGrp="1"/>
          </p:cNvSpPr>
          <p:nvPr>
            <p:ph type="body" sz="quarter" idx="13" hasCustomPrompt="1"/>
          </p:nvPr>
        </p:nvSpPr>
        <p:spPr>
          <a:xfrm>
            <a:off x="768095" y="3384182"/>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44" name="Text Field 4">
            <a:extLst>
              <a:ext uri="{FF2B5EF4-FFF2-40B4-BE49-F238E27FC236}">
                <a16:creationId xmlns:a16="http://schemas.microsoft.com/office/drawing/2014/main" id="{7FF45397-7298-41DD-955D-0DD502FE9C34}"/>
              </a:ext>
            </a:extLst>
          </p:cNvPr>
          <p:cNvSpPr>
            <a:spLocks noGrp="1"/>
          </p:cNvSpPr>
          <p:nvPr>
            <p:ph type="body" idx="18"/>
          </p:nvPr>
        </p:nvSpPr>
        <p:spPr>
          <a:xfrm>
            <a:off x="1371411" y="3355582"/>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3" name="Number 5">
            <a:extLst>
              <a:ext uri="{FF2B5EF4-FFF2-40B4-BE49-F238E27FC236}">
                <a16:creationId xmlns:a16="http://schemas.microsoft.com/office/drawing/2014/main" id="{75B20835-957E-4C1F-806C-EC0CBAEB1225}"/>
              </a:ext>
            </a:extLst>
          </p:cNvPr>
          <p:cNvSpPr>
            <a:spLocks noGrp="1"/>
          </p:cNvSpPr>
          <p:nvPr>
            <p:ph type="body" sz="quarter" idx="14" hasCustomPrompt="1"/>
          </p:nvPr>
        </p:nvSpPr>
        <p:spPr>
          <a:xfrm>
            <a:off x="768095" y="3903354"/>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32" name="Text Field 5">
            <a:extLst>
              <a:ext uri="{FF2B5EF4-FFF2-40B4-BE49-F238E27FC236}">
                <a16:creationId xmlns:a16="http://schemas.microsoft.com/office/drawing/2014/main" id="{0B149484-9996-4B68-98FC-C3170038CD9E}"/>
              </a:ext>
            </a:extLst>
          </p:cNvPr>
          <p:cNvSpPr>
            <a:spLocks noGrp="1"/>
          </p:cNvSpPr>
          <p:nvPr>
            <p:ph type="body" idx="19"/>
          </p:nvPr>
        </p:nvSpPr>
        <p:spPr>
          <a:xfrm>
            <a:off x="1371411" y="3874779"/>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27" name="Column Divider 1" descr="Column Divider">
            <a:extLst>
              <a:ext uri="{FF2B5EF4-FFF2-40B4-BE49-F238E27FC236}">
                <a16:creationId xmlns:a16="http://schemas.microsoft.com/office/drawing/2014/main" id="{90C130B8-DB30-A047-8311-FCD7EEDF456C}"/>
              </a:ext>
            </a:extLst>
          </p:cNvPr>
          <p:cNvCxnSpPr>
            <a:cxnSpLocks/>
          </p:cNvCxnSpPr>
          <p:nvPr userDrawn="1"/>
        </p:nvCxnSpPr>
        <p:spPr>
          <a:xfrm>
            <a:off x="6096002" y="1877693"/>
            <a:ext cx="0" cy="422942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64" name="Number 6">
            <a:extLst>
              <a:ext uri="{FF2B5EF4-FFF2-40B4-BE49-F238E27FC236}">
                <a16:creationId xmlns:a16="http://schemas.microsoft.com/office/drawing/2014/main" id="{961425D8-6815-4587-9976-6D1208DA9974}"/>
              </a:ext>
            </a:extLst>
          </p:cNvPr>
          <p:cNvSpPr>
            <a:spLocks noGrp="1"/>
          </p:cNvSpPr>
          <p:nvPr>
            <p:ph type="body" sz="quarter" idx="42" hasCustomPrompt="1"/>
          </p:nvPr>
        </p:nvSpPr>
        <p:spPr>
          <a:xfrm>
            <a:off x="6343873" y="1826660"/>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63" name="Text Field 6">
            <a:extLst>
              <a:ext uri="{FF2B5EF4-FFF2-40B4-BE49-F238E27FC236}">
                <a16:creationId xmlns:a16="http://schemas.microsoft.com/office/drawing/2014/main" id="{AF5C72CF-3497-42F0-B696-100A118E361F}"/>
              </a:ext>
            </a:extLst>
          </p:cNvPr>
          <p:cNvSpPr>
            <a:spLocks noGrp="1"/>
          </p:cNvSpPr>
          <p:nvPr>
            <p:ph type="body" idx="41"/>
          </p:nvPr>
        </p:nvSpPr>
        <p:spPr>
          <a:xfrm>
            <a:off x="6947189" y="1797991"/>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2" name="Number 7">
            <a:extLst>
              <a:ext uri="{FF2B5EF4-FFF2-40B4-BE49-F238E27FC236}">
                <a16:creationId xmlns:a16="http://schemas.microsoft.com/office/drawing/2014/main" id="{1749E72C-4310-4083-831D-CD4C397FF595}"/>
              </a:ext>
            </a:extLst>
          </p:cNvPr>
          <p:cNvSpPr>
            <a:spLocks noGrp="1"/>
          </p:cNvSpPr>
          <p:nvPr>
            <p:ph type="body" sz="quarter" idx="40" hasCustomPrompt="1"/>
          </p:nvPr>
        </p:nvSpPr>
        <p:spPr>
          <a:xfrm>
            <a:off x="6343873" y="2345834"/>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61" name="Text Field 7">
            <a:extLst>
              <a:ext uri="{FF2B5EF4-FFF2-40B4-BE49-F238E27FC236}">
                <a16:creationId xmlns:a16="http://schemas.microsoft.com/office/drawing/2014/main" id="{C9AEDB33-BAFE-47D8-A123-46CA40447186}"/>
              </a:ext>
            </a:extLst>
          </p:cNvPr>
          <p:cNvSpPr>
            <a:spLocks noGrp="1"/>
          </p:cNvSpPr>
          <p:nvPr>
            <p:ph type="body" idx="39"/>
          </p:nvPr>
        </p:nvSpPr>
        <p:spPr>
          <a:xfrm>
            <a:off x="6947189" y="2317188"/>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0" name="Number 8">
            <a:extLst>
              <a:ext uri="{FF2B5EF4-FFF2-40B4-BE49-F238E27FC236}">
                <a16:creationId xmlns:a16="http://schemas.microsoft.com/office/drawing/2014/main" id="{46F755AF-9108-4170-81F7-B6F8E3C68ED1}"/>
              </a:ext>
            </a:extLst>
          </p:cNvPr>
          <p:cNvSpPr>
            <a:spLocks noGrp="1"/>
          </p:cNvSpPr>
          <p:nvPr>
            <p:ph type="body" sz="quarter" idx="38" hasCustomPrompt="1"/>
          </p:nvPr>
        </p:nvSpPr>
        <p:spPr>
          <a:xfrm>
            <a:off x="6343873" y="2865008"/>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59" name="Text Field 8">
            <a:extLst>
              <a:ext uri="{FF2B5EF4-FFF2-40B4-BE49-F238E27FC236}">
                <a16:creationId xmlns:a16="http://schemas.microsoft.com/office/drawing/2014/main" id="{0B77A7F7-398C-4BA3-90E4-80A4FFCBB706}"/>
              </a:ext>
            </a:extLst>
          </p:cNvPr>
          <p:cNvSpPr>
            <a:spLocks noGrp="1"/>
          </p:cNvSpPr>
          <p:nvPr>
            <p:ph type="body" idx="37"/>
          </p:nvPr>
        </p:nvSpPr>
        <p:spPr>
          <a:xfrm>
            <a:off x="6947189" y="2836385"/>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8" name="Number 9">
            <a:extLst>
              <a:ext uri="{FF2B5EF4-FFF2-40B4-BE49-F238E27FC236}">
                <a16:creationId xmlns:a16="http://schemas.microsoft.com/office/drawing/2014/main" id="{D4B1E079-A71B-4A9C-8EFE-2DF8AA35CAC7}"/>
              </a:ext>
            </a:extLst>
          </p:cNvPr>
          <p:cNvSpPr>
            <a:spLocks noGrp="1"/>
          </p:cNvSpPr>
          <p:nvPr>
            <p:ph type="body" sz="quarter" idx="36" hasCustomPrompt="1"/>
          </p:nvPr>
        </p:nvSpPr>
        <p:spPr>
          <a:xfrm>
            <a:off x="6343873" y="3384182"/>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57" name="Text Field 9">
            <a:extLst>
              <a:ext uri="{FF2B5EF4-FFF2-40B4-BE49-F238E27FC236}">
                <a16:creationId xmlns:a16="http://schemas.microsoft.com/office/drawing/2014/main" id="{237213B4-DB0C-459E-B74E-248865DB7F77}"/>
              </a:ext>
            </a:extLst>
          </p:cNvPr>
          <p:cNvSpPr>
            <a:spLocks noGrp="1"/>
          </p:cNvSpPr>
          <p:nvPr>
            <p:ph type="body" idx="35"/>
          </p:nvPr>
        </p:nvSpPr>
        <p:spPr>
          <a:xfrm>
            <a:off x="6947189" y="3355582"/>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6" name="Number 10">
            <a:extLst>
              <a:ext uri="{FF2B5EF4-FFF2-40B4-BE49-F238E27FC236}">
                <a16:creationId xmlns:a16="http://schemas.microsoft.com/office/drawing/2014/main" id="{BFE89EAD-AD1A-4EF1-B013-71447971D3D8}"/>
              </a:ext>
            </a:extLst>
          </p:cNvPr>
          <p:cNvSpPr>
            <a:spLocks noGrp="1"/>
          </p:cNvSpPr>
          <p:nvPr>
            <p:ph type="body" sz="quarter" idx="34" hasCustomPrompt="1"/>
          </p:nvPr>
        </p:nvSpPr>
        <p:spPr>
          <a:xfrm>
            <a:off x="6343873" y="3903354"/>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55" name="Text Field 10">
            <a:extLst>
              <a:ext uri="{FF2B5EF4-FFF2-40B4-BE49-F238E27FC236}">
                <a16:creationId xmlns:a16="http://schemas.microsoft.com/office/drawing/2014/main" id="{4630594D-B915-4DBC-8632-EC1246600ABF}"/>
              </a:ext>
            </a:extLst>
          </p:cNvPr>
          <p:cNvSpPr>
            <a:spLocks noGrp="1"/>
          </p:cNvSpPr>
          <p:nvPr>
            <p:ph type="body" idx="33"/>
          </p:nvPr>
        </p:nvSpPr>
        <p:spPr>
          <a:xfrm>
            <a:off x="6947189" y="3874779"/>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1" name="Slide Number">
            <a:extLst>
              <a:ext uri="{FF2B5EF4-FFF2-40B4-BE49-F238E27FC236}">
                <a16:creationId xmlns:a16="http://schemas.microsoft.com/office/drawing/2014/main" id="{CC5C0CA0-2B8A-9F4E-A261-9C8E089C7C65}"/>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45" name="Footer">
            <a:extLst>
              <a:ext uri="{FF2B5EF4-FFF2-40B4-BE49-F238E27FC236}">
                <a16:creationId xmlns:a16="http://schemas.microsoft.com/office/drawing/2014/main" id="{6437C572-88B3-0F48-9AC6-404CE959FA0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A9E149D3-5089-469A-B708-4FA53D22FB49}"/>
              </a:ext>
            </a:extLst>
          </p:cNvPr>
          <p:cNvSpPr>
            <a:spLocks noGrp="1"/>
          </p:cNvSpPr>
          <p:nvPr>
            <p:ph type="dt" sz="half" idx="32"/>
          </p:nvPr>
        </p:nvSpPr>
        <p:spPr/>
        <p:txBody>
          <a:bodyPr/>
          <a:lstStyle/>
          <a:p>
            <a:r>
              <a:rPr lang="en-US"/>
              <a:t>[Date]</a:t>
            </a:r>
            <a:endParaRPr lang="en-US" dirty="0"/>
          </a:p>
        </p:txBody>
      </p:sp>
    </p:spTree>
    <p:extLst>
      <p:ext uri="{BB962C8B-B14F-4D97-AF65-F5344CB8AC3E}">
        <p14:creationId xmlns:p14="http://schemas.microsoft.com/office/powerpoint/2010/main" val="3348440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Dark - Numbered Outline 2 Column">
    <p:bg>
      <p:bgRef idx="1001">
        <a:schemeClr val="bg1"/>
      </p:bgRef>
    </p:bg>
    <p:spTree>
      <p:nvGrpSpPr>
        <p:cNvPr id="1" name=""/>
        <p:cNvGrpSpPr/>
        <p:nvPr/>
      </p:nvGrpSpPr>
      <p:grpSpPr>
        <a:xfrm>
          <a:off x="0" y="0"/>
          <a:ext cx="0" cy="0"/>
          <a:chOff x="0" y="0"/>
          <a:chExt cx="0" cy="0"/>
        </a:xfrm>
      </p:grpSpPr>
      <p:pic>
        <p:nvPicPr>
          <p:cNvPr id="29" name="Cloud">
            <a:extLst>
              <a:ext uri="{FF2B5EF4-FFF2-40B4-BE49-F238E27FC236}">
                <a16:creationId xmlns:a16="http://schemas.microsoft.com/office/drawing/2014/main" id="{1FEF353B-5E69-46CC-99C9-51F3C1151FCA}"/>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t="25032" b="23141"/>
          <a:stretch/>
        </p:blipFill>
        <p:spPr bwMode="invGray">
          <a:xfrm>
            <a:off x="5552282" y="4422526"/>
            <a:ext cx="6133750" cy="1684587"/>
          </a:xfrm>
          <a:prstGeom prst="rect">
            <a:avLst/>
          </a:prstGeom>
        </p:spPr>
      </p:pic>
      <p:sp>
        <p:nvSpPr>
          <p:cNvPr id="6" name="Title">
            <a:extLst>
              <a:ext uri="{FF2B5EF4-FFF2-40B4-BE49-F238E27FC236}">
                <a16:creationId xmlns:a16="http://schemas.microsoft.com/office/drawing/2014/main" id="{1DD53858-20BD-4E5C-A284-6E6B9C2D6720}"/>
              </a:ext>
            </a:extLst>
          </p:cNvPr>
          <p:cNvSpPr>
            <a:spLocks noGrp="1"/>
          </p:cNvSpPr>
          <p:nvPr>
            <p:ph type="title" hasCustomPrompt="1"/>
          </p:nvPr>
        </p:nvSpPr>
        <p:spPr/>
        <p:txBody>
          <a:bodyPr/>
          <a:lstStyle>
            <a:lvl1pPr>
              <a:defRPr/>
            </a:lvl1pPr>
          </a:lstStyle>
          <a:p>
            <a:r>
              <a:rPr lang="en-US" dirty="0"/>
              <a:t>Title</a:t>
            </a:r>
          </a:p>
        </p:txBody>
      </p:sp>
      <p:sp>
        <p:nvSpPr>
          <p:cNvPr id="54" name="Number 1">
            <a:extLst>
              <a:ext uri="{FF2B5EF4-FFF2-40B4-BE49-F238E27FC236}">
                <a16:creationId xmlns:a16="http://schemas.microsoft.com/office/drawing/2014/main" id="{5C328C39-8523-4FF1-9AF1-74711C087603}"/>
              </a:ext>
            </a:extLst>
          </p:cNvPr>
          <p:cNvSpPr>
            <a:spLocks noGrp="1"/>
          </p:cNvSpPr>
          <p:nvPr>
            <p:ph type="body" sz="quarter" idx="10" hasCustomPrompt="1"/>
          </p:nvPr>
        </p:nvSpPr>
        <p:spPr>
          <a:xfrm>
            <a:off x="768095" y="1826660"/>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53" name="Text Field 1">
            <a:extLst>
              <a:ext uri="{FF2B5EF4-FFF2-40B4-BE49-F238E27FC236}">
                <a16:creationId xmlns:a16="http://schemas.microsoft.com/office/drawing/2014/main" id="{655D94AF-400D-4994-875A-1C0056A5F775}"/>
              </a:ext>
            </a:extLst>
          </p:cNvPr>
          <p:cNvSpPr>
            <a:spLocks noGrp="1"/>
          </p:cNvSpPr>
          <p:nvPr>
            <p:ph type="body" idx="1"/>
          </p:nvPr>
        </p:nvSpPr>
        <p:spPr>
          <a:xfrm>
            <a:off x="1371411" y="1797991"/>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1" name="Number 2">
            <a:extLst>
              <a:ext uri="{FF2B5EF4-FFF2-40B4-BE49-F238E27FC236}">
                <a16:creationId xmlns:a16="http://schemas.microsoft.com/office/drawing/2014/main" id="{35383DED-C8B0-465B-9DDE-C7CB824D7A8B}"/>
              </a:ext>
            </a:extLst>
          </p:cNvPr>
          <p:cNvSpPr>
            <a:spLocks noGrp="1"/>
          </p:cNvSpPr>
          <p:nvPr>
            <p:ph type="body" sz="quarter" idx="11" hasCustomPrompt="1"/>
          </p:nvPr>
        </p:nvSpPr>
        <p:spPr>
          <a:xfrm>
            <a:off x="768095" y="2345834"/>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50" name="Text Field 2">
            <a:extLst>
              <a:ext uri="{FF2B5EF4-FFF2-40B4-BE49-F238E27FC236}">
                <a16:creationId xmlns:a16="http://schemas.microsoft.com/office/drawing/2014/main" id="{27711CB0-3C40-4D23-BE62-A8AA840420E7}"/>
              </a:ext>
            </a:extLst>
          </p:cNvPr>
          <p:cNvSpPr>
            <a:spLocks noGrp="1"/>
          </p:cNvSpPr>
          <p:nvPr>
            <p:ph type="body" idx="16"/>
          </p:nvPr>
        </p:nvSpPr>
        <p:spPr>
          <a:xfrm>
            <a:off x="1371411" y="2317188"/>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9" name="Number 3">
            <a:extLst>
              <a:ext uri="{FF2B5EF4-FFF2-40B4-BE49-F238E27FC236}">
                <a16:creationId xmlns:a16="http://schemas.microsoft.com/office/drawing/2014/main" id="{02470E76-0C23-49D0-BA36-BE07E5FA9FEB}"/>
              </a:ext>
            </a:extLst>
          </p:cNvPr>
          <p:cNvSpPr>
            <a:spLocks noGrp="1"/>
          </p:cNvSpPr>
          <p:nvPr>
            <p:ph type="body" sz="quarter" idx="12" hasCustomPrompt="1"/>
          </p:nvPr>
        </p:nvSpPr>
        <p:spPr>
          <a:xfrm>
            <a:off x="768095" y="2865008"/>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48" name="Text Field 3">
            <a:extLst>
              <a:ext uri="{FF2B5EF4-FFF2-40B4-BE49-F238E27FC236}">
                <a16:creationId xmlns:a16="http://schemas.microsoft.com/office/drawing/2014/main" id="{C2034A07-C8E9-462F-810A-359D5C5CE8EF}"/>
              </a:ext>
            </a:extLst>
          </p:cNvPr>
          <p:cNvSpPr>
            <a:spLocks noGrp="1"/>
          </p:cNvSpPr>
          <p:nvPr>
            <p:ph type="body" idx="17"/>
          </p:nvPr>
        </p:nvSpPr>
        <p:spPr>
          <a:xfrm>
            <a:off x="1371411" y="2836385"/>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7" name="Number 4">
            <a:extLst>
              <a:ext uri="{FF2B5EF4-FFF2-40B4-BE49-F238E27FC236}">
                <a16:creationId xmlns:a16="http://schemas.microsoft.com/office/drawing/2014/main" id="{71F5EBB5-D713-44E4-ACEB-13D0E36B5F42}"/>
              </a:ext>
            </a:extLst>
          </p:cNvPr>
          <p:cNvSpPr>
            <a:spLocks noGrp="1"/>
          </p:cNvSpPr>
          <p:nvPr>
            <p:ph type="body" sz="quarter" idx="13" hasCustomPrompt="1"/>
          </p:nvPr>
        </p:nvSpPr>
        <p:spPr>
          <a:xfrm>
            <a:off x="768095" y="3384182"/>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44" name="Text Field 4">
            <a:extLst>
              <a:ext uri="{FF2B5EF4-FFF2-40B4-BE49-F238E27FC236}">
                <a16:creationId xmlns:a16="http://schemas.microsoft.com/office/drawing/2014/main" id="{7FF45397-7298-41DD-955D-0DD502FE9C34}"/>
              </a:ext>
            </a:extLst>
          </p:cNvPr>
          <p:cNvSpPr>
            <a:spLocks noGrp="1"/>
          </p:cNvSpPr>
          <p:nvPr>
            <p:ph type="body" idx="18"/>
          </p:nvPr>
        </p:nvSpPr>
        <p:spPr>
          <a:xfrm>
            <a:off x="1371411" y="3355582"/>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2" name="Text Field 5">
            <a:extLst>
              <a:ext uri="{FF2B5EF4-FFF2-40B4-BE49-F238E27FC236}">
                <a16:creationId xmlns:a16="http://schemas.microsoft.com/office/drawing/2014/main" id="{0B149484-9996-4B68-98FC-C3170038CD9E}"/>
              </a:ext>
            </a:extLst>
          </p:cNvPr>
          <p:cNvSpPr>
            <a:spLocks noGrp="1"/>
          </p:cNvSpPr>
          <p:nvPr>
            <p:ph type="body" idx="19"/>
          </p:nvPr>
        </p:nvSpPr>
        <p:spPr>
          <a:xfrm>
            <a:off x="1371411" y="3874779"/>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3" name="Number 5">
            <a:extLst>
              <a:ext uri="{FF2B5EF4-FFF2-40B4-BE49-F238E27FC236}">
                <a16:creationId xmlns:a16="http://schemas.microsoft.com/office/drawing/2014/main" id="{75B20835-957E-4C1F-806C-EC0CBAEB1225}"/>
              </a:ext>
            </a:extLst>
          </p:cNvPr>
          <p:cNvSpPr>
            <a:spLocks noGrp="1"/>
          </p:cNvSpPr>
          <p:nvPr>
            <p:ph type="body" sz="quarter" idx="14" hasCustomPrompt="1"/>
          </p:nvPr>
        </p:nvSpPr>
        <p:spPr>
          <a:xfrm>
            <a:off x="768095" y="3903354"/>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cxnSp>
        <p:nvCxnSpPr>
          <p:cNvPr id="27" name="Column Divider 1" descr="Column Divider">
            <a:extLst>
              <a:ext uri="{FF2B5EF4-FFF2-40B4-BE49-F238E27FC236}">
                <a16:creationId xmlns:a16="http://schemas.microsoft.com/office/drawing/2014/main" id="{90C130B8-DB30-A047-8311-FCD7EEDF456C}"/>
              </a:ext>
            </a:extLst>
          </p:cNvPr>
          <p:cNvCxnSpPr>
            <a:cxnSpLocks/>
          </p:cNvCxnSpPr>
          <p:nvPr userDrawn="1"/>
        </p:nvCxnSpPr>
        <p:spPr>
          <a:xfrm>
            <a:off x="6096002" y="1877693"/>
            <a:ext cx="0" cy="422942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64" name="Number 6">
            <a:extLst>
              <a:ext uri="{FF2B5EF4-FFF2-40B4-BE49-F238E27FC236}">
                <a16:creationId xmlns:a16="http://schemas.microsoft.com/office/drawing/2014/main" id="{961425D8-6815-4587-9976-6D1208DA9974}"/>
              </a:ext>
            </a:extLst>
          </p:cNvPr>
          <p:cNvSpPr>
            <a:spLocks noGrp="1"/>
          </p:cNvSpPr>
          <p:nvPr>
            <p:ph type="body" sz="quarter" idx="42" hasCustomPrompt="1"/>
          </p:nvPr>
        </p:nvSpPr>
        <p:spPr>
          <a:xfrm>
            <a:off x="6343873" y="1826660"/>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63" name="Text Field 6">
            <a:extLst>
              <a:ext uri="{FF2B5EF4-FFF2-40B4-BE49-F238E27FC236}">
                <a16:creationId xmlns:a16="http://schemas.microsoft.com/office/drawing/2014/main" id="{AF5C72CF-3497-42F0-B696-100A118E361F}"/>
              </a:ext>
            </a:extLst>
          </p:cNvPr>
          <p:cNvSpPr>
            <a:spLocks noGrp="1"/>
          </p:cNvSpPr>
          <p:nvPr>
            <p:ph type="body" idx="41"/>
          </p:nvPr>
        </p:nvSpPr>
        <p:spPr>
          <a:xfrm>
            <a:off x="6947189" y="1797991"/>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2" name="Number 7">
            <a:extLst>
              <a:ext uri="{FF2B5EF4-FFF2-40B4-BE49-F238E27FC236}">
                <a16:creationId xmlns:a16="http://schemas.microsoft.com/office/drawing/2014/main" id="{1749E72C-4310-4083-831D-CD4C397FF595}"/>
              </a:ext>
            </a:extLst>
          </p:cNvPr>
          <p:cNvSpPr>
            <a:spLocks noGrp="1"/>
          </p:cNvSpPr>
          <p:nvPr>
            <p:ph type="body" sz="quarter" idx="40" hasCustomPrompt="1"/>
          </p:nvPr>
        </p:nvSpPr>
        <p:spPr>
          <a:xfrm>
            <a:off x="6343873" y="2345834"/>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61" name="Text Field 7">
            <a:extLst>
              <a:ext uri="{FF2B5EF4-FFF2-40B4-BE49-F238E27FC236}">
                <a16:creationId xmlns:a16="http://schemas.microsoft.com/office/drawing/2014/main" id="{C9AEDB33-BAFE-47D8-A123-46CA40447186}"/>
              </a:ext>
            </a:extLst>
          </p:cNvPr>
          <p:cNvSpPr>
            <a:spLocks noGrp="1"/>
          </p:cNvSpPr>
          <p:nvPr>
            <p:ph type="body" idx="39"/>
          </p:nvPr>
        </p:nvSpPr>
        <p:spPr>
          <a:xfrm>
            <a:off x="6947189" y="2317188"/>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0" name="Number 8">
            <a:extLst>
              <a:ext uri="{FF2B5EF4-FFF2-40B4-BE49-F238E27FC236}">
                <a16:creationId xmlns:a16="http://schemas.microsoft.com/office/drawing/2014/main" id="{46F755AF-9108-4170-81F7-B6F8E3C68ED1}"/>
              </a:ext>
            </a:extLst>
          </p:cNvPr>
          <p:cNvSpPr>
            <a:spLocks noGrp="1"/>
          </p:cNvSpPr>
          <p:nvPr>
            <p:ph type="body" sz="quarter" idx="38" hasCustomPrompt="1"/>
          </p:nvPr>
        </p:nvSpPr>
        <p:spPr>
          <a:xfrm>
            <a:off x="6343873" y="2865008"/>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59" name="Text Field 8">
            <a:extLst>
              <a:ext uri="{FF2B5EF4-FFF2-40B4-BE49-F238E27FC236}">
                <a16:creationId xmlns:a16="http://schemas.microsoft.com/office/drawing/2014/main" id="{0B77A7F7-398C-4BA3-90E4-80A4FFCBB706}"/>
              </a:ext>
            </a:extLst>
          </p:cNvPr>
          <p:cNvSpPr>
            <a:spLocks noGrp="1"/>
          </p:cNvSpPr>
          <p:nvPr>
            <p:ph type="body" idx="37"/>
          </p:nvPr>
        </p:nvSpPr>
        <p:spPr>
          <a:xfrm>
            <a:off x="6947189" y="2836385"/>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8" name="Number 9">
            <a:extLst>
              <a:ext uri="{FF2B5EF4-FFF2-40B4-BE49-F238E27FC236}">
                <a16:creationId xmlns:a16="http://schemas.microsoft.com/office/drawing/2014/main" id="{D4B1E079-A71B-4A9C-8EFE-2DF8AA35CAC7}"/>
              </a:ext>
            </a:extLst>
          </p:cNvPr>
          <p:cNvSpPr>
            <a:spLocks noGrp="1"/>
          </p:cNvSpPr>
          <p:nvPr>
            <p:ph type="body" sz="quarter" idx="36" hasCustomPrompt="1"/>
          </p:nvPr>
        </p:nvSpPr>
        <p:spPr>
          <a:xfrm>
            <a:off x="6343873" y="3384182"/>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57" name="Text Field 9">
            <a:extLst>
              <a:ext uri="{FF2B5EF4-FFF2-40B4-BE49-F238E27FC236}">
                <a16:creationId xmlns:a16="http://schemas.microsoft.com/office/drawing/2014/main" id="{237213B4-DB0C-459E-B74E-248865DB7F77}"/>
              </a:ext>
            </a:extLst>
          </p:cNvPr>
          <p:cNvSpPr>
            <a:spLocks noGrp="1"/>
          </p:cNvSpPr>
          <p:nvPr>
            <p:ph type="body" idx="35"/>
          </p:nvPr>
        </p:nvSpPr>
        <p:spPr>
          <a:xfrm>
            <a:off x="6947189" y="3355582"/>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6" name="Number 10">
            <a:extLst>
              <a:ext uri="{FF2B5EF4-FFF2-40B4-BE49-F238E27FC236}">
                <a16:creationId xmlns:a16="http://schemas.microsoft.com/office/drawing/2014/main" id="{BFE89EAD-AD1A-4EF1-B013-71447971D3D8}"/>
              </a:ext>
            </a:extLst>
          </p:cNvPr>
          <p:cNvSpPr>
            <a:spLocks noGrp="1"/>
          </p:cNvSpPr>
          <p:nvPr>
            <p:ph type="body" sz="quarter" idx="34" hasCustomPrompt="1"/>
          </p:nvPr>
        </p:nvSpPr>
        <p:spPr>
          <a:xfrm>
            <a:off x="6343873" y="3903354"/>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55" name="Text Field 10">
            <a:extLst>
              <a:ext uri="{FF2B5EF4-FFF2-40B4-BE49-F238E27FC236}">
                <a16:creationId xmlns:a16="http://schemas.microsoft.com/office/drawing/2014/main" id="{4630594D-B915-4DBC-8632-EC1246600ABF}"/>
              </a:ext>
            </a:extLst>
          </p:cNvPr>
          <p:cNvSpPr>
            <a:spLocks noGrp="1"/>
          </p:cNvSpPr>
          <p:nvPr>
            <p:ph type="body" idx="33"/>
          </p:nvPr>
        </p:nvSpPr>
        <p:spPr>
          <a:xfrm>
            <a:off x="6947189" y="3874779"/>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1" name="Slide Number">
            <a:extLst>
              <a:ext uri="{FF2B5EF4-FFF2-40B4-BE49-F238E27FC236}">
                <a16:creationId xmlns:a16="http://schemas.microsoft.com/office/drawing/2014/main" id="{CC5C0CA0-2B8A-9F4E-A261-9C8E089C7C65}"/>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45" name="Footer">
            <a:extLst>
              <a:ext uri="{FF2B5EF4-FFF2-40B4-BE49-F238E27FC236}">
                <a16:creationId xmlns:a16="http://schemas.microsoft.com/office/drawing/2014/main" id="{6437C572-88B3-0F48-9AC6-404CE959FA0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A9E149D3-5089-469A-B708-4FA53D22FB49}"/>
              </a:ext>
            </a:extLst>
          </p:cNvPr>
          <p:cNvSpPr>
            <a:spLocks noGrp="1"/>
          </p:cNvSpPr>
          <p:nvPr>
            <p:ph type="dt" sz="half" idx="32"/>
          </p:nvPr>
        </p:nvSpPr>
        <p:spPr/>
        <p:txBody>
          <a:bodyPr/>
          <a:lstStyle/>
          <a:p>
            <a:r>
              <a:rPr lang="en-US"/>
              <a:t>[Date]</a:t>
            </a:r>
            <a:endParaRPr lang="en-US" dirty="0"/>
          </a:p>
        </p:txBody>
      </p:sp>
    </p:spTree>
    <p:extLst>
      <p:ext uri="{BB962C8B-B14F-4D97-AF65-F5344CB8AC3E}">
        <p14:creationId xmlns:p14="http://schemas.microsoft.com/office/powerpoint/2010/main" val="41128242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userDrawn="1">
  <p:cSld name="Light - Quote with Data Texture Background">
    <p:spTree>
      <p:nvGrpSpPr>
        <p:cNvPr id="1" name=""/>
        <p:cNvGrpSpPr/>
        <p:nvPr/>
      </p:nvGrpSpPr>
      <p:grpSpPr>
        <a:xfrm>
          <a:off x="0" y="0"/>
          <a:ext cx="0" cy="0"/>
          <a:chOff x="0" y="0"/>
          <a:chExt cx="0" cy="0"/>
        </a:xfrm>
      </p:grpSpPr>
      <p:pic>
        <p:nvPicPr>
          <p:cNvPr id="26" name="Data Texture Image">
            <a:extLst>
              <a:ext uri="{FF2B5EF4-FFF2-40B4-BE49-F238E27FC236}">
                <a16:creationId xmlns:a16="http://schemas.microsoft.com/office/drawing/2014/main" id="{B04AAB1E-3886-45C0-9EE7-ABD1360D0F25}"/>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30000"/>
            <a:extLst>
              <a:ext uri="{28A0092B-C50C-407E-A947-70E740481C1C}">
                <a14:useLocalDpi xmlns:a14="http://schemas.microsoft.com/office/drawing/2010/main"/>
              </a:ext>
            </a:extLst>
          </a:blip>
          <a:srcRect/>
          <a:stretch/>
        </p:blipFill>
        <p:spPr>
          <a:xfrm>
            <a:off x="0" y="0"/>
            <a:ext cx="12192000" cy="6857999"/>
          </a:xfrm>
          <a:prstGeom prst="rect">
            <a:avLst/>
          </a:prstGeom>
          <a:ln>
            <a:noFill/>
          </a:ln>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27" name="Abstract Pattern Strip">
            <a:extLst>
              <a:ext uri="{FF2B5EF4-FFF2-40B4-BE49-F238E27FC236}">
                <a16:creationId xmlns:a16="http://schemas.microsoft.com/office/drawing/2014/main" id="{F3401E25-F12C-4928-80ED-70CBC12535BF}"/>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2" name="Title">
            <a:extLst>
              <a:ext uri="{FF2B5EF4-FFF2-40B4-BE49-F238E27FC236}">
                <a16:creationId xmlns:a16="http://schemas.microsoft.com/office/drawing/2014/main" id="{BA19B719-F896-40D2-A59B-8E51E7D4BB65}"/>
              </a:ext>
            </a:extLst>
          </p:cNvPr>
          <p:cNvSpPr>
            <a:spLocks noGrp="1"/>
          </p:cNvSpPr>
          <p:nvPr>
            <p:ph type="title" hasCustomPrompt="1"/>
          </p:nvPr>
        </p:nvSpPr>
        <p:spPr>
          <a:xfrm>
            <a:off x="768875" y="1828800"/>
            <a:ext cx="10671048" cy="2026447"/>
          </a:xfrm>
          <a:noFill/>
        </p:spPr>
        <p:txBody>
          <a:bodyPr vert="horz" wrap="square" lIns="0" tIns="0" rIns="0" bIns="0" rtlCol="0" anchor="b" anchorCtr="0">
            <a:noAutofit/>
          </a:bodyPr>
          <a:lstStyle>
            <a:lvl1pPr>
              <a:lnSpc>
                <a:spcPct val="100000"/>
              </a:lnSpc>
              <a:defRPr lang="en-US" sz="3200" b="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cxnSp>
        <p:nvCxnSpPr>
          <p:cNvPr id="22" name="Accent Mark">
            <a:extLst>
              <a:ext uri="{FF2B5EF4-FFF2-40B4-BE49-F238E27FC236}">
                <a16:creationId xmlns:a16="http://schemas.microsoft.com/office/drawing/2014/main" id="{F363974D-C85A-FE42-A520-65FD80C0574A}"/>
              </a:ext>
              <a:ext uri="{C183D7F6-B498-43B3-948B-1728B52AA6E4}">
                <adec:decorative xmlns:adec="http://schemas.microsoft.com/office/drawing/2017/decorative" val="1"/>
              </a:ext>
            </a:extLst>
          </p:cNvPr>
          <p:cNvCxnSpPr>
            <a:cxnSpLocks/>
          </p:cNvCxnSpPr>
          <p:nvPr userDrawn="1"/>
        </p:nvCxnSpPr>
        <p:spPr>
          <a:xfrm flipH="1">
            <a:off x="774700" y="4169003"/>
            <a:ext cx="310896"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5" name="Slide Number">
            <a:extLst>
              <a:ext uri="{FF2B5EF4-FFF2-40B4-BE49-F238E27FC236}">
                <a16:creationId xmlns:a16="http://schemas.microsoft.com/office/drawing/2014/main" id="{7395177A-B694-4AAB-912F-BF5769C5B10B}"/>
              </a:ext>
            </a:extLst>
          </p:cNvPr>
          <p:cNvSpPr>
            <a:spLocks noGrp="1"/>
          </p:cNvSpPr>
          <p:nvPr>
            <p:ph type="sldNum" sz="quarter" idx="40"/>
          </p:nvPr>
        </p:nvSpPr>
        <p:spPr/>
        <p:txBody>
          <a:bodyPr/>
          <a:lstStyle/>
          <a:p>
            <a:fld id="{345D60D9-5372-5F40-9443-0F9AE5BDC3C8}" type="slidenum">
              <a:rPr lang="en-US" smtClean="0"/>
              <a:pPr/>
              <a:t>‹#›</a:t>
            </a:fld>
            <a:endParaRPr lang="en-US" dirty="0"/>
          </a:p>
        </p:txBody>
      </p:sp>
      <p:sp>
        <p:nvSpPr>
          <p:cNvPr id="4" name="Footer">
            <a:extLst>
              <a:ext uri="{FF2B5EF4-FFF2-40B4-BE49-F238E27FC236}">
                <a16:creationId xmlns:a16="http://schemas.microsoft.com/office/drawing/2014/main" id="{47A561F4-2837-46AC-A525-A8F742E034C6}"/>
              </a:ext>
            </a:extLst>
          </p:cNvPr>
          <p:cNvSpPr>
            <a:spLocks noGrp="1"/>
          </p:cNvSpPr>
          <p:nvPr>
            <p:ph type="ftr" sz="quarter" idx="39"/>
          </p:nvPr>
        </p:nvSpPr>
        <p:spPr/>
        <p:txBody>
          <a:bodyPr/>
          <a:lstStyle/>
          <a:p>
            <a:r>
              <a:rPr lang="en-US"/>
              <a:t>Copyright © 2020, Oracle and/or its affiliates  |  Confidential: Internal/Restricted/Highly Restricted</a:t>
            </a:r>
            <a:endParaRPr lang="en-US" dirty="0"/>
          </a:p>
        </p:txBody>
      </p:sp>
      <p:sp>
        <p:nvSpPr>
          <p:cNvPr id="3" name="Date">
            <a:extLst>
              <a:ext uri="{FF2B5EF4-FFF2-40B4-BE49-F238E27FC236}">
                <a16:creationId xmlns:a16="http://schemas.microsoft.com/office/drawing/2014/main" id="{95077E9D-DDF7-495A-9766-EEB6388A258F}"/>
              </a:ext>
            </a:extLst>
          </p:cNvPr>
          <p:cNvSpPr>
            <a:spLocks noGrp="1"/>
          </p:cNvSpPr>
          <p:nvPr>
            <p:ph type="dt" sz="half" idx="38"/>
          </p:nvPr>
        </p:nvSpPr>
        <p:spPr/>
        <p:txBody>
          <a:bodyPr/>
          <a:lstStyle/>
          <a:p>
            <a:r>
              <a:rPr lang="en-US"/>
              <a:t>[Date]</a:t>
            </a:r>
            <a:endParaRPr lang="en-US" dirty="0"/>
          </a:p>
        </p:txBody>
      </p:sp>
    </p:spTree>
    <p:extLst>
      <p:ext uri="{BB962C8B-B14F-4D97-AF65-F5344CB8AC3E}">
        <p14:creationId xmlns:p14="http://schemas.microsoft.com/office/powerpoint/2010/main" val="200262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userDrawn="1">
  <p:cSld name="Dark - Quote with Data Texture Background">
    <p:bg>
      <p:bgRef idx="1001">
        <a:schemeClr val="bg1"/>
      </p:bgRef>
    </p:bg>
    <p:spTree>
      <p:nvGrpSpPr>
        <p:cNvPr id="1" name=""/>
        <p:cNvGrpSpPr/>
        <p:nvPr/>
      </p:nvGrpSpPr>
      <p:grpSpPr>
        <a:xfrm>
          <a:off x="0" y="0"/>
          <a:ext cx="0" cy="0"/>
          <a:chOff x="0" y="0"/>
          <a:chExt cx="0" cy="0"/>
        </a:xfrm>
      </p:grpSpPr>
      <p:pic>
        <p:nvPicPr>
          <p:cNvPr id="15" name="Data Texture Image">
            <a:extLst>
              <a:ext uri="{FF2B5EF4-FFF2-40B4-BE49-F238E27FC236}">
                <a16:creationId xmlns:a16="http://schemas.microsoft.com/office/drawing/2014/main" id="{8A6273FB-BF91-403E-A6FD-7515A6D8BFCC}"/>
              </a:ext>
              <a:ext uri="{C183D7F6-B498-43B3-948B-1728B52AA6E4}">
                <adec:decorative xmlns:adec="http://schemas.microsoft.com/office/drawing/2017/decorative" val="1"/>
              </a:ext>
            </a:extLst>
          </p:cNvPr>
          <p:cNvPicPr>
            <a:picLocks noChangeAspect="1"/>
          </p:cNvPicPr>
          <p:nvPr userDrawn="1"/>
        </p:nvPicPr>
        <p:blipFill>
          <a:blip r:embed="rId2" cstate="email">
            <a:alphaModFix amt="20000"/>
            <a:extLst>
              <a:ext uri="{28A0092B-C50C-407E-A947-70E740481C1C}">
                <a14:useLocalDpi xmlns:a14="http://schemas.microsoft.com/office/drawing/2010/main"/>
              </a:ext>
            </a:extLst>
          </a:blip>
          <a:srcRect/>
          <a:stretch/>
        </p:blipFill>
        <p:spPr bwMode="invGray">
          <a:xfrm>
            <a:off x="0" y="0"/>
            <a:ext cx="12192000" cy="6858000"/>
          </a:xfrm>
          <a:prstGeom prst="rect">
            <a:avLst/>
          </a:prstGeom>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6" name="Abstract Pattern Strip">
            <a:extLst>
              <a:ext uri="{FF2B5EF4-FFF2-40B4-BE49-F238E27FC236}">
                <a16:creationId xmlns:a16="http://schemas.microsoft.com/office/drawing/2014/main" id="{E8E76EC8-BC00-46D2-9D77-DD40BFE6ECFB}"/>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2" name="Quote">
            <a:extLst>
              <a:ext uri="{FF2B5EF4-FFF2-40B4-BE49-F238E27FC236}">
                <a16:creationId xmlns:a16="http://schemas.microsoft.com/office/drawing/2014/main" id="{70860AE5-51F4-4600-B7C5-0FFE1F5EE8BF}"/>
              </a:ext>
            </a:extLst>
          </p:cNvPr>
          <p:cNvSpPr>
            <a:spLocks noGrp="1"/>
          </p:cNvSpPr>
          <p:nvPr>
            <p:ph type="title" hasCustomPrompt="1"/>
          </p:nvPr>
        </p:nvSpPr>
        <p:spPr>
          <a:xfrm>
            <a:off x="768875" y="1828800"/>
            <a:ext cx="10671048" cy="1963350"/>
          </a:xfrm>
          <a:noFill/>
        </p:spPr>
        <p:txBody>
          <a:bodyPr vert="horz" wrap="square" lIns="0" tIns="0" rIns="0" bIns="0" rtlCol="0" anchor="b" anchorCtr="0">
            <a:noAutofit/>
          </a:bodyPr>
          <a:lstStyle>
            <a:lvl1pPr>
              <a:defRPr lang="en-US" sz="3200" b="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cxnSp>
        <p:nvCxnSpPr>
          <p:cNvPr id="22" name="Accent Mark">
            <a:extLst>
              <a:ext uri="{FF2B5EF4-FFF2-40B4-BE49-F238E27FC236}">
                <a16:creationId xmlns:a16="http://schemas.microsoft.com/office/drawing/2014/main" id="{F363974D-C85A-FE42-A520-65FD80C0574A}"/>
              </a:ext>
              <a:ext uri="{C183D7F6-B498-43B3-948B-1728B52AA6E4}">
                <adec:decorative xmlns:adec="http://schemas.microsoft.com/office/drawing/2017/decorative" val="1"/>
              </a:ext>
            </a:extLst>
          </p:cNvPr>
          <p:cNvCxnSpPr>
            <a:cxnSpLocks/>
          </p:cNvCxnSpPr>
          <p:nvPr userDrawn="1"/>
        </p:nvCxnSpPr>
        <p:spPr>
          <a:xfrm flipH="1">
            <a:off x="774700" y="4169003"/>
            <a:ext cx="310896"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5" name="Slide Number">
            <a:extLst>
              <a:ext uri="{FF2B5EF4-FFF2-40B4-BE49-F238E27FC236}">
                <a16:creationId xmlns:a16="http://schemas.microsoft.com/office/drawing/2014/main" id="{7395177A-B694-4AAB-912F-BF5769C5B10B}"/>
              </a:ext>
            </a:extLst>
          </p:cNvPr>
          <p:cNvSpPr>
            <a:spLocks noGrp="1"/>
          </p:cNvSpPr>
          <p:nvPr>
            <p:ph type="sldNum" sz="quarter" idx="40"/>
          </p:nvPr>
        </p:nvSpPr>
        <p:spPr/>
        <p:txBody>
          <a:bodyPr/>
          <a:lstStyle/>
          <a:p>
            <a:fld id="{345D60D9-5372-5F40-9443-0F9AE5BDC3C8}" type="slidenum">
              <a:rPr lang="en-US" smtClean="0"/>
              <a:pPr/>
              <a:t>‹#›</a:t>
            </a:fld>
            <a:endParaRPr lang="en-US" dirty="0"/>
          </a:p>
        </p:txBody>
      </p:sp>
      <p:sp>
        <p:nvSpPr>
          <p:cNvPr id="4" name="Footer">
            <a:extLst>
              <a:ext uri="{FF2B5EF4-FFF2-40B4-BE49-F238E27FC236}">
                <a16:creationId xmlns:a16="http://schemas.microsoft.com/office/drawing/2014/main" id="{47A561F4-2837-46AC-A525-A8F742E034C6}"/>
              </a:ext>
            </a:extLst>
          </p:cNvPr>
          <p:cNvSpPr>
            <a:spLocks noGrp="1"/>
          </p:cNvSpPr>
          <p:nvPr>
            <p:ph type="ftr" sz="quarter" idx="39"/>
          </p:nvPr>
        </p:nvSpPr>
        <p:spPr/>
        <p:txBody>
          <a:bodyPr/>
          <a:lstStyle/>
          <a:p>
            <a:r>
              <a:rPr lang="en-US"/>
              <a:t>Copyright © 2020, Oracle and/or its affiliates  |  Confidential: Internal/Restricted/Highly Restricted</a:t>
            </a:r>
            <a:endParaRPr lang="en-US" dirty="0"/>
          </a:p>
        </p:txBody>
      </p:sp>
      <p:sp>
        <p:nvSpPr>
          <p:cNvPr id="3" name="Date">
            <a:extLst>
              <a:ext uri="{FF2B5EF4-FFF2-40B4-BE49-F238E27FC236}">
                <a16:creationId xmlns:a16="http://schemas.microsoft.com/office/drawing/2014/main" id="{95077E9D-DDF7-495A-9766-EEB6388A258F}"/>
              </a:ext>
            </a:extLst>
          </p:cNvPr>
          <p:cNvSpPr>
            <a:spLocks noGrp="1"/>
          </p:cNvSpPr>
          <p:nvPr>
            <p:ph type="dt" sz="half" idx="38"/>
          </p:nvPr>
        </p:nvSpPr>
        <p:spPr/>
        <p:txBody>
          <a:bodyPr/>
          <a:lstStyle/>
          <a:p>
            <a:r>
              <a:rPr lang="en-US"/>
              <a:t>[Date]</a:t>
            </a:r>
            <a:endParaRPr lang="en-US" dirty="0"/>
          </a:p>
        </p:txBody>
      </p:sp>
    </p:spTree>
    <p:extLst>
      <p:ext uri="{BB962C8B-B14F-4D97-AF65-F5344CB8AC3E}">
        <p14:creationId xmlns:p14="http://schemas.microsoft.com/office/powerpoint/2010/main" val="32563148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preserve="1" userDrawn="1">
  <p:cSld name="Light - Quote with Picture">
    <p:spTree>
      <p:nvGrpSpPr>
        <p:cNvPr id="1" name=""/>
        <p:cNvGrpSpPr/>
        <p:nvPr/>
      </p:nvGrpSpPr>
      <p:grpSpPr>
        <a:xfrm>
          <a:off x="0" y="0"/>
          <a:ext cx="0" cy="0"/>
          <a:chOff x="0" y="0"/>
          <a:chExt cx="0" cy="0"/>
        </a:xfrm>
      </p:grpSpPr>
      <p:pic>
        <p:nvPicPr>
          <p:cNvPr id="35" name="Data Texture Image">
            <a:extLst>
              <a:ext uri="{FF2B5EF4-FFF2-40B4-BE49-F238E27FC236}">
                <a16:creationId xmlns:a16="http://schemas.microsoft.com/office/drawing/2014/main" id="{714CAE7B-78C2-4A58-812D-A0B7189CECA6}"/>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30000"/>
            <a:extLst>
              <a:ext uri="{28A0092B-C50C-407E-A947-70E740481C1C}">
                <a14:useLocalDpi xmlns:a14="http://schemas.microsoft.com/office/drawing/2010/main"/>
              </a:ext>
            </a:extLst>
          </a:blip>
          <a:srcRect r="60000"/>
          <a:stretch/>
        </p:blipFill>
        <p:spPr>
          <a:xfrm>
            <a:off x="0" y="0"/>
            <a:ext cx="4876800" cy="6858000"/>
          </a:xfrm>
          <a:prstGeom prst="rect">
            <a:avLst/>
          </a:prstGeom>
        </p:spPr>
      </p:pic>
      <p:pic>
        <p:nvPicPr>
          <p:cNvPr id="12" name="Abstract Pattern Strip">
            <a:extLst>
              <a:ext uri="{FF2B5EF4-FFF2-40B4-BE49-F238E27FC236}">
                <a16:creationId xmlns:a16="http://schemas.microsoft.com/office/drawing/2014/main" id="{D185B491-D394-0B46-9060-DA769BEF8790}"/>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3" name="Quote">
            <a:extLst>
              <a:ext uri="{FF2B5EF4-FFF2-40B4-BE49-F238E27FC236}">
                <a16:creationId xmlns:a16="http://schemas.microsoft.com/office/drawing/2014/main" id="{A13E52A3-3B72-407D-BD94-ADB27B9FCE9C}"/>
              </a:ext>
            </a:extLst>
          </p:cNvPr>
          <p:cNvSpPr>
            <a:spLocks noGrp="1"/>
          </p:cNvSpPr>
          <p:nvPr>
            <p:ph type="title" hasCustomPrompt="1"/>
          </p:nvPr>
        </p:nvSpPr>
        <p:spPr>
          <a:xfrm>
            <a:off x="5126733" y="2311417"/>
            <a:ext cx="6313189" cy="1969770"/>
          </a:xfrm>
          <a:noFill/>
        </p:spPr>
        <p:txBody>
          <a:bodyPr vert="horz" wrap="square" lIns="0" tIns="0" rIns="0" bIns="0" rtlCol="0" anchor="b" anchorCtr="0">
            <a:spAutoFit/>
          </a:bodyPr>
          <a:lstStyle>
            <a:lvl1pPr>
              <a:lnSpc>
                <a:spcPct val="100000"/>
              </a:lnSpc>
              <a:defRPr lang="en-US" sz="3200" b="0" dirty="0">
                <a:latin typeface="+mj-lt"/>
                <a:cs typeface="Oracle Sans" panose="020B0503020204020204" pitchFamily="34" charset="0"/>
              </a:defRPr>
            </a:lvl1pPr>
          </a:lstStyle>
          <a:p>
            <a:pPr lvl="0"/>
            <a:r>
              <a:rPr lang="en-US" dirty="0"/>
              <a:t>“Click to type customer or partner quote surrounded by quotation marks.” Remove/replace placeholder image as needed.</a:t>
            </a:r>
          </a:p>
        </p:txBody>
      </p:sp>
      <p:cxnSp>
        <p:nvCxnSpPr>
          <p:cNvPr id="26" name="Accent Mark">
            <a:extLst>
              <a:ext uri="{FF2B5EF4-FFF2-40B4-BE49-F238E27FC236}">
                <a16:creationId xmlns:a16="http://schemas.microsoft.com/office/drawing/2014/main" id="{B850A072-4DE2-40B8-B48C-7D5F61FFF3C6}"/>
              </a:ext>
              <a:ext uri="{C183D7F6-B498-43B3-948B-1728B52AA6E4}">
                <adec:decorative xmlns:adec="http://schemas.microsoft.com/office/drawing/2017/decorative" val="1"/>
              </a:ext>
            </a:extLst>
          </p:cNvPr>
          <p:cNvCxnSpPr>
            <a:cxnSpLocks/>
          </p:cNvCxnSpPr>
          <p:nvPr userDrawn="1"/>
        </p:nvCxnSpPr>
        <p:spPr>
          <a:xfrm flipH="1">
            <a:off x="5132428" y="4616524"/>
            <a:ext cx="310896"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126734" y="4983135"/>
            <a:ext cx="6300216"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126734" y="5320728"/>
            <a:ext cx="6300216" cy="786385"/>
          </a:xfrm>
          <a:prstGeom prst="rect">
            <a:avLst/>
          </a:prstGeom>
        </p:spPr>
        <p:txBody>
          <a:bodyPr>
            <a:noAutofit/>
          </a:bodyPr>
          <a:lstStyle>
            <a:lvl1pPr>
              <a:defRPr/>
            </a:lvl1pPr>
          </a:lstStyle>
          <a:p>
            <a:pPr lvl="0"/>
            <a:r>
              <a:rPr lang="en-US" dirty="0"/>
              <a:t>Additional information if needed</a:t>
            </a:r>
          </a:p>
        </p:txBody>
      </p:sp>
      <p:sp>
        <p:nvSpPr>
          <p:cNvPr id="20" name="Slide Number">
            <a:extLst>
              <a:ext uri="{FF2B5EF4-FFF2-40B4-BE49-F238E27FC236}">
                <a16:creationId xmlns:a16="http://schemas.microsoft.com/office/drawing/2014/main" id="{EE72B65C-E243-794C-857A-A0D39057C3A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4" name="Footer">
            <a:extLst>
              <a:ext uri="{FF2B5EF4-FFF2-40B4-BE49-F238E27FC236}">
                <a16:creationId xmlns:a16="http://schemas.microsoft.com/office/drawing/2014/main" id="{DE2C5228-7B29-2845-809E-1891554EBF52}"/>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7CC03C79-3198-49C1-A05C-A15000F3EB66}"/>
              </a:ext>
            </a:extLst>
          </p:cNvPr>
          <p:cNvSpPr>
            <a:spLocks noGrp="1"/>
          </p:cNvSpPr>
          <p:nvPr>
            <p:ph type="dt" sz="half" idx="38"/>
          </p:nvPr>
        </p:nvSpPr>
        <p:spPr/>
        <p:txBody>
          <a:bodyPr/>
          <a:lstStyle/>
          <a:p>
            <a:r>
              <a:rPr lang="en-US"/>
              <a:t>[Date]</a:t>
            </a:r>
            <a:endParaRPr lang="en-US" dirty="0"/>
          </a:p>
        </p:txBody>
      </p:sp>
      <p:pic>
        <p:nvPicPr>
          <p:cNvPr id="15" name="OTag">
            <a:extLst>
              <a:ext uri="{FF2B5EF4-FFF2-40B4-BE49-F238E27FC236}">
                <a16:creationId xmlns:a16="http://schemas.microsoft.com/office/drawing/2014/main" id="{D79573CA-7EF3-46CE-91D4-01D1A2F17BEF}"/>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3566001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preserve="1" userDrawn="1">
  <p:cSld name="Dark - Quote with Picture">
    <p:bg>
      <p:bgRef idx="1001">
        <a:schemeClr val="bg1"/>
      </p:bgRef>
    </p:bg>
    <p:spTree>
      <p:nvGrpSpPr>
        <p:cNvPr id="1" name=""/>
        <p:cNvGrpSpPr/>
        <p:nvPr/>
      </p:nvGrpSpPr>
      <p:grpSpPr>
        <a:xfrm>
          <a:off x="0" y="0"/>
          <a:ext cx="0" cy="0"/>
          <a:chOff x="0" y="0"/>
          <a:chExt cx="0" cy="0"/>
        </a:xfrm>
      </p:grpSpPr>
      <p:pic>
        <p:nvPicPr>
          <p:cNvPr id="18" name="Data Texture Image">
            <a:extLst>
              <a:ext uri="{FF2B5EF4-FFF2-40B4-BE49-F238E27FC236}">
                <a16:creationId xmlns:a16="http://schemas.microsoft.com/office/drawing/2014/main" id="{7818D415-7FA2-4847-875F-8AE08849396F}"/>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r="60000"/>
          <a:stretch/>
        </p:blipFill>
        <p:spPr bwMode="invGray">
          <a:xfrm>
            <a:off x="0" y="0"/>
            <a:ext cx="4876800" cy="6858000"/>
          </a:xfrm>
          <a:prstGeom prst="rect">
            <a:avLst/>
          </a:prstGeom>
        </p:spPr>
      </p:pic>
      <p:pic>
        <p:nvPicPr>
          <p:cNvPr id="12" name="Abstract Pattern Strip">
            <a:extLst>
              <a:ext uri="{FF2B5EF4-FFF2-40B4-BE49-F238E27FC236}">
                <a16:creationId xmlns:a16="http://schemas.microsoft.com/office/drawing/2014/main" id="{D185B491-D394-0B46-9060-DA769BEF8790}"/>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3" name="Quote">
            <a:extLst>
              <a:ext uri="{FF2B5EF4-FFF2-40B4-BE49-F238E27FC236}">
                <a16:creationId xmlns:a16="http://schemas.microsoft.com/office/drawing/2014/main" id="{E7972264-22BA-4EDF-A0AC-13C683A7DA78}"/>
              </a:ext>
            </a:extLst>
          </p:cNvPr>
          <p:cNvSpPr>
            <a:spLocks noGrp="1"/>
          </p:cNvSpPr>
          <p:nvPr>
            <p:ph type="title" hasCustomPrompt="1"/>
          </p:nvPr>
        </p:nvSpPr>
        <p:spPr>
          <a:xfrm>
            <a:off x="5119646" y="2311916"/>
            <a:ext cx="6300216" cy="1969770"/>
          </a:xfrm>
          <a:noFill/>
        </p:spPr>
        <p:txBody>
          <a:bodyPr vert="horz" wrap="square" lIns="0" tIns="0" rIns="0" bIns="0" rtlCol="0" anchor="b" anchorCtr="0">
            <a:spAutoFit/>
          </a:bodyPr>
          <a:lstStyle>
            <a:lvl1pPr>
              <a:lnSpc>
                <a:spcPct val="100000"/>
              </a:lnSpc>
              <a:defRPr lang="en-US" sz="3200" b="0">
                <a:latin typeface="+mj-lt"/>
                <a:cs typeface="Oracle Sans" panose="020B0503020204020204" pitchFamily="34" charset="0"/>
              </a:defRPr>
            </a:lvl1pPr>
          </a:lstStyle>
          <a:p>
            <a:pPr lvl="0"/>
            <a:r>
              <a:rPr lang="en-US" dirty="0"/>
              <a:t>“Click to type customer or partner quote surrounded by quotation marks.” Remove/replace placeholder image as needed.</a:t>
            </a:r>
          </a:p>
        </p:txBody>
      </p:sp>
      <p:cxnSp>
        <p:nvCxnSpPr>
          <p:cNvPr id="26" name="Accent Mark">
            <a:extLst>
              <a:ext uri="{FF2B5EF4-FFF2-40B4-BE49-F238E27FC236}">
                <a16:creationId xmlns:a16="http://schemas.microsoft.com/office/drawing/2014/main" id="{B850A072-4DE2-40B8-B48C-7D5F61FFF3C6}"/>
              </a:ext>
              <a:ext uri="{C183D7F6-B498-43B3-948B-1728B52AA6E4}">
                <adec:decorative xmlns:adec="http://schemas.microsoft.com/office/drawing/2017/decorative" val="1"/>
              </a:ext>
            </a:extLst>
          </p:cNvPr>
          <p:cNvCxnSpPr>
            <a:cxnSpLocks/>
          </p:cNvCxnSpPr>
          <p:nvPr userDrawn="1"/>
        </p:nvCxnSpPr>
        <p:spPr>
          <a:xfrm flipH="1">
            <a:off x="5132428" y="4616524"/>
            <a:ext cx="310896"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126734" y="4983135"/>
            <a:ext cx="6300216"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126734" y="5320728"/>
            <a:ext cx="6300216" cy="786385"/>
          </a:xfrm>
          <a:prstGeom prst="rect">
            <a:avLst/>
          </a:prstGeom>
        </p:spPr>
        <p:txBody>
          <a:bodyPr>
            <a:noAutofit/>
          </a:bodyPr>
          <a:lstStyle>
            <a:lvl1pPr>
              <a:defRPr/>
            </a:lvl1pPr>
          </a:lstStyle>
          <a:p>
            <a:pPr lvl="0"/>
            <a:r>
              <a:rPr lang="en-US" dirty="0"/>
              <a:t>Additional information if needed</a:t>
            </a:r>
          </a:p>
        </p:txBody>
      </p:sp>
      <p:sp>
        <p:nvSpPr>
          <p:cNvPr id="20" name="Slide Number">
            <a:extLst>
              <a:ext uri="{FF2B5EF4-FFF2-40B4-BE49-F238E27FC236}">
                <a16:creationId xmlns:a16="http://schemas.microsoft.com/office/drawing/2014/main" id="{EE72B65C-E243-794C-857A-A0D39057C3A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4" name="Footer">
            <a:extLst>
              <a:ext uri="{FF2B5EF4-FFF2-40B4-BE49-F238E27FC236}">
                <a16:creationId xmlns:a16="http://schemas.microsoft.com/office/drawing/2014/main" id="{DE2C5228-7B29-2845-809E-1891554EBF52}"/>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1C4CCFA8-B9FA-42AB-900F-B503C9EF833A}"/>
              </a:ext>
            </a:extLst>
          </p:cNvPr>
          <p:cNvSpPr>
            <a:spLocks noGrp="1"/>
          </p:cNvSpPr>
          <p:nvPr>
            <p:ph type="dt" sz="half" idx="38"/>
          </p:nvPr>
        </p:nvSpPr>
        <p:spPr/>
        <p:txBody>
          <a:bodyPr/>
          <a:lstStyle/>
          <a:p>
            <a:r>
              <a:rPr lang="en-US"/>
              <a:t>[Date]</a:t>
            </a:r>
            <a:endParaRPr lang="en-US" dirty="0"/>
          </a:p>
        </p:txBody>
      </p:sp>
      <p:pic>
        <p:nvPicPr>
          <p:cNvPr id="15" name="OTag">
            <a:extLst>
              <a:ext uri="{FF2B5EF4-FFF2-40B4-BE49-F238E27FC236}">
                <a16:creationId xmlns:a16="http://schemas.microsoft.com/office/drawing/2014/main" id="{0D7B12AA-E756-4885-BD64-8DBE9AAC5A1F}"/>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26250330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preserve="1" userDrawn="1">
  <p:cSld name="Light - Quote with Abstract Border">
    <p:spTree>
      <p:nvGrpSpPr>
        <p:cNvPr id="1" name=""/>
        <p:cNvGrpSpPr/>
        <p:nvPr/>
      </p:nvGrpSpPr>
      <p:grpSpPr>
        <a:xfrm>
          <a:off x="0" y="0"/>
          <a:ext cx="0" cy="0"/>
          <a:chOff x="0" y="0"/>
          <a:chExt cx="0" cy="0"/>
        </a:xfrm>
      </p:grpSpPr>
      <p:pic>
        <p:nvPicPr>
          <p:cNvPr id="15" name="Abstract Illustration">
            <a:extLst>
              <a:ext uri="{FF2B5EF4-FFF2-40B4-BE49-F238E27FC236}">
                <a16:creationId xmlns:a16="http://schemas.microsoft.com/office/drawing/2014/main" id="{4BA47984-3BFF-A548-8C6E-B57F84FA973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a:custGeom>
            <a:avLst/>
            <a:gdLst>
              <a:gd name="connsiteX0" fmla="*/ 761999 w 12192000"/>
              <a:gd name="connsiteY0" fmla="*/ 587874 h 6858000"/>
              <a:gd name="connsiteX1" fmla="*/ 761999 w 12192000"/>
              <a:gd name="connsiteY1" fmla="*/ 6270127 h 6858000"/>
              <a:gd name="connsiteX2" fmla="*/ 11430000 w 12192000"/>
              <a:gd name="connsiteY2" fmla="*/ 6270127 h 6858000"/>
              <a:gd name="connsiteX3" fmla="*/ 11430000 w 12192000"/>
              <a:gd name="connsiteY3" fmla="*/ 58787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761999" y="587874"/>
                </a:moveTo>
                <a:lnTo>
                  <a:pt x="761999" y="6270127"/>
                </a:lnTo>
                <a:lnTo>
                  <a:pt x="11430000" y="6270127"/>
                </a:lnTo>
                <a:lnTo>
                  <a:pt x="11430000" y="587874"/>
                </a:lnTo>
                <a:close/>
                <a:moveTo>
                  <a:pt x="0" y="0"/>
                </a:moveTo>
                <a:lnTo>
                  <a:pt x="12192000" y="0"/>
                </a:lnTo>
                <a:lnTo>
                  <a:pt x="12192000" y="6858000"/>
                </a:lnTo>
                <a:lnTo>
                  <a:pt x="0" y="6858000"/>
                </a:lnTo>
                <a:close/>
              </a:path>
            </a:pathLst>
          </a:custGeom>
        </p:spPr>
      </p:pic>
      <p:pic>
        <p:nvPicPr>
          <p:cNvPr id="34" name="OTag">
            <a:extLst>
              <a:ext uri="{FF2B5EF4-FFF2-40B4-BE49-F238E27FC236}">
                <a16:creationId xmlns:a16="http://schemas.microsoft.com/office/drawing/2014/main" id="{13B56594-FE97-D04E-A433-8BA9531F6F1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cxnSp>
        <p:nvCxnSpPr>
          <p:cNvPr id="16" name="Accent Mark">
            <a:extLst>
              <a:ext uri="{FF2B5EF4-FFF2-40B4-BE49-F238E27FC236}">
                <a16:creationId xmlns:a16="http://schemas.microsoft.com/office/drawing/2014/main" id="{ED6156A2-55E5-4822-B2F8-D0355110D52C}"/>
              </a:ext>
              <a:ext uri="{C183D7F6-B498-43B3-948B-1728B52AA6E4}">
                <adec:decorative xmlns:adec="http://schemas.microsoft.com/office/drawing/2017/decorative" val="1"/>
              </a:ext>
            </a:extLst>
          </p:cNvPr>
          <p:cNvCxnSpPr>
            <a:cxnSpLocks/>
          </p:cNvCxnSpPr>
          <p:nvPr userDrawn="1"/>
        </p:nvCxnSpPr>
        <p:spPr>
          <a:xfrm flipH="1">
            <a:off x="1019490" y="4165187"/>
            <a:ext cx="310896"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2" name="Quote">
            <a:extLst>
              <a:ext uri="{FF2B5EF4-FFF2-40B4-BE49-F238E27FC236}">
                <a16:creationId xmlns:a16="http://schemas.microsoft.com/office/drawing/2014/main" id="{20F47C45-3A3E-4B4A-B3E9-2C7419A343E4}"/>
              </a:ext>
            </a:extLst>
          </p:cNvPr>
          <p:cNvSpPr>
            <a:spLocks noGrp="1"/>
          </p:cNvSpPr>
          <p:nvPr>
            <p:ph type="title" hasCustomPrompt="1"/>
          </p:nvPr>
        </p:nvSpPr>
        <p:spPr>
          <a:xfrm>
            <a:off x="1012997" y="2386584"/>
            <a:ext cx="10164016" cy="1481328"/>
          </a:xfrm>
          <a:noFill/>
        </p:spPr>
        <p:txBody>
          <a:bodyPr vert="horz" wrap="square" lIns="0" tIns="0" rIns="0" bIns="0" rtlCol="0" anchor="b" anchorCtr="0">
            <a:noAutofit/>
          </a:bodyPr>
          <a:lstStyle>
            <a:lvl1pPr>
              <a:defRPr lang="en-US" sz="3200" b="0" dirty="0">
                <a:latin typeface="+mj-lt"/>
                <a:cs typeface="Oracle Sans"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“Click to type customer or partner quote surrounded by quotation marks.” Remove/replace placeholder logo as needed.</a:t>
            </a:r>
          </a:p>
        </p:txBody>
      </p:sp>
      <p:sp>
        <p:nvSpPr>
          <p:cNvPr id="11" name="Text Field">
            <a:extLst>
              <a:ext uri="{FF2B5EF4-FFF2-40B4-BE49-F238E27FC236}">
                <a16:creationId xmlns:a16="http://schemas.microsoft.com/office/drawing/2014/main" id="{64B2DE50-0500-D341-B88E-362BEEF5810C}"/>
              </a:ext>
            </a:extLst>
          </p:cNvPr>
          <p:cNvSpPr>
            <a:spLocks noGrp="1"/>
          </p:cNvSpPr>
          <p:nvPr>
            <p:ph type="body" sz="quarter" idx="35" hasCustomPrompt="1"/>
          </p:nvPr>
        </p:nvSpPr>
        <p:spPr>
          <a:xfrm>
            <a:off x="1018030" y="4537074"/>
            <a:ext cx="5077970" cy="266291"/>
          </a:xfrm>
          <a:prstGeom prst="rect">
            <a:avLst/>
          </a:prstGeom>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18FFF1FB-05AB-0B41-BAE5-8E8BC51700AF}"/>
              </a:ext>
            </a:extLst>
          </p:cNvPr>
          <p:cNvSpPr>
            <a:spLocks noGrp="1"/>
          </p:cNvSpPr>
          <p:nvPr>
            <p:ph type="body" sz="quarter" idx="34" hasCustomPrompt="1"/>
          </p:nvPr>
        </p:nvSpPr>
        <p:spPr>
          <a:xfrm>
            <a:off x="1018030" y="4874667"/>
            <a:ext cx="5077970" cy="895181"/>
          </a:xfrm>
          <a:prstGeom prst="rect">
            <a:avLst/>
          </a:prstGeom>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5" name="Slide Number">
            <a:extLst>
              <a:ext uri="{FF2B5EF4-FFF2-40B4-BE49-F238E27FC236}">
                <a16:creationId xmlns:a16="http://schemas.microsoft.com/office/drawing/2014/main" id="{6802DDC0-D834-4DBB-9D15-8D2C341B01C3}"/>
              </a:ext>
            </a:extLst>
          </p:cNvPr>
          <p:cNvSpPr>
            <a:spLocks noGrp="1"/>
          </p:cNvSpPr>
          <p:nvPr>
            <p:ph type="sldNum" sz="quarter" idx="38"/>
          </p:nvPr>
        </p:nvSpPr>
        <p:spPr bwMode="gray"/>
        <p:txBody>
          <a:bodyPr/>
          <a:lstStyle>
            <a:lvl1pPr>
              <a:defRPr>
                <a:solidFill>
                  <a:srgbClr val="FFFFFF"/>
                </a:solidFill>
              </a:defRPr>
            </a:lvl1pPr>
          </a:lstStyle>
          <a:p>
            <a:fld id="{345D60D9-5372-5F40-9443-0F9AE5BDC3C8}" type="slidenum">
              <a:rPr lang="en-US" smtClean="0"/>
              <a:pPr/>
              <a:t>‹#›</a:t>
            </a:fld>
            <a:endParaRPr lang="en-US" dirty="0"/>
          </a:p>
        </p:txBody>
      </p:sp>
      <p:sp>
        <p:nvSpPr>
          <p:cNvPr id="4" name="Footer">
            <a:extLst>
              <a:ext uri="{FF2B5EF4-FFF2-40B4-BE49-F238E27FC236}">
                <a16:creationId xmlns:a16="http://schemas.microsoft.com/office/drawing/2014/main" id="{B1ABE0E5-8B15-4D04-9D70-39319042DB8B}"/>
              </a:ext>
            </a:extLst>
          </p:cNvPr>
          <p:cNvSpPr>
            <a:spLocks noGrp="1"/>
          </p:cNvSpPr>
          <p:nvPr>
            <p:ph type="ftr" sz="quarter" idx="37"/>
          </p:nvPr>
        </p:nvSpPr>
        <p:spPr bwMode="gray"/>
        <p:txBody>
          <a:bodyPr/>
          <a:lstStyle>
            <a:lvl1pPr>
              <a:defRPr>
                <a:solidFill>
                  <a:srgbClr val="FFFFFF"/>
                </a:solidFill>
              </a:defRPr>
            </a:lvl1pPr>
          </a:lstStyle>
          <a:p>
            <a:r>
              <a:rPr lang="en-US"/>
              <a:t>Copyright © 2020, Oracle and/or its affiliates  |  Confidential: Internal/Restricted/Highly Restricted</a:t>
            </a:r>
            <a:endParaRPr lang="en-US" dirty="0"/>
          </a:p>
        </p:txBody>
      </p:sp>
      <p:sp>
        <p:nvSpPr>
          <p:cNvPr id="3" name="Date">
            <a:extLst>
              <a:ext uri="{FF2B5EF4-FFF2-40B4-BE49-F238E27FC236}">
                <a16:creationId xmlns:a16="http://schemas.microsoft.com/office/drawing/2014/main" id="{C6D700A2-C79D-42D6-8CF2-AE12C80EEFDB}"/>
              </a:ext>
            </a:extLst>
          </p:cNvPr>
          <p:cNvSpPr>
            <a:spLocks noGrp="1"/>
          </p:cNvSpPr>
          <p:nvPr>
            <p:ph type="dt" sz="half" idx="36"/>
          </p:nvPr>
        </p:nvSpPr>
        <p:spPr bwMode="gray"/>
        <p:txBody>
          <a:bodyPr/>
          <a:lstStyle>
            <a:lvl1pPr>
              <a:defRPr>
                <a:solidFill>
                  <a:srgbClr val="FFFFFF"/>
                </a:solidFill>
              </a:defRPr>
            </a:lvl1pPr>
          </a:lstStyle>
          <a:p>
            <a:r>
              <a:rPr lang="en-US"/>
              <a:t>[Date]</a:t>
            </a:r>
            <a:endParaRPr lang="en-US" dirty="0"/>
          </a:p>
        </p:txBody>
      </p:sp>
    </p:spTree>
    <p:extLst>
      <p:ext uri="{BB962C8B-B14F-4D97-AF65-F5344CB8AC3E}">
        <p14:creationId xmlns:p14="http://schemas.microsoft.com/office/powerpoint/2010/main" val="2577852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preserve="1" userDrawn="1">
  <p:cSld name="Dark - Quote with Abstract Border">
    <p:bg>
      <p:bgPr>
        <a:solidFill>
          <a:schemeClr val="bg1"/>
        </a:solidFill>
        <a:effectLst/>
      </p:bgPr>
    </p:bg>
    <p:spTree>
      <p:nvGrpSpPr>
        <p:cNvPr id="1" name=""/>
        <p:cNvGrpSpPr/>
        <p:nvPr/>
      </p:nvGrpSpPr>
      <p:grpSpPr>
        <a:xfrm>
          <a:off x="0" y="0"/>
          <a:ext cx="0" cy="0"/>
          <a:chOff x="0" y="0"/>
          <a:chExt cx="0" cy="0"/>
        </a:xfrm>
      </p:grpSpPr>
      <p:pic>
        <p:nvPicPr>
          <p:cNvPr id="15" name="Abstract Illustration">
            <a:extLst>
              <a:ext uri="{FF2B5EF4-FFF2-40B4-BE49-F238E27FC236}">
                <a16:creationId xmlns:a16="http://schemas.microsoft.com/office/drawing/2014/main" id="{4BA47984-3BFF-A548-8C6E-B57F84FA973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a:custGeom>
            <a:avLst/>
            <a:gdLst>
              <a:gd name="connsiteX0" fmla="*/ 761999 w 12192000"/>
              <a:gd name="connsiteY0" fmla="*/ 587874 h 6858000"/>
              <a:gd name="connsiteX1" fmla="*/ 761999 w 12192000"/>
              <a:gd name="connsiteY1" fmla="*/ 6270127 h 6858000"/>
              <a:gd name="connsiteX2" fmla="*/ 11430000 w 12192000"/>
              <a:gd name="connsiteY2" fmla="*/ 6270127 h 6858000"/>
              <a:gd name="connsiteX3" fmla="*/ 11430000 w 12192000"/>
              <a:gd name="connsiteY3" fmla="*/ 58787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761999" y="587874"/>
                </a:moveTo>
                <a:lnTo>
                  <a:pt x="761999" y="6270127"/>
                </a:lnTo>
                <a:lnTo>
                  <a:pt x="11430000" y="6270127"/>
                </a:lnTo>
                <a:lnTo>
                  <a:pt x="11430000" y="587874"/>
                </a:lnTo>
                <a:close/>
                <a:moveTo>
                  <a:pt x="0" y="0"/>
                </a:moveTo>
                <a:lnTo>
                  <a:pt x="12192000" y="0"/>
                </a:lnTo>
                <a:lnTo>
                  <a:pt x="12192000" y="6858000"/>
                </a:lnTo>
                <a:lnTo>
                  <a:pt x="0" y="6858000"/>
                </a:lnTo>
                <a:close/>
              </a:path>
            </a:pathLst>
          </a:custGeom>
        </p:spPr>
      </p:pic>
      <p:pic>
        <p:nvPicPr>
          <p:cNvPr id="34" name="OTag">
            <a:extLst>
              <a:ext uri="{FF2B5EF4-FFF2-40B4-BE49-F238E27FC236}">
                <a16:creationId xmlns:a16="http://schemas.microsoft.com/office/drawing/2014/main" id="{13B56594-FE97-D04E-A433-8BA9531F6F1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 name="Quote">
            <a:extLst>
              <a:ext uri="{FF2B5EF4-FFF2-40B4-BE49-F238E27FC236}">
                <a16:creationId xmlns:a16="http://schemas.microsoft.com/office/drawing/2014/main" id="{01C51C77-A7E6-4AE1-9E1B-ABBBE19936BE}"/>
              </a:ext>
            </a:extLst>
          </p:cNvPr>
          <p:cNvSpPr>
            <a:spLocks noGrp="1"/>
          </p:cNvSpPr>
          <p:nvPr>
            <p:ph type="title" hasCustomPrompt="1"/>
          </p:nvPr>
        </p:nvSpPr>
        <p:spPr>
          <a:xfrm>
            <a:off x="1014984" y="2386584"/>
            <a:ext cx="10162029" cy="1481328"/>
          </a:xfrm>
          <a:noFill/>
        </p:spPr>
        <p:txBody>
          <a:bodyPr vert="horz" wrap="square" lIns="0" tIns="0" rIns="0" bIns="0" rtlCol="0" anchor="b" anchorCtr="0">
            <a:noAutofit/>
          </a:bodyPr>
          <a:lstStyle>
            <a:lvl1pPr>
              <a:lnSpc>
                <a:spcPct val="100000"/>
              </a:lnSpc>
              <a:defRPr lang="en-US" sz="3200" b="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cxnSp>
        <p:nvCxnSpPr>
          <p:cNvPr id="16" name="Accent Mark">
            <a:extLst>
              <a:ext uri="{FF2B5EF4-FFF2-40B4-BE49-F238E27FC236}">
                <a16:creationId xmlns:a16="http://schemas.microsoft.com/office/drawing/2014/main" id="{ED6156A2-55E5-4822-B2F8-D0355110D52C}"/>
              </a:ext>
              <a:ext uri="{C183D7F6-B498-43B3-948B-1728B52AA6E4}">
                <adec:decorative xmlns:adec="http://schemas.microsoft.com/office/drawing/2017/decorative" val="1"/>
              </a:ext>
            </a:extLst>
          </p:cNvPr>
          <p:cNvCxnSpPr>
            <a:cxnSpLocks/>
          </p:cNvCxnSpPr>
          <p:nvPr userDrawn="1"/>
        </p:nvCxnSpPr>
        <p:spPr>
          <a:xfrm flipH="1">
            <a:off x="1019490" y="4172062"/>
            <a:ext cx="310896"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64B2DE50-0500-D341-B88E-362BEEF5810C}"/>
              </a:ext>
            </a:extLst>
          </p:cNvPr>
          <p:cNvSpPr>
            <a:spLocks noGrp="1"/>
          </p:cNvSpPr>
          <p:nvPr>
            <p:ph type="body" sz="quarter" idx="35" hasCustomPrompt="1"/>
          </p:nvPr>
        </p:nvSpPr>
        <p:spPr>
          <a:xfrm>
            <a:off x="1018030" y="4537074"/>
            <a:ext cx="5077970" cy="266291"/>
          </a:xfrm>
          <a:prstGeom prst="rect">
            <a:avLst/>
          </a:prstGeom>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18FFF1FB-05AB-0B41-BAE5-8E8BC51700AF}"/>
              </a:ext>
            </a:extLst>
          </p:cNvPr>
          <p:cNvSpPr>
            <a:spLocks noGrp="1"/>
          </p:cNvSpPr>
          <p:nvPr>
            <p:ph type="body" sz="quarter" idx="34" hasCustomPrompt="1"/>
          </p:nvPr>
        </p:nvSpPr>
        <p:spPr>
          <a:xfrm>
            <a:off x="1018030" y="4874667"/>
            <a:ext cx="5077970" cy="895181"/>
          </a:xfrm>
          <a:prstGeom prst="rect">
            <a:avLst/>
          </a:prstGeom>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5" name="Slide Number">
            <a:extLst>
              <a:ext uri="{FF2B5EF4-FFF2-40B4-BE49-F238E27FC236}">
                <a16:creationId xmlns:a16="http://schemas.microsoft.com/office/drawing/2014/main" id="{6802DDC0-D834-4DBB-9D15-8D2C341B01C3}"/>
              </a:ext>
            </a:extLst>
          </p:cNvPr>
          <p:cNvSpPr>
            <a:spLocks noGrp="1"/>
          </p:cNvSpPr>
          <p:nvPr>
            <p:ph type="sldNum" sz="quarter" idx="38"/>
          </p:nvPr>
        </p:nvSpPr>
        <p:spPr bwMode="gray"/>
        <p:txBody>
          <a:bodyPr/>
          <a:lstStyle>
            <a:lvl1pPr>
              <a:defRPr>
                <a:solidFill>
                  <a:srgbClr val="FFFFFF"/>
                </a:solidFill>
              </a:defRPr>
            </a:lvl1pPr>
          </a:lstStyle>
          <a:p>
            <a:fld id="{345D60D9-5372-5F40-9443-0F9AE5BDC3C8}" type="slidenum">
              <a:rPr lang="en-US" smtClean="0"/>
              <a:pPr/>
              <a:t>‹#›</a:t>
            </a:fld>
            <a:endParaRPr lang="en-US" dirty="0"/>
          </a:p>
        </p:txBody>
      </p:sp>
      <p:sp>
        <p:nvSpPr>
          <p:cNvPr id="4" name="Footer">
            <a:extLst>
              <a:ext uri="{FF2B5EF4-FFF2-40B4-BE49-F238E27FC236}">
                <a16:creationId xmlns:a16="http://schemas.microsoft.com/office/drawing/2014/main" id="{B1ABE0E5-8B15-4D04-9D70-39319042DB8B}"/>
              </a:ext>
            </a:extLst>
          </p:cNvPr>
          <p:cNvSpPr>
            <a:spLocks noGrp="1"/>
          </p:cNvSpPr>
          <p:nvPr>
            <p:ph type="ftr" sz="quarter" idx="37"/>
          </p:nvPr>
        </p:nvSpPr>
        <p:spPr bwMode="gray"/>
        <p:txBody>
          <a:bodyPr/>
          <a:lstStyle>
            <a:lvl1pPr>
              <a:defRPr>
                <a:solidFill>
                  <a:srgbClr val="FFFFFF"/>
                </a:solidFill>
              </a:defRPr>
            </a:lvl1pPr>
          </a:lstStyle>
          <a:p>
            <a:r>
              <a:rPr lang="en-US"/>
              <a:t>Copyright © 2020, Oracle and/or its affiliates  |  Confidential: Internal/Restricted/Highly Restricted</a:t>
            </a:r>
            <a:endParaRPr lang="en-US" dirty="0"/>
          </a:p>
        </p:txBody>
      </p:sp>
      <p:sp>
        <p:nvSpPr>
          <p:cNvPr id="3" name="Date">
            <a:extLst>
              <a:ext uri="{FF2B5EF4-FFF2-40B4-BE49-F238E27FC236}">
                <a16:creationId xmlns:a16="http://schemas.microsoft.com/office/drawing/2014/main" id="{C6D700A2-C79D-42D6-8CF2-AE12C80EEFDB}"/>
              </a:ext>
            </a:extLst>
          </p:cNvPr>
          <p:cNvSpPr>
            <a:spLocks noGrp="1"/>
          </p:cNvSpPr>
          <p:nvPr>
            <p:ph type="dt" sz="half" idx="36"/>
          </p:nvPr>
        </p:nvSpPr>
        <p:spPr bwMode="gray"/>
        <p:txBody>
          <a:bodyPr/>
          <a:lstStyle>
            <a:lvl1pPr>
              <a:defRPr>
                <a:solidFill>
                  <a:srgbClr val="FFFFFF"/>
                </a:solidFill>
              </a:defRPr>
            </a:lvl1pPr>
          </a:lstStyle>
          <a:p>
            <a:r>
              <a:rPr lang="en-US"/>
              <a:t>[Date]</a:t>
            </a:r>
            <a:endParaRPr lang="en-US" dirty="0"/>
          </a:p>
        </p:txBody>
      </p:sp>
    </p:spTree>
    <p:extLst>
      <p:ext uri="{BB962C8B-B14F-4D97-AF65-F5344CB8AC3E}">
        <p14:creationId xmlns:p14="http://schemas.microsoft.com/office/powerpoint/2010/main" val="31381887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preserve="1" userDrawn="1">
  <p:cSld name="Light - Blank">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8BD8F955-3E3E-4E6E-A650-C4E0C80495AD}"/>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2696" b="29623"/>
          <a:stretch/>
        </p:blipFill>
        <p:spPr>
          <a:xfrm>
            <a:off x="6694964" y="269359"/>
            <a:ext cx="5101904" cy="1559442"/>
          </a:xfrm>
          <a:prstGeom prst="rect">
            <a:avLst/>
          </a:prstGeom>
        </p:spPr>
      </p:pic>
      <p:sp>
        <p:nvSpPr>
          <p:cNvPr id="8" name="Slide Number">
            <a:extLst>
              <a:ext uri="{FF2B5EF4-FFF2-40B4-BE49-F238E27FC236}">
                <a16:creationId xmlns:a16="http://schemas.microsoft.com/office/drawing/2014/main" id="{0462D45F-6FA9-224B-ABF3-CE2CA4B78F68}"/>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9" name="Footer">
            <a:extLst>
              <a:ext uri="{FF2B5EF4-FFF2-40B4-BE49-F238E27FC236}">
                <a16:creationId xmlns:a16="http://schemas.microsoft.com/office/drawing/2014/main" id="{F8A11974-1B05-3142-902C-0DFEB16D0BB7}"/>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52FBA104-A308-41A3-A2FD-CA1C7285A3E2}"/>
              </a:ext>
            </a:extLst>
          </p:cNvPr>
          <p:cNvSpPr>
            <a:spLocks noGrp="1"/>
          </p:cNvSpPr>
          <p:nvPr>
            <p:ph type="dt" sz="half" idx="10"/>
          </p:nvPr>
        </p:nvSpPr>
        <p:spPr/>
        <p:txBody>
          <a:bodyPr/>
          <a:lstStyle/>
          <a:p>
            <a:r>
              <a:rPr lang="en-US"/>
              <a:t>[Date]</a:t>
            </a:r>
            <a:endParaRPr lang="en-US" dirty="0"/>
          </a:p>
        </p:txBody>
      </p:sp>
      <p:pic>
        <p:nvPicPr>
          <p:cNvPr id="6" name="OTag">
            <a:extLst>
              <a:ext uri="{FF2B5EF4-FFF2-40B4-BE49-F238E27FC236}">
                <a16:creationId xmlns:a16="http://schemas.microsoft.com/office/drawing/2014/main" id="{0F682282-A332-4D5C-89F4-38480EC33F4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0" name="OTag">
            <a:extLst>
              <a:ext uri="{FF2B5EF4-FFF2-40B4-BE49-F238E27FC236}">
                <a16:creationId xmlns:a16="http://schemas.microsoft.com/office/drawing/2014/main" id="{00F1077A-D301-437A-8CE7-A0EA6CDECB51}"/>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1" name="Abstract Pattern Strip">
            <a:extLst>
              <a:ext uri="{FF2B5EF4-FFF2-40B4-BE49-F238E27FC236}">
                <a16:creationId xmlns:a16="http://schemas.microsoft.com/office/drawing/2014/main" id="{A672955B-F9D0-4142-B3FF-E1F796272045}"/>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602426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preserve="1" userDrawn="1">
  <p:cSld name="Dark - Blank">
    <p:bg>
      <p:bgPr>
        <a:solidFill>
          <a:schemeClr val="bg1"/>
        </a:solidFill>
        <a:effectLst/>
      </p:bgPr>
    </p:bg>
    <p:spTree>
      <p:nvGrpSpPr>
        <p:cNvPr id="1" name=""/>
        <p:cNvGrpSpPr/>
        <p:nvPr/>
      </p:nvGrpSpPr>
      <p:grpSpPr>
        <a:xfrm>
          <a:off x="0" y="0"/>
          <a:ext cx="0" cy="0"/>
          <a:chOff x="0" y="0"/>
          <a:chExt cx="0" cy="0"/>
        </a:xfrm>
      </p:grpSpPr>
      <p:pic>
        <p:nvPicPr>
          <p:cNvPr id="6" name="Cloud">
            <a:extLst>
              <a:ext uri="{FF2B5EF4-FFF2-40B4-BE49-F238E27FC236}">
                <a16:creationId xmlns:a16="http://schemas.microsoft.com/office/drawing/2014/main" id="{22FAC047-9866-42D7-93E7-09CF3B23BE74}"/>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8942" b="23902"/>
          <a:stretch/>
        </p:blipFill>
        <p:spPr bwMode="invGray">
          <a:xfrm>
            <a:off x="6694964" y="283535"/>
            <a:ext cx="5101904" cy="1545265"/>
          </a:xfrm>
          <a:prstGeom prst="rect">
            <a:avLst/>
          </a:prstGeom>
        </p:spPr>
      </p:pic>
      <p:sp>
        <p:nvSpPr>
          <p:cNvPr id="8" name="Slide Number">
            <a:extLst>
              <a:ext uri="{FF2B5EF4-FFF2-40B4-BE49-F238E27FC236}">
                <a16:creationId xmlns:a16="http://schemas.microsoft.com/office/drawing/2014/main" id="{0462D45F-6FA9-224B-ABF3-CE2CA4B78F68}"/>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9" name="Footer">
            <a:extLst>
              <a:ext uri="{FF2B5EF4-FFF2-40B4-BE49-F238E27FC236}">
                <a16:creationId xmlns:a16="http://schemas.microsoft.com/office/drawing/2014/main" id="{F8A11974-1B05-3142-902C-0DFEB16D0BB7}"/>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52FBA104-A308-41A3-A2FD-CA1C7285A3E2}"/>
              </a:ext>
            </a:extLst>
          </p:cNvPr>
          <p:cNvSpPr>
            <a:spLocks noGrp="1"/>
          </p:cNvSpPr>
          <p:nvPr>
            <p:ph type="dt" sz="half" idx="10"/>
          </p:nvPr>
        </p:nvSpPr>
        <p:spPr/>
        <p:txBody>
          <a:bodyPr/>
          <a:lstStyle/>
          <a:p>
            <a:r>
              <a:rPr lang="en-US"/>
              <a:t>[Date]</a:t>
            </a:r>
            <a:endParaRPr lang="en-US" dirty="0"/>
          </a:p>
        </p:txBody>
      </p:sp>
      <p:pic>
        <p:nvPicPr>
          <p:cNvPr id="7" name="OTag">
            <a:extLst>
              <a:ext uri="{FF2B5EF4-FFF2-40B4-BE49-F238E27FC236}">
                <a16:creationId xmlns:a16="http://schemas.microsoft.com/office/drawing/2014/main" id="{1CFFF60E-C73F-41DD-B4B9-8792F4C0D80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0" name="Abstract Pattern Strip">
            <a:extLst>
              <a:ext uri="{FF2B5EF4-FFF2-40B4-BE49-F238E27FC236}">
                <a16:creationId xmlns:a16="http://schemas.microsoft.com/office/drawing/2014/main" id="{E152B992-2B31-4519-8F9A-D66E7588029C}"/>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35169233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Light - Title Only">
    <p:spTree>
      <p:nvGrpSpPr>
        <p:cNvPr id="1" name=""/>
        <p:cNvGrpSpPr/>
        <p:nvPr/>
      </p:nvGrpSpPr>
      <p:grpSpPr>
        <a:xfrm>
          <a:off x="0" y="0"/>
          <a:ext cx="0" cy="0"/>
          <a:chOff x="0" y="0"/>
          <a:chExt cx="0" cy="0"/>
        </a:xfrm>
      </p:grpSpPr>
      <p:pic>
        <p:nvPicPr>
          <p:cNvPr id="9" name="Cloud">
            <a:extLst>
              <a:ext uri="{FF2B5EF4-FFF2-40B4-BE49-F238E27FC236}">
                <a16:creationId xmlns:a16="http://schemas.microsoft.com/office/drawing/2014/main" id="{504686EF-8243-4BCF-91A8-6200F0A2C43B}"/>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3483" b="29623"/>
          <a:stretch/>
        </p:blipFill>
        <p:spPr bwMode="auto">
          <a:xfrm>
            <a:off x="6694964" y="290627"/>
            <a:ext cx="5101904" cy="1538174"/>
          </a:xfrm>
          <a:prstGeom prst="rect">
            <a:avLst/>
          </a:prstGeom>
        </p:spPr>
      </p:pic>
      <p:sp>
        <p:nvSpPr>
          <p:cNvPr id="2" name="Title">
            <a:extLst>
              <a:ext uri="{FF2B5EF4-FFF2-40B4-BE49-F238E27FC236}">
                <a16:creationId xmlns:a16="http://schemas.microsoft.com/office/drawing/2014/main" id="{7D784B80-564D-4EB3-ADBD-10A727F78B34}"/>
              </a:ext>
            </a:extLst>
          </p:cNvPr>
          <p:cNvSpPr>
            <a:spLocks noGrp="1"/>
          </p:cNvSpPr>
          <p:nvPr>
            <p:ph type="title" hasCustomPrompt="1"/>
          </p:nvPr>
        </p:nvSpPr>
        <p:spPr>
          <a:noFill/>
        </p:spPr>
        <p:txBody>
          <a:bodyPr/>
          <a:lstStyle>
            <a:lvl1pPr>
              <a:defRPr/>
            </a:lvl1pPr>
          </a:lstStyle>
          <a:p>
            <a:r>
              <a:rPr lang="en-US" dirty="0"/>
              <a:t>Title</a:t>
            </a:r>
          </a:p>
        </p:txBody>
      </p:sp>
      <p:sp>
        <p:nvSpPr>
          <p:cNvPr id="13" name="Slide Number">
            <a:extLst>
              <a:ext uri="{FF2B5EF4-FFF2-40B4-BE49-F238E27FC236}">
                <a16:creationId xmlns:a16="http://schemas.microsoft.com/office/drawing/2014/main" id="{AA183BAF-A3AC-2441-881F-3E02660F877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2" name="Footer">
            <a:extLst>
              <a:ext uri="{FF2B5EF4-FFF2-40B4-BE49-F238E27FC236}">
                <a16:creationId xmlns:a16="http://schemas.microsoft.com/office/drawing/2014/main" id="{094BB478-39FC-BC45-B020-64CE083CBD80}"/>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3" name="Date">
            <a:extLst>
              <a:ext uri="{FF2B5EF4-FFF2-40B4-BE49-F238E27FC236}">
                <a16:creationId xmlns:a16="http://schemas.microsoft.com/office/drawing/2014/main" id="{404F3910-DE41-461B-B745-6B2DE7415136}"/>
              </a:ext>
            </a:extLst>
          </p:cNvPr>
          <p:cNvSpPr>
            <a:spLocks noGrp="1"/>
          </p:cNvSpPr>
          <p:nvPr>
            <p:ph type="dt" sz="half" idx="10"/>
          </p:nvPr>
        </p:nvSpPr>
        <p:spPr/>
        <p:txBody>
          <a:bodyPr/>
          <a:lstStyle/>
          <a:p>
            <a:r>
              <a:rPr lang="en-US"/>
              <a:t>[Date]</a:t>
            </a:r>
            <a:endParaRPr lang="en-US" dirty="0"/>
          </a:p>
        </p:txBody>
      </p:sp>
    </p:spTree>
    <p:extLst>
      <p:ext uri="{BB962C8B-B14F-4D97-AF65-F5344CB8AC3E}">
        <p14:creationId xmlns:p14="http://schemas.microsoft.com/office/powerpoint/2010/main" val="332122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Dark - Title Only">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0515F5C3-3085-4860-9EAF-BD356A63F039}"/>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9467" b="23902"/>
          <a:stretch/>
        </p:blipFill>
        <p:spPr bwMode="invGray">
          <a:xfrm>
            <a:off x="6694964" y="297713"/>
            <a:ext cx="5101904" cy="1531087"/>
          </a:xfrm>
          <a:prstGeom prst="rect">
            <a:avLst/>
          </a:prstGeom>
        </p:spPr>
      </p:pic>
      <p:sp>
        <p:nvSpPr>
          <p:cNvPr id="2" name="Title">
            <a:extLst>
              <a:ext uri="{FF2B5EF4-FFF2-40B4-BE49-F238E27FC236}">
                <a16:creationId xmlns:a16="http://schemas.microsoft.com/office/drawing/2014/main" id="{7D784B80-564D-4EB3-ADBD-10A727F78B34}"/>
              </a:ext>
            </a:extLst>
          </p:cNvPr>
          <p:cNvSpPr>
            <a:spLocks noGrp="1"/>
          </p:cNvSpPr>
          <p:nvPr>
            <p:ph type="title" hasCustomPrompt="1"/>
          </p:nvPr>
        </p:nvSpPr>
        <p:spPr>
          <a:noFill/>
        </p:spPr>
        <p:txBody>
          <a:bodyPr/>
          <a:lstStyle>
            <a:lvl1pPr>
              <a:defRPr/>
            </a:lvl1pPr>
          </a:lstStyle>
          <a:p>
            <a:r>
              <a:rPr lang="en-US" dirty="0"/>
              <a:t>Title</a:t>
            </a:r>
          </a:p>
        </p:txBody>
      </p:sp>
      <p:sp>
        <p:nvSpPr>
          <p:cNvPr id="13" name="Slide Number">
            <a:extLst>
              <a:ext uri="{FF2B5EF4-FFF2-40B4-BE49-F238E27FC236}">
                <a16:creationId xmlns:a16="http://schemas.microsoft.com/office/drawing/2014/main" id="{AA183BAF-A3AC-2441-881F-3E02660F877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2" name="Footer">
            <a:extLst>
              <a:ext uri="{FF2B5EF4-FFF2-40B4-BE49-F238E27FC236}">
                <a16:creationId xmlns:a16="http://schemas.microsoft.com/office/drawing/2014/main" id="{094BB478-39FC-BC45-B020-64CE083CBD80}"/>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  Confidential: Internal</a:t>
            </a:r>
          </a:p>
        </p:txBody>
      </p:sp>
      <p:sp>
        <p:nvSpPr>
          <p:cNvPr id="3" name="Date">
            <a:extLst>
              <a:ext uri="{FF2B5EF4-FFF2-40B4-BE49-F238E27FC236}">
                <a16:creationId xmlns:a16="http://schemas.microsoft.com/office/drawing/2014/main" id="{404F3910-DE41-461B-B745-6B2DE7415136}"/>
              </a:ext>
            </a:extLst>
          </p:cNvPr>
          <p:cNvSpPr>
            <a:spLocks noGrp="1"/>
          </p:cNvSpPr>
          <p:nvPr>
            <p:ph type="dt" sz="half" idx="10"/>
          </p:nvPr>
        </p:nvSpPr>
        <p:spPr/>
        <p:txBody>
          <a:bodyPr/>
          <a:lstStyle/>
          <a:p>
            <a:r>
              <a:rPr lang="en-US" dirty="0"/>
              <a:t>[June 2020</a:t>
            </a:r>
          </a:p>
        </p:txBody>
      </p:sp>
    </p:spTree>
    <p:extLst>
      <p:ext uri="{BB962C8B-B14F-4D97-AF65-F5344CB8AC3E}">
        <p14:creationId xmlns:p14="http://schemas.microsoft.com/office/powerpoint/2010/main" val="5446154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Light - Title/Subtitle">
    <p:spTree>
      <p:nvGrpSpPr>
        <p:cNvPr id="1" name=""/>
        <p:cNvGrpSpPr/>
        <p:nvPr/>
      </p:nvGrpSpPr>
      <p:grpSpPr>
        <a:xfrm>
          <a:off x="0" y="0"/>
          <a:ext cx="0" cy="0"/>
          <a:chOff x="0" y="0"/>
          <a:chExt cx="0" cy="0"/>
        </a:xfrm>
      </p:grpSpPr>
      <p:pic>
        <p:nvPicPr>
          <p:cNvPr id="24" name="Cloud">
            <a:extLst>
              <a:ext uri="{FF2B5EF4-FFF2-40B4-BE49-F238E27FC236}">
                <a16:creationId xmlns:a16="http://schemas.microsoft.com/office/drawing/2014/main" id="{26C48C61-C945-46B0-BC5F-E47874C63065}"/>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3483" b="29623"/>
          <a:stretch/>
        </p:blipFill>
        <p:spPr>
          <a:xfrm>
            <a:off x="6694964" y="290623"/>
            <a:ext cx="5101904" cy="1538170"/>
          </a:xfrm>
          <a:prstGeom prst="rect">
            <a:avLst/>
          </a:prstGeom>
        </p:spPr>
      </p:pic>
      <p:sp>
        <p:nvSpPr>
          <p:cNvPr id="14" name="Title">
            <a:extLst>
              <a:ext uri="{FF2B5EF4-FFF2-40B4-BE49-F238E27FC236}">
                <a16:creationId xmlns:a16="http://schemas.microsoft.com/office/drawing/2014/main" id="{C5B988DC-BF6C-334D-85AD-4F0BEE2F334E}"/>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24235"/>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12" name="Slide Number">
            <a:extLst>
              <a:ext uri="{FF2B5EF4-FFF2-40B4-BE49-F238E27FC236}">
                <a16:creationId xmlns:a16="http://schemas.microsoft.com/office/drawing/2014/main" id="{D7A7E286-6F34-C745-B594-99BF177EC1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1" name="Footer">
            <a:extLst>
              <a:ext uri="{FF2B5EF4-FFF2-40B4-BE49-F238E27FC236}">
                <a16:creationId xmlns:a16="http://schemas.microsoft.com/office/drawing/2014/main" id="{9B38191F-5718-D34F-A1D1-D1C28CE0A93A}"/>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98B76A7F-F012-4E7A-8F57-5A0BFEF019F9}"/>
              </a:ext>
            </a:extLst>
          </p:cNvPr>
          <p:cNvSpPr>
            <a:spLocks noGrp="1"/>
          </p:cNvSpPr>
          <p:nvPr>
            <p:ph type="dt" sz="half" idx="12"/>
          </p:nvPr>
        </p:nvSpPr>
        <p:spPr/>
        <p:txBody>
          <a:bodyPr/>
          <a:lstStyle/>
          <a:p>
            <a:r>
              <a:rPr lang="en-US"/>
              <a:t>[Date]</a:t>
            </a:r>
            <a:endParaRPr lang="en-US" dirty="0"/>
          </a:p>
        </p:txBody>
      </p:sp>
    </p:spTree>
    <p:extLst>
      <p:ext uri="{BB962C8B-B14F-4D97-AF65-F5344CB8AC3E}">
        <p14:creationId xmlns:p14="http://schemas.microsoft.com/office/powerpoint/2010/main" val="2520256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Dark - Title/Subtitle">
    <p:spTree>
      <p:nvGrpSpPr>
        <p:cNvPr id="1" name=""/>
        <p:cNvGrpSpPr/>
        <p:nvPr/>
      </p:nvGrpSpPr>
      <p:grpSpPr>
        <a:xfrm>
          <a:off x="0" y="0"/>
          <a:ext cx="0" cy="0"/>
          <a:chOff x="0" y="0"/>
          <a:chExt cx="0" cy="0"/>
        </a:xfrm>
      </p:grpSpPr>
      <p:pic>
        <p:nvPicPr>
          <p:cNvPr id="16" name="Cloud">
            <a:extLst>
              <a:ext uri="{FF2B5EF4-FFF2-40B4-BE49-F238E27FC236}">
                <a16:creationId xmlns:a16="http://schemas.microsoft.com/office/drawing/2014/main" id="{33B11B7B-CF28-4A34-A907-C6F2DA857ECF}"/>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9991" b="23902"/>
          <a:stretch/>
        </p:blipFill>
        <p:spPr bwMode="invGray">
          <a:xfrm>
            <a:off x="6694964" y="311891"/>
            <a:ext cx="5101904" cy="1516910"/>
          </a:xfrm>
          <a:prstGeom prst="rect">
            <a:avLst/>
          </a:prstGeom>
        </p:spPr>
      </p:pic>
      <p:sp>
        <p:nvSpPr>
          <p:cNvPr id="14" name="Title">
            <a:extLst>
              <a:ext uri="{FF2B5EF4-FFF2-40B4-BE49-F238E27FC236}">
                <a16:creationId xmlns:a16="http://schemas.microsoft.com/office/drawing/2014/main" id="{C5B988DC-BF6C-334D-85AD-4F0BEE2F334E}"/>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12" name="Slide Number">
            <a:extLst>
              <a:ext uri="{FF2B5EF4-FFF2-40B4-BE49-F238E27FC236}">
                <a16:creationId xmlns:a16="http://schemas.microsoft.com/office/drawing/2014/main" id="{D7A7E286-6F34-C745-B594-99BF177EC1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1" name="Footer">
            <a:extLst>
              <a:ext uri="{FF2B5EF4-FFF2-40B4-BE49-F238E27FC236}">
                <a16:creationId xmlns:a16="http://schemas.microsoft.com/office/drawing/2014/main" id="{9B38191F-5718-D34F-A1D1-D1C28CE0A93A}"/>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98B76A7F-F012-4E7A-8F57-5A0BFEF019F9}"/>
              </a:ext>
            </a:extLst>
          </p:cNvPr>
          <p:cNvSpPr>
            <a:spLocks noGrp="1"/>
          </p:cNvSpPr>
          <p:nvPr>
            <p:ph type="dt" sz="half" idx="12"/>
          </p:nvPr>
        </p:nvSpPr>
        <p:spPr/>
        <p:txBody>
          <a:bodyPr/>
          <a:lstStyle/>
          <a:p>
            <a:r>
              <a:rPr lang="en-US"/>
              <a:t>[Date]</a:t>
            </a:r>
            <a:endParaRPr lang="en-US" dirty="0"/>
          </a:p>
        </p:txBody>
      </p:sp>
    </p:spTree>
    <p:extLst>
      <p:ext uri="{BB962C8B-B14F-4D97-AF65-F5344CB8AC3E}">
        <p14:creationId xmlns:p14="http://schemas.microsoft.com/office/powerpoint/2010/main" val="40620463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Light - Title 1 Column">
    <p:spTree>
      <p:nvGrpSpPr>
        <p:cNvPr id="1" name=""/>
        <p:cNvGrpSpPr/>
        <p:nvPr/>
      </p:nvGrpSpPr>
      <p:grpSpPr>
        <a:xfrm>
          <a:off x="0" y="0"/>
          <a:ext cx="0" cy="0"/>
          <a:chOff x="0" y="0"/>
          <a:chExt cx="0" cy="0"/>
        </a:xfrm>
      </p:grpSpPr>
      <p:pic>
        <p:nvPicPr>
          <p:cNvPr id="9" name="Cloud">
            <a:extLst>
              <a:ext uri="{FF2B5EF4-FFF2-40B4-BE49-F238E27FC236}">
                <a16:creationId xmlns:a16="http://schemas.microsoft.com/office/drawing/2014/main" id="{AF68B48D-7F95-4DA7-B664-4C9D86C8F3E7}"/>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4531" b="29623"/>
          <a:stretch/>
        </p:blipFill>
        <p:spPr>
          <a:xfrm>
            <a:off x="6694964" y="318983"/>
            <a:ext cx="5101904" cy="1509818"/>
          </a:xfrm>
          <a:prstGeom prst="rect">
            <a:avLst/>
          </a:prstGeom>
        </p:spPr>
      </p:pic>
      <p:sp>
        <p:nvSpPr>
          <p:cNvPr id="18" name="Title">
            <a:extLst>
              <a:ext uri="{FF2B5EF4-FFF2-40B4-BE49-F238E27FC236}">
                <a16:creationId xmlns:a16="http://schemas.microsoft.com/office/drawing/2014/main" id="{7EB50C14-95FD-4BA4-AED6-A1D55121D1FC}"/>
              </a:ext>
            </a:extLst>
          </p:cNvPr>
          <p:cNvSpPr>
            <a:spLocks noGrp="1"/>
          </p:cNvSpPr>
          <p:nvPr>
            <p:ph type="title" hasCustomPrompt="1"/>
          </p:nvPr>
        </p:nvSpPr>
        <p:spPr>
          <a:xfrm>
            <a:off x="766871" y="508000"/>
            <a:ext cx="10671048" cy="822960"/>
          </a:xfrm>
          <a:noFill/>
        </p:spPr>
        <p:txBody>
          <a:bodyPr/>
          <a:lstStyle>
            <a:lvl1pPr>
              <a:defRPr/>
            </a:lvl1pPr>
          </a:lstStyle>
          <a:p>
            <a:r>
              <a:rPr lang="en-US" dirty="0"/>
              <a:t>Title</a:t>
            </a:r>
          </a:p>
        </p:txBody>
      </p:sp>
      <p:sp>
        <p:nvSpPr>
          <p:cNvPr id="3" name="Content">
            <a:extLst>
              <a:ext uri="{FF2B5EF4-FFF2-40B4-BE49-F238E27FC236}">
                <a16:creationId xmlns:a16="http://schemas.microsoft.com/office/drawing/2014/main" id="{A7769D6F-94B5-44BC-81E6-D6C499F1AAD8}"/>
              </a:ext>
            </a:extLst>
          </p:cNvPr>
          <p:cNvSpPr>
            <a:spLocks noGrp="1"/>
          </p:cNvSpPr>
          <p:nvPr>
            <p:ph idx="1"/>
          </p:nvPr>
        </p:nvSpPr>
        <p:spPr>
          <a:xfrm>
            <a:off x="766871" y="1830033"/>
            <a:ext cx="10671048" cy="4277080"/>
          </a:xfrm>
          <a:noFill/>
        </p:spPr>
        <p:txBody>
          <a:bodyPr vert="horz" lIns="0" tIns="0" rIns="0" bIns="0" rtlCol="0">
            <a:noAutofit/>
          </a:bodyPr>
          <a:lstStyle>
            <a:lvl1pPr>
              <a:defRPr lang="en-US" sz="1800" b="0" i="0" smtClean="0">
                <a:latin typeface="Oracle Sans" panose="020B0503020204020204" pitchFamily="34" charset="0"/>
                <a:cs typeface="Oracle Sans" panose="020B0503020204020204" pitchFamily="34" charset="0"/>
              </a:defRPr>
            </a:lvl1pPr>
            <a:lvl2pPr>
              <a:defRPr lang="en-US" sz="1800" b="0" i="0" smtClean="0">
                <a:latin typeface="Oracle Sans" panose="020B0503020204020204" pitchFamily="34" charset="0"/>
                <a:cs typeface="Oracle Sans" panose="020B0503020204020204" pitchFamily="34" charset="0"/>
              </a:defRPr>
            </a:lvl2pPr>
            <a:lvl3pPr>
              <a:defRPr lang="en-US" sz="1600" smtClean="0">
                <a:latin typeface="Oracle Sans Light" panose="020B0403020204020204" pitchFamily="34" charset="0"/>
                <a:cs typeface="Oracle Sans Light" panose="020B0403020204020204" pitchFamily="34" charset="0"/>
              </a:defRPr>
            </a:lvl3pPr>
            <a:lvl4pPr>
              <a:defRPr lang="en-US" sz="1400" smtClean="0">
                <a:latin typeface="Oracle Sans Light" panose="020B0403020204020204" pitchFamily="34" charset="0"/>
                <a:cs typeface="Oracle Sans Light" panose="020B0403020204020204" pitchFamily="34" charset="0"/>
              </a:defRPr>
            </a:lvl4pPr>
            <a:lvl5pPr>
              <a:defRPr lang="en-US" sz="1200">
                <a:latin typeface="Oracle Sans Light" panose="020B0403020204020204" pitchFamily="34" charset="0"/>
                <a:cs typeface="Oracle Sans Light" panose="020B0403020204020204" pitchFamily="34" charset="0"/>
              </a:defRPr>
            </a:lvl5pPr>
          </a:lstStyle>
          <a:p>
            <a:pPr marL="0" marR="0" lvl="0" indent="0" fontAlgn="auto">
              <a:lnSpc>
                <a:spcPct val="95000"/>
              </a:lnSpc>
              <a:spcBef>
                <a:spcPts val="600"/>
              </a:spcBef>
              <a:spcAft>
                <a:spcPts val="0"/>
              </a:spcAft>
              <a:buClrTx/>
              <a:buSzTx/>
              <a:buFont typeface="System Font Regular"/>
              <a:buNone/>
              <a:tabLst/>
            </a:pPr>
            <a:r>
              <a:rPr lang="en-US"/>
              <a:t>Click to edit Master text styles</a:t>
            </a:r>
          </a:p>
          <a:p>
            <a:pPr marL="0" marR="0" lvl="1" indent="0" fontAlgn="auto">
              <a:lnSpc>
                <a:spcPct val="95000"/>
              </a:lnSpc>
              <a:spcBef>
                <a:spcPts val="600"/>
              </a:spcBef>
              <a:spcAft>
                <a:spcPts val="0"/>
              </a:spcAft>
              <a:buClrTx/>
              <a:buSzTx/>
              <a:buFont typeface="System Font Regular"/>
              <a:buNone/>
              <a:tabLst/>
            </a:pPr>
            <a:r>
              <a:rPr lang="en-US"/>
              <a:t>Second level</a:t>
            </a:r>
          </a:p>
          <a:p>
            <a:pPr marL="0" marR="0" lvl="2" indent="0" fontAlgn="auto">
              <a:lnSpc>
                <a:spcPct val="95000"/>
              </a:lnSpc>
              <a:spcBef>
                <a:spcPts val="600"/>
              </a:spcBef>
              <a:spcAft>
                <a:spcPts val="0"/>
              </a:spcAft>
              <a:buClrTx/>
              <a:buSzTx/>
              <a:buFont typeface="System Font Regular"/>
              <a:buNone/>
              <a:tabLst/>
            </a:pPr>
            <a:r>
              <a:rPr lang="en-US"/>
              <a:t>Third level</a:t>
            </a:r>
          </a:p>
          <a:p>
            <a:pPr marL="0" marR="0" lvl="3" indent="0" fontAlgn="auto">
              <a:lnSpc>
                <a:spcPct val="95000"/>
              </a:lnSpc>
              <a:spcBef>
                <a:spcPts val="600"/>
              </a:spcBef>
              <a:spcAft>
                <a:spcPts val="0"/>
              </a:spcAft>
              <a:buClrTx/>
              <a:buSzTx/>
              <a:buFont typeface="System Font Regular"/>
              <a:buNone/>
              <a:tabLst/>
            </a:pPr>
            <a:r>
              <a:rPr lang="en-US"/>
              <a:t>Fourth level</a:t>
            </a:r>
          </a:p>
          <a:p>
            <a:pPr marL="0" marR="0" lvl="4" indent="0" fontAlgn="auto">
              <a:lnSpc>
                <a:spcPct val="95000"/>
              </a:lnSpc>
              <a:spcBef>
                <a:spcPts val="600"/>
              </a:spcBef>
              <a:spcAft>
                <a:spcPts val="0"/>
              </a:spcAft>
              <a:buClrTx/>
              <a:buSzTx/>
              <a:buFont typeface="System Font Regular"/>
              <a:buNone/>
              <a:tabLst/>
            </a:pPr>
            <a:r>
              <a:rPr lang="en-US"/>
              <a:t>Fifth level</a:t>
            </a:r>
            <a:endParaRPr lang="en-US" dirty="0"/>
          </a:p>
        </p:txBody>
      </p:sp>
      <p:sp>
        <p:nvSpPr>
          <p:cNvPr id="13" name="Slide Numb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dirty="0"/>
              <a:t>Copyright © 2020, Oracle and/or its affiliates  |  Confidential: Internal/Restricted/Highly Restricted</a:t>
            </a:r>
          </a:p>
        </p:txBody>
      </p:sp>
      <p:sp>
        <p:nvSpPr>
          <p:cNvPr id="11" name="Date">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a:t>[Date]</a:t>
            </a:r>
            <a:endParaRPr lang="en-US" dirty="0"/>
          </a:p>
        </p:txBody>
      </p:sp>
    </p:spTree>
    <p:extLst>
      <p:ext uri="{BB962C8B-B14F-4D97-AF65-F5344CB8AC3E}">
        <p14:creationId xmlns:p14="http://schemas.microsoft.com/office/powerpoint/2010/main" val="799212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Dark - Title 1 Column">
    <p:bg>
      <p:bgRef idx="1001">
        <a:schemeClr val="bg1"/>
      </p:bgRef>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D552FF9B-F8E7-4696-A9D3-7C247EF18B87}"/>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9991" b="23902"/>
          <a:stretch/>
        </p:blipFill>
        <p:spPr bwMode="invGray">
          <a:xfrm>
            <a:off x="6694964" y="311891"/>
            <a:ext cx="5101904" cy="1516910"/>
          </a:xfrm>
          <a:prstGeom prst="rect">
            <a:avLst/>
          </a:prstGeom>
        </p:spPr>
      </p:pic>
      <p:sp>
        <p:nvSpPr>
          <p:cNvPr id="18" name="Title">
            <a:extLst>
              <a:ext uri="{FF2B5EF4-FFF2-40B4-BE49-F238E27FC236}">
                <a16:creationId xmlns:a16="http://schemas.microsoft.com/office/drawing/2014/main" id="{7EB50C14-95FD-4BA4-AED6-A1D55121D1FC}"/>
              </a:ext>
            </a:extLst>
          </p:cNvPr>
          <p:cNvSpPr>
            <a:spLocks noGrp="1"/>
          </p:cNvSpPr>
          <p:nvPr>
            <p:ph type="title" hasCustomPrompt="1"/>
          </p:nvPr>
        </p:nvSpPr>
        <p:spPr>
          <a:xfrm>
            <a:off x="766871" y="508000"/>
            <a:ext cx="10671048" cy="822960"/>
          </a:xfrm>
          <a:noFill/>
        </p:spPr>
        <p:txBody>
          <a:bodyPr/>
          <a:lstStyle>
            <a:lvl1pPr>
              <a:defRPr/>
            </a:lvl1pPr>
          </a:lstStyle>
          <a:p>
            <a:r>
              <a:rPr lang="en-US" dirty="0"/>
              <a:t>Title</a:t>
            </a:r>
          </a:p>
        </p:txBody>
      </p:sp>
      <p:sp>
        <p:nvSpPr>
          <p:cNvPr id="3" name="Content">
            <a:extLst>
              <a:ext uri="{FF2B5EF4-FFF2-40B4-BE49-F238E27FC236}">
                <a16:creationId xmlns:a16="http://schemas.microsoft.com/office/drawing/2014/main" id="{A7769D6F-94B5-44BC-81E6-D6C499F1AAD8}"/>
              </a:ext>
            </a:extLst>
          </p:cNvPr>
          <p:cNvSpPr>
            <a:spLocks noGrp="1"/>
          </p:cNvSpPr>
          <p:nvPr>
            <p:ph idx="1"/>
          </p:nvPr>
        </p:nvSpPr>
        <p:spPr>
          <a:xfrm>
            <a:off x="766871" y="1830033"/>
            <a:ext cx="10671048" cy="4277080"/>
          </a:xfrm>
          <a:noFill/>
        </p:spPr>
        <p:txBody>
          <a:bodyPr vert="horz" lIns="0" tIns="0" rIns="0" bIns="0" rtlCol="0">
            <a:noAutofit/>
          </a:bodyPr>
          <a:lstStyle>
            <a:lvl1pPr>
              <a:defRPr lang="en-US" sz="1800" b="0" i="0" smtClean="0">
                <a:latin typeface="Oracle Sans" panose="020B0503020204020204" pitchFamily="34" charset="0"/>
                <a:cs typeface="Oracle Sans" panose="020B0503020204020204" pitchFamily="34" charset="0"/>
              </a:defRPr>
            </a:lvl1pPr>
            <a:lvl2pPr>
              <a:defRPr lang="en-US" sz="1800" b="0" i="0" smtClean="0">
                <a:latin typeface="Oracle Sans" panose="020B0503020204020204" pitchFamily="34" charset="0"/>
                <a:cs typeface="Oracle Sans" panose="020B0503020204020204" pitchFamily="34" charset="0"/>
              </a:defRPr>
            </a:lvl2pPr>
            <a:lvl3pPr>
              <a:defRPr lang="en-US" sz="1600" smtClean="0">
                <a:latin typeface="Oracle Sans Light" panose="020B0403020204020204" pitchFamily="34" charset="0"/>
                <a:cs typeface="Oracle Sans Light" panose="020B0403020204020204" pitchFamily="34" charset="0"/>
              </a:defRPr>
            </a:lvl3pPr>
            <a:lvl4pPr>
              <a:defRPr lang="en-US" sz="1400" smtClean="0">
                <a:latin typeface="Oracle Sans Light" panose="020B0403020204020204" pitchFamily="34" charset="0"/>
                <a:cs typeface="Oracle Sans Light" panose="020B0403020204020204" pitchFamily="34" charset="0"/>
              </a:defRPr>
            </a:lvl4pPr>
            <a:lvl5pPr>
              <a:defRPr lang="en-US" sz="1200">
                <a:latin typeface="Oracle Sans Light" panose="020B0403020204020204" pitchFamily="34" charset="0"/>
                <a:cs typeface="Oracle Sans Light" panose="020B0403020204020204" pitchFamily="34" charset="0"/>
              </a:defRPr>
            </a:lvl5pPr>
          </a:lstStyle>
          <a:p>
            <a:pPr marL="0" marR="0" lvl="0" indent="0" fontAlgn="auto">
              <a:lnSpc>
                <a:spcPct val="95000"/>
              </a:lnSpc>
              <a:spcBef>
                <a:spcPts val="600"/>
              </a:spcBef>
              <a:spcAft>
                <a:spcPts val="0"/>
              </a:spcAft>
              <a:buClrTx/>
              <a:buSzTx/>
              <a:buFont typeface="System Font Regular"/>
              <a:buNone/>
              <a:tabLst/>
            </a:pPr>
            <a:r>
              <a:rPr lang="en-US"/>
              <a:t>Click to edit Master text styles</a:t>
            </a:r>
          </a:p>
          <a:p>
            <a:pPr marL="0" marR="0" lvl="1" indent="0" fontAlgn="auto">
              <a:lnSpc>
                <a:spcPct val="95000"/>
              </a:lnSpc>
              <a:spcBef>
                <a:spcPts val="600"/>
              </a:spcBef>
              <a:spcAft>
                <a:spcPts val="0"/>
              </a:spcAft>
              <a:buClrTx/>
              <a:buSzTx/>
              <a:buFont typeface="System Font Regular"/>
              <a:buNone/>
              <a:tabLst/>
            </a:pPr>
            <a:r>
              <a:rPr lang="en-US"/>
              <a:t>Second level</a:t>
            </a:r>
          </a:p>
          <a:p>
            <a:pPr marL="0" marR="0" lvl="2" indent="0" fontAlgn="auto">
              <a:lnSpc>
                <a:spcPct val="95000"/>
              </a:lnSpc>
              <a:spcBef>
                <a:spcPts val="600"/>
              </a:spcBef>
              <a:spcAft>
                <a:spcPts val="0"/>
              </a:spcAft>
              <a:buClrTx/>
              <a:buSzTx/>
              <a:buFont typeface="System Font Regular"/>
              <a:buNone/>
              <a:tabLst/>
            </a:pPr>
            <a:r>
              <a:rPr lang="en-US"/>
              <a:t>Third level</a:t>
            </a:r>
          </a:p>
          <a:p>
            <a:pPr marL="0" marR="0" lvl="3" indent="0" fontAlgn="auto">
              <a:lnSpc>
                <a:spcPct val="95000"/>
              </a:lnSpc>
              <a:spcBef>
                <a:spcPts val="600"/>
              </a:spcBef>
              <a:spcAft>
                <a:spcPts val="0"/>
              </a:spcAft>
              <a:buClrTx/>
              <a:buSzTx/>
              <a:buFont typeface="System Font Regular"/>
              <a:buNone/>
              <a:tabLst/>
            </a:pPr>
            <a:r>
              <a:rPr lang="en-US"/>
              <a:t>Fourth level</a:t>
            </a:r>
          </a:p>
          <a:p>
            <a:pPr marL="0" marR="0" lvl="4" indent="0" fontAlgn="auto">
              <a:lnSpc>
                <a:spcPct val="95000"/>
              </a:lnSpc>
              <a:spcBef>
                <a:spcPts val="600"/>
              </a:spcBef>
              <a:spcAft>
                <a:spcPts val="0"/>
              </a:spcAft>
              <a:buClrTx/>
              <a:buSzTx/>
              <a:buFont typeface="System Font Regular"/>
              <a:buNone/>
              <a:tabLst/>
            </a:pPr>
            <a:r>
              <a:rPr lang="en-US"/>
              <a:t>Fifth level</a:t>
            </a:r>
            <a:endParaRPr lang="en-US" dirty="0"/>
          </a:p>
        </p:txBody>
      </p:sp>
      <p:sp>
        <p:nvSpPr>
          <p:cNvPr id="13" name="Slide Numb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dirty="0"/>
              <a:t>Copyright © 2020, Oracle and/or its affiliates  |  Confidential: Internal/Restricted/Highly Restricted</a:t>
            </a:r>
          </a:p>
        </p:txBody>
      </p:sp>
      <p:sp>
        <p:nvSpPr>
          <p:cNvPr id="11" name="Date">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a:t>[Date]</a:t>
            </a:r>
            <a:endParaRPr lang="en-US" dirty="0"/>
          </a:p>
        </p:txBody>
      </p:sp>
    </p:spTree>
    <p:extLst>
      <p:ext uri="{BB962C8B-B14F-4D97-AF65-F5344CB8AC3E}">
        <p14:creationId xmlns:p14="http://schemas.microsoft.com/office/powerpoint/2010/main" val="34140218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Light - Title/Subtitle 1 Column">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44BFF552-E298-460D-8CC2-4C3859304846}"/>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3745" b="29623"/>
          <a:stretch/>
        </p:blipFill>
        <p:spPr>
          <a:xfrm>
            <a:off x="6694964" y="297713"/>
            <a:ext cx="5101904" cy="1531086"/>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709"/>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8799"/>
            <a:ext cx="10671175"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246241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Dark - Title/Subtitle 1 Column">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A753D56B-2D23-4CA5-800F-E424B8BE8DA9}"/>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9204" b="23902"/>
          <a:stretch/>
        </p:blipFill>
        <p:spPr bwMode="invGray">
          <a:xfrm>
            <a:off x="6694964" y="290625"/>
            <a:ext cx="5101904" cy="1538176"/>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8801"/>
            <a:ext cx="10671175" cy="4278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26739010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Light - Title 2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7C2C8825-3412-4D62-BD4E-57B025A1FFF5}"/>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3483" b="29658"/>
          <a:stretch/>
        </p:blipFill>
        <p:spPr>
          <a:xfrm>
            <a:off x="6694964" y="290625"/>
            <a:ext cx="5101904" cy="1537222"/>
          </a:xfrm>
          <a:prstGeom prst="rect">
            <a:avLst/>
          </a:prstGeom>
        </p:spPr>
      </p:pic>
      <p:sp>
        <p:nvSpPr>
          <p:cNvPr id="2" name="Title">
            <a:extLst>
              <a:ext uri="{FF2B5EF4-FFF2-40B4-BE49-F238E27FC236}">
                <a16:creationId xmlns:a16="http://schemas.microsoft.com/office/drawing/2014/main" id="{46BD88C8-DBDA-49C1-B1B7-50F4601E3234}"/>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828166"/>
            <a:ext cx="508406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096002" y="1828166"/>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47165" y="1828166"/>
            <a:ext cx="508406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39345536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Dark - Title 2 Column">
    <p:bg>
      <p:bgRef idx="1001">
        <a:schemeClr val="bg1"/>
      </p:bgRef>
    </p:bg>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4F7EFA07-388B-406E-9B96-3AA9EE7D2E7F}"/>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9991" b="23936"/>
          <a:stretch/>
        </p:blipFill>
        <p:spPr bwMode="invGray">
          <a:xfrm>
            <a:off x="6694964" y="311889"/>
            <a:ext cx="5101904" cy="1515960"/>
          </a:xfrm>
          <a:prstGeom prst="rect">
            <a:avLst/>
          </a:prstGeom>
        </p:spPr>
      </p:pic>
      <p:sp>
        <p:nvSpPr>
          <p:cNvPr id="2" name="Title">
            <a:extLst>
              <a:ext uri="{FF2B5EF4-FFF2-40B4-BE49-F238E27FC236}">
                <a16:creationId xmlns:a16="http://schemas.microsoft.com/office/drawing/2014/main" id="{46BD88C8-DBDA-49C1-B1B7-50F4601E3234}"/>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828166"/>
            <a:ext cx="508406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096002" y="1828166"/>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47165" y="1828166"/>
            <a:ext cx="508406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2984237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Light - Title/Subtitle 2 Column">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44BFF552-E298-460D-8CC2-4C3859304846}"/>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9251" b="31721"/>
          <a:stretch/>
        </p:blipFill>
        <p:spPr>
          <a:xfrm>
            <a:off x="6694964" y="446569"/>
            <a:ext cx="5101904" cy="1325524"/>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7373"/>
            <a:ext cx="508406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096002" y="1827373"/>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47165" y="1827373"/>
            <a:ext cx="508406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2372653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Dark - Title/Subtitle 2 Column">
    <p:bg>
      <p:bgRef idx="1001">
        <a:schemeClr val="bg1"/>
      </p:bgRef>
    </p:bg>
    <p:spTree>
      <p:nvGrpSpPr>
        <p:cNvPr id="1" name=""/>
        <p:cNvGrpSpPr/>
        <p:nvPr/>
      </p:nvGrpSpPr>
      <p:grpSpPr>
        <a:xfrm>
          <a:off x="0" y="0"/>
          <a:ext cx="0" cy="0"/>
          <a:chOff x="0" y="0"/>
          <a:chExt cx="0" cy="0"/>
        </a:xfrm>
      </p:grpSpPr>
      <p:pic>
        <p:nvPicPr>
          <p:cNvPr id="21" name="Cloud">
            <a:extLst>
              <a:ext uri="{FF2B5EF4-FFF2-40B4-BE49-F238E27FC236}">
                <a16:creationId xmlns:a16="http://schemas.microsoft.com/office/drawing/2014/main" id="{E5FDF74D-107C-45DC-800D-DB761E3175DA}"/>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7244" b="25737"/>
          <a:stretch/>
        </p:blipFill>
        <p:spPr bwMode="invGray">
          <a:xfrm>
            <a:off x="6694964" y="508001"/>
            <a:ext cx="5101904" cy="1271180"/>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8800"/>
            <a:ext cx="508406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096002" y="1827721"/>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47165" y="1828800"/>
            <a:ext cx="508406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39324901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Light - Title 3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7C2C8825-3412-4D62-BD4E-57B025A1FFF5}"/>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1523" b="29658"/>
          <a:stretch/>
        </p:blipFill>
        <p:spPr>
          <a:xfrm>
            <a:off x="6694964" y="508001"/>
            <a:ext cx="5101904" cy="1319848"/>
          </a:xfrm>
          <a:prstGeom prst="rect">
            <a:avLst/>
          </a:prstGeom>
        </p:spPr>
      </p:pic>
      <p:sp>
        <p:nvSpPr>
          <p:cNvPr id="2" name="Title">
            <a:extLst>
              <a:ext uri="{FF2B5EF4-FFF2-40B4-BE49-F238E27FC236}">
                <a16:creationId xmlns:a16="http://schemas.microsoft.com/office/drawing/2014/main" id="{46BD88C8-DBDA-49C1-B1B7-50F4601E3234}"/>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828800"/>
            <a:ext cx="330098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6452"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5821" y="1828800"/>
            <a:ext cx="330098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46174" y="1828800"/>
            <a:ext cx="0" cy="42793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35542" y="1828800"/>
            <a:ext cx="330098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26476111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Dark - Title 3 Column">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9578FC7C-07D5-4627-B462-5650F01C9D23}"/>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7244" b="23937"/>
          <a:stretch/>
        </p:blipFill>
        <p:spPr bwMode="invGray">
          <a:xfrm>
            <a:off x="6694964" y="508000"/>
            <a:ext cx="5101904" cy="1319849"/>
          </a:xfrm>
          <a:prstGeom prst="rect">
            <a:avLst/>
          </a:prstGeom>
        </p:spPr>
      </p:pic>
      <p:sp>
        <p:nvSpPr>
          <p:cNvPr id="2" name="Title">
            <a:extLst>
              <a:ext uri="{FF2B5EF4-FFF2-40B4-BE49-F238E27FC236}">
                <a16:creationId xmlns:a16="http://schemas.microsoft.com/office/drawing/2014/main" id="{46BD88C8-DBDA-49C1-B1B7-50F4601E3234}"/>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828166"/>
            <a:ext cx="330098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6452"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5821" y="1828166"/>
            <a:ext cx="330098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46174" y="1828800"/>
            <a:ext cx="0" cy="42793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35542" y="1828166"/>
            <a:ext cx="330098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4045028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Light - Title/Subtitle 3 Column">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44BFF552-E298-460D-8CC2-4C3859304846}"/>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1523" b="31721"/>
          <a:stretch/>
        </p:blipFill>
        <p:spPr>
          <a:xfrm>
            <a:off x="6694964" y="508001"/>
            <a:ext cx="5101904" cy="1264092"/>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8800"/>
            <a:ext cx="330098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4155" y="1828800"/>
            <a:ext cx="0" cy="4278313"/>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1227" y="1828800"/>
            <a:ext cx="330098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39283" y="1828800"/>
            <a:ext cx="0" cy="4278313"/>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26355" y="1828800"/>
            <a:ext cx="330098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1586334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Dark - Title/Subtitle 3 Column">
    <p:bg>
      <p:bgRef idx="1001">
        <a:schemeClr val="bg1"/>
      </p:bgRef>
    </p:bg>
    <p:spTree>
      <p:nvGrpSpPr>
        <p:cNvPr id="1" name=""/>
        <p:cNvGrpSpPr/>
        <p:nvPr/>
      </p:nvGrpSpPr>
      <p:grpSpPr>
        <a:xfrm>
          <a:off x="0" y="0"/>
          <a:ext cx="0" cy="0"/>
          <a:chOff x="0" y="0"/>
          <a:chExt cx="0" cy="0"/>
        </a:xfrm>
      </p:grpSpPr>
      <p:pic>
        <p:nvPicPr>
          <p:cNvPr id="24" name="Cloud">
            <a:extLst>
              <a:ext uri="{FF2B5EF4-FFF2-40B4-BE49-F238E27FC236}">
                <a16:creationId xmlns:a16="http://schemas.microsoft.com/office/drawing/2014/main" id="{D80766F8-9A99-426F-8CE2-1EEC57A8A56F}"/>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7244" b="25737"/>
          <a:stretch/>
        </p:blipFill>
        <p:spPr bwMode="invGray">
          <a:xfrm>
            <a:off x="6694964" y="508001"/>
            <a:ext cx="5101904" cy="1271180"/>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8801"/>
            <a:ext cx="3300984" cy="42793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4155"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1227" y="1828801"/>
            <a:ext cx="3300984" cy="42793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39283"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26355" y="1828801"/>
            <a:ext cx="3300984" cy="42793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29272891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Light - Title 4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7C2C8825-3412-4D62-BD4E-57B025A1FFF5}"/>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1523" b="32507"/>
          <a:stretch/>
        </p:blipFill>
        <p:spPr>
          <a:xfrm>
            <a:off x="6694964" y="508001"/>
            <a:ext cx="5101904" cy="1242828"/>
          </a:xfrm>
          <a:prstGeom prst="rect">
            <a:avLst/>
          </a:prstGeom>
        </p:spPr>
      </p:pic>
      <p:sp>
        <p:nvSpPr>
          <p:cNvPr id="2" name="Title">
            <a:extLst>
              <a:ext uri="{FF2B5EF4-FFF2-40B4-BE49-F238E27FC236}">
                <a16:creationId xmlns:a16="http://schemas.microsoft.com/office/drawing/2014/main" id="{46BD88C8-DBDA-49C1-B1B7-50F4601E3234}"/>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7295"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0467"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1663" y="1828800"/>
            <a:ext cx="0" cy="42793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24835"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26031" y="1828800"/>
            <a:ext cx="0" cy="42793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49204"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27384864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Dark - Title 4 Column">
    <p:bg>
      <p:bgRef idx="1001">
        <a:schemeClr val="bg1"/>
      </p:bgRef>
    </p:bg>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F2D3841F-53FE-497B-A2A7-1813C527A1D9}"/>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7244" b="23937"/>
          <a:stretch/>
        </p:blipFill>
        <p:spPr bwMode="invGray">
          <a:xfrm>
            <a:off x="6694964" y="508000"/>
            <a:ext cx="5101904" cy="1319849"/>
          </a:xfrm>
          <a:prstGeom prst="rect">
            <a:avLst/>
          </a:prstGeom>
        </p:spPr>
      </p:pic>
      <p:sp>
        <p:nvSpPr>
          <p:cNvPr id="2" name="Title">
            <a:extLst>
              <a:ext uri="{FF2B5EF4-FFF2-40B4-BE49-F238E27FC236}">
                <a16:creationId xmlns:a16="http://schemas.microsoft.com/office/drawing/2014/main" id="{46BD88C8-DBDA-49C1-B1B7-50F4601E3234}"/>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7295"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0467"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1663" y="1828800"/>
            <a:ext cx="0" cy="42793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24835"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26031" y="1828800"/>
            <a:ext cx="0" cy="42793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49204"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28144423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Light - Title/Subtitle 4 Column">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44BFF552-E298-460D-8CC2-4C3859304846}"/>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1523" b="32245"/>
          <a:stretch/>
        </p:blipFill>
        <p:spPr>
          <a:xfrm>
            <a:off x="6694964" y="508001"/>
            <a:ext cx="5101904" cy="1249916"/>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8800"/>
            <a:ext cx="247802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8529"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2935" y="1828800"/>
            <a:ext cx="247802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05365"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29771" y="1828800"/>
            <a:ext cx="247802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32201"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56609" y="1828800"/>
            <a:ext cx="247802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64896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Dark - Title/Subtitle 4 Column">
    <p:bg>
      <p:bgRef idx="1001">
        <a:schemeClr val="bg1"/>
      </p:bgRef>
    </p:bg>
    <p:spTree>
      <p:nvGrpSpPr>
        <p:cNvPr id="1" name=""/>
        <p:cNvGrpSpPr/>
        <p:nvPr/>
      </p:nvGrpSpPr>
      <p:grpSpPr>
        <a:xfrm>
          <a:off x="0" y="0"/>
          <a:ext cx="0" cy="0"/>
          <a:chOff x="0" y="0"/>
          <a:chExt cx="0" cy="0"/>
        </a:xfrm>
      </p:grpSpPr>
      <p:pic>
        <p:nvPicPr>
          <p:cNvPr id="26" name="Cloud">
            <a:extLst>
              <a:ext uri="{FF2B5EF4-FFF2-40B4-BE49-F238E27FC236}">
                <a16:creationId xmlns:a16="http://schemas.microsoft.com/office/drawing/2014/main" id="{24A2AAAD-6364-483F-82CD-69FEAAF5C02E}"/>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7244" b="23902"/>
          <a:stretch/>
        </p:blipFill>
        <p:spPr bwMode="invGray">
          <a:xfrm>
            <a:off x="6694964" y="508001"/>
            <a:ext cx="5101904" cy="1320800"/>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8801"/>
            <a:ext cx="2478024" cy="4278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8529"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2935" y="1828801"/>
            <a:ext cx="2478024" cy="4278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05365"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29771" y="1828801"/>
            <a:ext cx="2478024" cy="4278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32201"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56609" y="1828801"/>
            <a:ext cx="2478024" cy="4278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30331242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Light - Title Quad Infographic">
    <p:bg>
      <p:bgRef idx="1001">
        <a:schemeClr val="bg1"/>
      </p:bgRef>
    </p:bg>
    <p:spTree>
      <p:nvGrpSpPr>
        <p:cNvPr id="1" name=""/>
        <p:cNvGrpSpPr/>
        <p:nvPr/>
      </p:nvGrpSpPr>
      <p:grpSpPr>
        <a:xfrm>
          <a:off x="0" y="0"/>
          <a:ext cx="0" cy="0"/>
          <a:chOff x="0" y="0"/>
          <a:chExt cx="0" cy="0"/>
        </a:xfrm>
      </p:grpSpPr>
      <p:pic>
        <p:nvPicPr>
          <p:cNvPr id="19" name="Cloud">
            <a:extLst>
              <a:ext uri="{FF2B5EF4-FFF2-40B4-BE49-F238E27FC236}">
                <a16:creationId xmlns:a16="http://schemas.microsoft.com/office/drawing/2014/main" id="{D9AB1973-DD20-4004-B2CA-9CFF3EBCE035}"/>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1523" b="31459"/>
          <a:stretch/>
        </p:blipFill>
        <p:spPr>
          <a:xfrm>
            <a:off x="6694964" y="508000"/>
            <a:ext cx="5101904" cy="1271181"/>
          </a:xfrm>
          <a:prstGeom prst="rect">
            <a:avLst/>
          </a:prstGeom>
        </p:spPr>
      </p:pic>
      <p:sp>
        <p:nvSpPr>
          <p:cNvPr id="2" name="Title">
            <a:extLst>
              <a:ext uri="{FF2B5EF4-FFF2-40B4-BE49-F238E27FC236}">
                <a16:creationId xmlns:a16="http://schemas.microsoft.com/office/drawing/2014/main" id="{FC641C8C-B045-47F2-8811-67AA362494E8}"/>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828800"/>
            <a:ext cx="1618488" cy="1618488"/>
          </a:xfrm>
          <a:prstGeom prst="rect">
            <a:avLst/>
          </a:prstGeom>
        </p:spPr>
        <p:txBody>
          <a:bodyPr/>
          <a:lstStyle/>
          <a:p>
            <a:r>
              <a:rPr lang="en-US"/>
              <a:t>Click icon to add picture</a:t>
            </a:r>
            <a:endParaRPr lang="en-US" dirty="0"/>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828800"/>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2211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2211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237B0D71-84FB-B345-90D3-3D24EEBD0C2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F574F1B2-5125-114F-B675-196A5FB2C2E9}"/>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27CAF18-F47A-4226-ADD7-8C0023BC26D3}"/>
              </a:ext>
            </a:extLst>
          </p:cNvPr>
          <p:cNvSpPr>
            <a:spLocks noGrp="1"/>
          </p:cNvSpPr>
          <p:nvPr>
            <p:ph type="dt" sz="half" idx="27"/>
          </p:nvPr>
        </p:nvSpPr>
        <p:spPr/>
        <p:txBody>
          <a:bodyPr/>
          <a:lstStyle/>
          <a:p>
            <a:r>
              <a:rPr lang="en-US"/>
              <a:t>[Date]</a:t>
            </a:r>
            <a:endParaRPr lang="en-US" dirty="0"/>
          </a:p>
        </p:txBody>
      </p:sp>
    </p:spTree>
    <p:extLst>
      <p:ext uri="{BB962C8B-B14F-4D97-AF65-F5344CB8AC3E}">
        <p14:creationId xmlns:p14="http://schemas.microsoft.com/office/powerpoint/2010/main" val="5692151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Dark - Title Quad Infographic">
    <p:bg>
      <p:bgRef idx="1001">
        <a:schemeClr val="bg1"/>
      </p:bgRef>
    </p:bg>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C1A88252-58CA-4766-AF63-C8A84A6C21D5}"/>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0253" b="23902"/>
          <a:stretch/>
        </p:blipFill>
        <p:spPr bwMode="invGray">
          <a:xfrm>
            <a:off x="6694964" y="318977"/>
            <a:ext cx="5101904" cy="1509821"/>
          </a:xfrm>
          <a:prstGeom prst="rect">
            <a:avLst/>
          </a:prstGeom>
        </p:spPr>
      </p:pic>
      <p:sp>
        <p:nvSpPr>
          <p:cNvPr id="2" name="Title">
            <a:extLst>
              <a:ext uri="{FF2B5EF4-FFF2-40B4-BE49-F238E27FC236}">
                <a16:creationId xmlns:a16="http://schemas.microsoft.com/office/drawing/2014/main" id="{FC641C8C-B045-47F2-8811-67AA362494E8}"/>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828800"/>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828800"/>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2211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2211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237B0D71-84FB-B345-90D3-3D24EEBD0C2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F574F1B2-5125-114F-B675-196A5FB2C2E9}"/>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927CAF18-F47A-4226-ADD7-8C0023BC26D3}"/>
              </a:ext>
            </a:extLst>
          </p:cNvPr>
          <p:cNvSpPr>
            <a:spLocks noGrp="1"/>
          </p:cNvSpPr>
          <p:nvPr>
            <p:ph type="dt" sz="half" idx="27"/>
          </p:nvPr>
        </p:nvSpPr>
        <p:spPr/>
        <p:txBody>
          <a:bodyPr/>
          <a:lstStyle/>
          <a:p>
            <a:r>
              <a:rPr lang="en-US"/>
              <a:t>[Date]</a:t>
            </a:r>
            <a:endParaRPr lang="en-US" dirty="0"/>
          </a:p>
        </p:txBody>
      </p:sp>
    </p:spTree>
    <p:extLst>
      <p:ext uri="{BB962C8B-B14F-4D97-AF65-F5344CB8AC3E}">
        <p14:creationId xmlns:p14="http://schemas.microsoft.com/office/powerpoint/2010/main" val="14094763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Light - Title/Subtitle Quad Infographic">
    <p:bg>
      <p:bgRef idx="1001">
        <a:schemeClr val="bg1"/>
      </p:bgRef>
    </p:bg>
    <p:spTree>
      <p:nvGrpSpPr>
        <p:cNvPr id="1" name=""/>
        <p:cNvGrpSpPr/>
        <p:nvPr/>
      </p:nvGrpSpPr>
      <p:grpSpPr>
        <a:xfrm>
          <a:off x="0" y="0"/>
          <a:ext cx="0" cy="0"/>
          <a:chOff x="0" y="0"/>
          <a:chExt cx="0" cy="0"/>
        </a:xfrm>
      </p:grpSpPr>
      <p:pic>
        <p:nvPicPr>
          <p:cNvPr id="38" name="Cloud">
            <a:extLst>
              <a:ext uri="{FF2B5EF4-FFF2-40B4-BE49-F238E27FC236}">
                <a16:creationId xmlns:a16="http://schemas.microsoft.com/office/drawing/2014/main" id="{AA29764F-6A18-4348-B769-6CAB73F04C64}"/>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4269" b="31458"/>
          <a:stretch/>
        </p:blipFill>
        <p:spPr>
          <a:xfrm>
            <a:off x="6694964" y="311891"/>
            <a:ext cx="5101904" cy="1467290"/>
          </a:xfrm>
          <a:prstGeom prst="rect">
            <a:avLst/>
          </a:prstGeom>
        </p:spPr>
      </p:pic>
      <p:sp>
        <p:nvSpPr>
          <p:cNvPr id="24" name="Title">
            <a:extLst>
              <a:ext uri="{FF2B5EF4-FFF2-40B4-BE49-F238E27FC236}">
                <a16:creationId xmlns:a16="http://schemas.microsoft.com/office/drawing/2014/main" id="{8C9BB090-903F-7141-8040-376390E8FE3B}"/>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828800"/>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828800"/>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2211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2211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237B0D71-84FB-B345-90D3-3D24EEBD0C2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DACB8D5A-1D6D-124B-A372-69C969095AF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3" name="Date">
            <a:extLst>
              <a:ext uri="{FF2B5EF4-FFF2-40B4-BE49-F238E27FC236}">
                <a16:creationId xmlns:a16="http://schemas.microsoft.com/office/drawing/2014/main" id="{9AB8C183-C6B7-4039-B155-6182ED1724B8}"/>
              </a:ext>
            </a:extLst>
          </p:cNvPr>
          <p:cNvSpPr>
            <a:spLocks noGrp="1"/>
          </p:cNvSpPr>
          <p:nvPr>
            <p:ph type="dt" sz="half" idx="28"/>
          </p:nvPr>
        </p:nvSpPr>
        <p:spPr/>
        <p:txBody>
          <a:bodyPr/>
          <a:lstStyle/>
          <a:p>
            <a:r>
              <a:rPr lang="en-US"/>
              <a:t>[Date]</a:t>
            </a:r>
            <a:endParaRPr lang="en-US" dirty="0"/>
          </a:p>
        </p:txBody>
      </p:sp>
    </p:spTree>
    <p:extLst>
      <p:ext uri="{BB962C8B-B14F-4D97-AF65-F5344CB8AC3E}">
        <p14:creationId xmlns:p14="http://schemas.microsoft.com/office/powerpoint/2010/main" val="31341454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Dark - Title/Subtitle Quad Infographic">
    <p:bg>
      <p:bgRef idx="1001">
        <a:schemeClr val="bg1"/>
      </p:bgRef>
    </p:bg>
    <p:spTree>
      <p:nvGrpSpPr>
        <p:cNvPr id="1" name=""/>
        <p:cNvGrpSpPr/>
        <p:nvPr/>
      </p:nvGrpSpPr>
      <p:grpSpPr>
        <a:xfrm>
          <a:off x="0" y="0"/>
          <a:ext cx="0" cy="0"/>
          <a:chOff x="0" y="0"/>
          <a:chExt cx="0" cy="0"/>
        </a:xfrm>
      </p:grpSpPr>
      <p:pic>
        <p:nvPicPr>
          <p:cNvPr id="21" name="Cloud">
            <a:extLst>
              <a:ext uri="{FF2B5EF4-FFF2-40B4-BE49-F238E27FC236}">
                <a16:creationId xmlns:a16="http://schemas.microsoft.com/office/drawing/2014/main" id="{8CAE03BE-473C-480E-8678-463CF6F92416}"/>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7244" b="25737"/>
          <a:stretch/>
        </p:blipFill>
        <p:spPr bwMode="invGray">
          <a:xfrm>
            <a:off x="6694964" y="508001"/>
            <a:ext cx="5101904" cy="1271180"/>
          </a:xfrm>
          <a:prstGeom prst="rect">
            <a:avLst/>
          </a:prstGeom>
        </p:spPr>
      </p:pic>
      <p:sp>
        <p:nvSpPr>
          <p:cNvPr id="24" name="Title">
            <a:extLst>
              <a:ext uri="{FF2B5EF4-FFF2-40B4-BE49-F238E27FC236}">
                <a16:creationId xmlns:a16="http://schemas.microsoft.com/office/drawing/2014/main" id="{8C9BB090-903F-7141-8040-376390E8FE3B}"/>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828800"/>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828800"/>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2211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2211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237B0D71-84FB-B345-90D3-3D24EEBD0C2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DACB8D5A-1D6D-124B-A372-69C969095AF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D9934A67-AA2F-42E3-B34C-A006097AC6D1}"/>
              </a:ext>
            </a:extLst>
          </p:cNvPr>
          <p:cNvSpPr>
            <a:spLocks noGrp="1"/>
          </p:cNvSpPr>
          <p:nvPr>
            <p:ph type="dt" sz="half" idx="28"/>
          </p:nvPr>
        </p:nvSpPr>
        <p:spPr/>
        <p:txBody>
          <a:bodyPr/>
          <a:lstStyle/>
          <a:p>
            <a:r>
              <a:rPr lang="en-US"/>
              <a:t>[Date]</a:t>
            </a:r>
            <a:endParaRPr lang="en-US" dirty="0"/>
          </a:p>
        </p:txBody>
      </p:sp>
    </p:spTree>
    <p:extLst>
      <p:ext uri="{BB962C8B-B14F-4D97-AF65-F5344CB8AC3E}">
        <p14:creationId xmlns:p14="http://schemas.microsoft.com/office/powerpoint/2010/main" val="34115066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preserve="1" userDrawn="1">
  <p:cSld name="Light - Metric">
    <p:spTree>
      <p:nvGrpSpPr>
        <p:cNvPr id="1" name=""/>
        <p:cNvGrpSpPr/>
        <p:nvPr/>
      </p:nvGrpSpPr>
      <p:grpSpPr>
        <a:xfrm>
          <a:off x="0" y="0"/>
          <a:ext cx="0" cy="0"/>
          <a:chOff x="0" y="0"/>
          <a:chExt cx="0" cy="0"/>
        </a:xfrm>
      </p:grpSpPr>
      <p:pic>
        <p:nvPicPr>
          <p:cNvPr id="21" name="Data Texture Image">
            <a:extLst>
              <a:ext uri="{FF2B5EF4-FFF2-40B4-BE49-F238E27FC236}">
                <a16:creationId xmlns:a16="http://schemas.microsoft.com/office/drawing/2014/main" id="{B8655406-E8E9-45CA-B4B8-93397F8AB010}"/>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30000"/>
            <a:extLst>
              <a:ext uri="{28A0092B-C50C-407E-A947-70E740481C1C}">
                <a14:useLocalDpi xmlns:a14="http://schemas.microsoft.com/office/drawing/2010/main"/>
              </a:ext>
            </a:extLst>
          </a:blip>
          <a:srcRect l="49997"/>
          <a:stretch/>
        </p:blipFill>
        <p:spPr>
          <a:xfrm>
            <a:off x="6095652" y="0"/>
            <a:ext cx="6096348" cy="6858000"/>
          </a:xfrm>
          <a:prstGeom prst="rect">
            <a:avLst/>
          </a:prstGeom>
        </p:spPr>
      </p:pic>
      <p:pic>
        <p:nvPicPr>
          <p:cNvPr id="23" name="OTag">
            <a:extLst>
              <a:ext uri="{FF2B5EF4-FFF2-40B4-BE49-F238E27FC236}">
                <a16:creationId xmlns:a16="http://schemas.microsoft.com/office/drawing/2014/main" id="{000C5F04-372F-427E-81C5-11434B35699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71217" y="6355080"/>
            <a:ext cx="502920" cy="502920"/>
          </a:xfrm>
          <a:prstGeom prst="rect">
            <a:avLst/>
          </a:prstGeom>
        </p:spPr>
      </p:pic>
      <p:pic>
        <p:nvPicPr>
          <p:cNvPr id="22" name="Abstract Pattern Strip">
            <a:extLst>
              <a:ext uri="{FF2B5EF4-FFF2-40B4-BE49-F238E27FC236}">
                <a16:creationId xmlns:a16="http://schemas.microsoft.com/office/drawing/2014/main" id="{79609DDF-9254-400D-B4BC-87BCA98D0B91}"/>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895" y="0"/>
            <a:ext cx="12192000" cy="254000"/>
          </a:xfrm>
          <a:prstGeom prst="rect">
            <a:avLst/>
          </a:prstGeom>
        </p:spPr>
      </p:pic>
      <p:sp>
        <p:nvSpPr>
          <p:cNvPr id="3" name="Metric">
            <a:extLst>
              <a:ext uri="{FF2B5EF4-FFF2-40B4-BE49-F238E27FC236}">
                <a16:creationId xmlns:a16="http://schemas.microsoft.com/office/drawing/2014/main" id="{1922C752-ED3E-4C21-9DC2-8EE8BF815DEA}"/>
              </a:ext>
            </a:extLst>
          </p:cNvPr>
          <p:cNvSpPr>
            <a:spLocks noGrp="1"/>
          </p:cNvSpPr>
          <p:nvPr>
            <p:ph type="title" hasCustomPrompt="1"/>
          </p:nvPr>
        </p:nvSpPr>
        <p:spPr>
          <a:xfrm>
            <a:off x="768875" y="2297203"/>
            <a:ext cx="5078335" cy="877163"/>
          </a:xfrm>
          <a:noFill/>
        </p:spPr>
        <p:txBody>
          <a:bodyPr vert="horz" wrap="square" lIns="0" tIns="0" rIns="0" bIns="0" rtlCol="0" anchor="b" anchorCtr="0">
            <a:spAutoFit/>
          </a:bodyPr>
          <a:lstStyle>
            <a:lvl1pPr>
              <a:defRPr lang="en-US" sz="6000" b="0">
                <a:solidFill>
                  <a:srgbClr val="AE562C"/>
                </a:solidFill>
                <a:latin typeface="Georgia" panose="02040502050405020303" pitchFamily="18" charset="0"/>
                <a:cs typeface="Oracle Sans" panose="020B0503020204020204" pitchFamily="34" charset="0"/>
              </a:defRPr>
            </a:lvl1pPr>
          </a:lstStyle>
          <a:p>
            <a:pPr lvl="0"/>
            <a:r>
              <a:rPr lang="en-US" dirty="0"/>
              <a:t>XX%</a:t>
            </a:r>
          </a:p>
        </p:txBody>
      </p:sp>
      <p:cxnSp>
        <p:nvCxnSpPr>
          <p:cNvPr id="17" name="Accent Mark">
            <a:extLst>
              <a:ext uri="{FF2B5EF4-FFF2-40B4-BE49-F238E27FC236}">
                <a16:creationId xmlns:a16="http://schemas.microsoft.com/office/drawing/2014/main" id="{3F1F789C-055A-B94A-B592-6BAC45CA4CA5}"/>
              </a:ext>
              <a:ext uri="{C183D7F6-B498-43B3-948B-1728B52AA6E4}">
                <adec:decorative xmlns:adec="http://schemas.microsoft.com/office/drawing/2017/decorative" val="1"/>
              </a:ext>
            </a:extLst>
          </p:cNvPr>
          <p:cNvCxnSpPr>
            <a:cxnSpLocks/>
          </p:cNvCxnSpPr>
          <p:nvPr userDrawn="1"/>
        </p:nvCxnSpPr>
        <p:spPr>
          <a:xfrm flipH="1">
            <a:off x="768095" y="3831318"/>
            <a:ext cx="32004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a:extLst>
              <a:ext uri="{FF2B5EF4-FFF2-40B4-BE49-F238E27FC236}">
                <a16:creationId xmlns:a16="http://schemas.microsoft.com/office/drawing/2014/main" id="{FCAAB249-B453-7C45-A6AF-DF393B62BD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0" name="Footer">
            <a:extLst>
              <a:ext uri="{FF2B5EF4-FFF2-40B4-BE49-F238E27FC236}">
                <a16:creationId xmlns:a16="http://schemas.microsoft.com/office/drawing/2014/main" id="{4800481F-70FF-124B-B394-1EA7F1950D2A}"/>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67939391-6A14-4347-8C62-692061B9C896}"/>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686057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preserve="1" userDrawn="1">
  <p:cSld name="Dark - Metric">
    <p:bg>
      <p:bgRef idx="1001">
        <a:schemeClr val="bg1"/>
      </p:bgRef>
    </p:bg>
    <p:spTree>
      <p:nvGrpSpPr>
        <p:cNvPr id="1" name=""/>
        <p:cNvGrpSpPr/>
        <p:nvPr/>
      </p:nvGrpSpPr>
      <p:grpSpPr>
        <a:xfrm>
          <a:off x="0" y="0"/>
          <a:ext cx="0" cy="0"/>
          <a:chOff x="0" y="0"/>
          <a:chExt cx="0" cy="0"/>
        </a:xfrm>
      </p:grpSpPr>
      <p:pic>
        <p:nvPicPr>
          <p:cNvPr id="16" name="Data Texture Image">
            <a:extLst>
              <a:ext uri="{FF2B5EF4-FFF2-40B4-BE49-F238E27FC236}">
                <a16:creationId xmlns:a16="http://schemas.microsoft.com/office/drawing/2014/main" id="{5EF36793-2D3B-489B-A752-A25472E9045D}"/>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l="49997"/>
          <a:stretch/>
        </p:blipFill>
        <p:spPr bwMode="invGray">
          <a:xfrm>
            <a:off x="6095652" y="0"/>
            <a:ext cx="6096348" cy="6858000"/>
          </a:xfrm>
          <a:prstGeom prst="rect">
            <a:avLst/>
          </a:prstGeom>
        </p:spPr>
      </p:pic>
      <p:pic>
        <p:nvPicPr>
          <p:cNvPr id="12" name="OTag">
            <a:extLst>
              <a:ext uri="{FF2B5EF4-FFF2-40B4-BE49-F238E27FC236}">
                <a16:creationId xmlns:a16="http://schemas.microsoft.com/office/drawing/2014/main" id="{E8A7F756-6885-FD4D-8CAC-01911AF996C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22" name="Abstract Pattern Strip">
            <a:extLst>
              <a:ext uri="{FF2B5EF4-FFF2-40B4-BE49-F238E27FC236}">
                <a16:creationId xmlns:a16="http://schemas.microsoft.com/office/drawing/2014/main" id="{79609DDF-9254-400D-B4BC-87BCA98D0B91}"/>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895" y="0"/>
            <a:ext cx="12192000" cy="254000"/>
          </a:xfrm>
          <a:prstGeom prst="rect">
            <a:avLst/>
          </a:prstGeom>
        </p:spPr>
      </p:pic>
      <p:sp>
        <p:nvSpPr>
          <p:cNvPr id="3" name="Metric">
            <a:extLst>
              <a:ext uri="{FF2B5EF4-FFF2-40B4-BE49-F238E27FC236}">
                <a16:creationId xmlns:a16="http://schemas.microsoft.com/office/drawing/2014/main" id="{CD901049-F959-4458-9746-561FE2127909}"/>
              </a:ext>
            </a:extLst>
          </p:cNvPr>
          <p:cNvSpPr>
            <a:spLocks noGrp="1"/>
          </p:cNvSpPr>
          <p:nvPr>
            <p:ph type="title" hasCustomPrompt="1"/>
          </p:nvPr>
        </p:nvSpPr>
        <p:spPr>
          <a:xfrm>
            <a:off x="768875" y="2292687"/>
            <a:ext cx="5070745" cy="877163"/>
          </a:xfrm>
          <a:noFill/>
        </p:spPr>
        <p:txBody>
          <a:bodyPr vert="horz" wrap="square" lIns="0" tIns="0" rIns="0" bIns="0" rtlCol="0" anchor="b" anchorCtr="0">
            <a:spAutoFit/>
          </a:bodyPr>
          <a:lstStyle>
            <a:lvl1pPr>
              <a:defRPr lang="en-US" sz="6000" b="0">
                <a:solidFill>
                  <a:srgbClr val="759C6C"/>
                </a:solidFill>
                <a:latin typeface="Georgia" panose="02040502050405020303" pitchFamily="18" charset="0"/>
                <a:cs typeface="Oracle Sans" panose="020B0503020204020204" pitchFamily="34" charset="0"/>
              </a:defRPr>
            </a:lvl1pPr>
          </a:lstStyle>
          <a:p>
            <a:pPr lvl="0"/>
            <a:r>
              <a:rPr lang="en-US" dirty="0"/>
              <a:t>XX%</a:t>
            </a:r>
          </a:p>
        </p:txBody>
      </p:sp>
      <p:cxnSp>
        <p:nvCxnSpPr>
          <p:cNvPr id="17" name="Accent Mark">
            <a:extLst>
              <a:ext uri="{FF2B5EF4-FFF2-40B4-BE49-F238E27FC236}">
                <a16:creationId xmlns:a16="http://schemas.microsoft.com/office/drawing/2014/main" id="{3F1F789C-055A-B94A-B592-6BAC45CA4CA5}"/>
              </a:ext>
              <a:ext uri="{C183D7F6-B498-43B3-948B-1728B52AA6E4}">
                <adec:decorative xmlns:adec="http://schemas.microsoft.com/office/drawing/2017/decorative" val="1"/>
              </a:ext>
            </a:extLst>
          </p:cNvPr>
          <p:cNvCxnSpPr>
            <a:cxnSpLocks/>
          </p:cNvCxnSpPr>
          <p:nvPr userDrawn="1"/>
        </p:nvCxnSpPr>
        <p:spPr>
          <a:xfrm flipH="1">
            <a:off x="768095" y="3824818"/>
            <a:ext cx="32004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a:extLst>
              <a:ext uri="{FF2B5EF4-FFF2-40B4-BE49-F238E27FC236}">
                <a16:creationId xmlns:a16="http://schemas.microsoft.com/office/drawing/2014/main" id="{FCAAB249-B453-7C45-A6AF-DF393B62BD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0" name="Footer">
            <a:extLst>
              <a:ext uri="{FF2B5EF4-FFF2-40B4-BE49-F238E27FC236}">
                <a16:creationId xmlns:a16="http://schemas.microsoft.com/office/drawing/2014/main" id="{4800481F-70FF-124B-B394-1EA7F1950D2A}"/>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67939391-6A14-4347-8C62-692061B9C896}"/>
              </a:ext>
            </a:extLst>
          </p:cNvPr>
          <p:cNvSpPr>
            <a:spLocks noGrp="1"/>
          </p:cNvSpPr>
          <p:nvPr>
            <p:ph type="dt" sz="half" idx="13"/>
          </p:nvPr>
        </p:nvSpPr>
        <p:spPr/>
        <p:txBody>
          <a:bodyPr/>
          <a:lstStyle/>
          <a:p>
            <a:r>
              <a:rPr lang="en-US"/>
              <a:t>[Date]</a:t>
            </a:r>
            <a:endParaRPr lang="en-US" dirty="0"/>
          </a:p>
        </p:txBody>
      </p:sp>
    </p:spTree>
    <p:extLst>
      <p:ext uri="{BB962C8B-B14F-4D97-AF65-F5344CB8AC3E}">
        <p14:creationId xmlns:p14="http://schemas.microsoft.com/office/powerpoint/2010/main" val="31017705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preserve="1">
  <p:cSld name="Light - Data Texture 07 Blank">
    <p:bg>
      <p:bgRef idx="1001">
        <a:schemeClr val="bg1"/>
      </p:bgRef>
    </p:bg>
    <p:spTree>
      <p:nvGrpSpPr>
        <p:cNvPr id="1" name=""/>
        <p:cNvGrpSpPr/>
        <p:nvPr/>
      </p:nvGrpSpPr>
      <p:grpSpPr>
        <a:xfrm>
          <a:off x="0" y="0"/>
          <a:ext cx="0" cy="0"/>
          <a:chOff x="0" y="0"/>
          <a:chExt cx="0" cy="0"/>
        </a:xfrm>
      </p:grpSpPr>
      <p:pic>
        <p:nvPicPr>
          <p:cNvPr id="14" name="Data Texture Image">
            <a:extLst>
              <a:ext uri="{FF2B5EF4-FFF2-40B4-BE49-F238E27FC236}">
                <a16:creationId xmlns:a16="http://schemas.microsoft.com/office/drawing/2014/main" id="{E7F67114-D26B-4143-9E6F-B136031769EE}"/>
              </a:ext>
              <a:ext uri="{C183D7F6-B498-43B3-948B-1728B52AA6E4}">
                <adec:decorative xmlns:adec="http://schemas.microsoft.com/office/drawing/2017/decorative" val="1"/>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5" name="OTag">
            <a:extLst>
              <a:ext uri="{FF2B5EF4-FFF2-40B4-BE49-F238E27FC236}">
                <a16:creationId xmlns:a16="http://schemas.microsoft.com/office/drawing/2014/main" id="{B620A016-1EBE-426A-BB19-9671229484A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0" name="Slide Number">
            <a:extLst>
              <a:ext uri="{FF2B5EF4-FFF2-40B4-BE49-F238E27FC236}">
                <a16:creationId xmlns:a16="http://schemas.microsoft.com/office/drawing/2014/main" id="{483AB0EB-9265-484A-BA67-BE4F5FA37972}"/>
              </a:ext>
            </a:extLst>
          </p:cNvPr>
          <p:cNvSpPr>
            <a:spLocks noGrp="1"/>
          </p:cNvSpPr>
          <p:nvPr userDrawn="1">
            <p:ph type="sldNum" sz="quarter" idx="12"/>
          </p:nvPr>
        </p:nvSpPr>
        <p:spPr/>
        <p:txBody>
          <a:bodyPr/>
          <a:lstStyle/>
          <a:p>
            <a:fld id="{345D60D9-5372-5F40-9443-0F9AE5BDC3C8}" type="slidenum">
              <a:rPr lang="en-US" smtClean="0"/>
              <a:pPr/>
              <a:t>‹#›</a:t>
            </a:fld>
            <a:endParaRPr lang="en-US" dirty="0"/>
          </a:p>
        </p:txBody>
      </p:sp>
      <p:sp>
        <p:nvSpPr>
          <p:cNvPr id="5" name="Footer">
            <a:extLst>
              <a:ext uri="{FF2B5EF4-FFF2-40B4-BE49-F238E27FC236}">
                <a16:creationId xmlns:a16="http://schemas.microsoft.com/office/drawing/2014/main" id="{F04F3D33-BB01-48D7-A690-4B5F055CB96F}"/>
              </a:ext>
            </a:extLst>
          </p:cNvPr>
          <p:cNvSpPr>
            <a:spLocks noGrp="1"/>
          </p:cNvSpPr>
          <p:nvPr userDrawn="1">
            <p:ph type="ftr" sz="quarter" idx="11"/>
          </p:nvPr>
        </p:nvSpPr>
        <p:spPr/>
        <p:txBody>
          <a:body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3543F797-13C4-4ED7-ACD0-788CA792E85B}"/>
              </a:ext>
            </a:extLst>
          </p:cNvPr>
          <p:cNvSpPr>
            <a:spLocks noGrp="1"/>
          </p:cNvSpPr>
          <p:nvPr userDrawn="1">
            <p:ph type="dt" sz="half" idx="10"/>
          </p:nvPr>
        </p:nvSpPr>
        <p:spPr/>
        <p:txBody>
          <a:bodyPr/>
          <a:lstStyle/>
          <a:p>
            <a:r>
              <a:rPr lang="en-US"/>
              <a:t>[Date]</a:t>
            </a:r>
            <a:endParaRPr lang="en-US" dirty="0"/>
          </a:p>
        </p:txBody>
      </p:sp>
    </p:spTree>
    <p:extLst>
      <p:ext uri="{BB962C8B-B14F-4D97-AF65-F5344CB8AC3E}">
        <p14:creationId xmlns:p14="http://schemas.microsoft.com/office/powerpoint/2010/main" val="22972154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preserve="1">
  <p:cSld name="Dark - Data Texture 07 Blank">
    <p:bg>
      <p:bgRef idx="1001">
        <a:schemeClr val="bg1"/>
      </p:bgRef>
    </p:bg>
    <p:spTree>
      <p:nvGrpSpPr>
        <p:cNvPr id="1" name=""/>
        <p:cNvGrpSpPr/>
        <p:nvPr/>
      </p:nvGrpSpPr>
      <p:grpSpPr>
        <a:xfrm>
          <a:off x="0" y="0"/>
          <a:ext cx="0" cy="0"/>
          <a:chOff x="0" y="0"/>
          <a:chExt cx="0" cy="0"/>
        </a:xfrm>
      </p:grpSpPr>
      <p:pic>
        <p:nvPicPr>
          <p:cNvPr id="8" name="Data Texture Image">
            <a:extLst>
              <a:ext uri="{FF2B5EF4-FFF2-40B4-BE49-F238E27FC236}">
                <a16:creationId xmlns:a16="http://schemas.microsoft.com/office/drawing/2014/main" id="{E7313E06-FB19-4202-9F6A-5922222718D7}"/>
              </a:ext>
            </a:extLst>
          </p:cNvPr>
          <p:cNvPicPr>
            <a:picLocks noChangeAspect="1"/>
          </p:cNvPicPr>
          <p:nvPr userDrawn="1"/>
        </p:nvPicPr>
        <p:blipFill>
          <a:blip r:embed="rId2" cstate="email">
            <a:alphaModFix amt="20000"/>
            <a:extLst>
              <a:ext uri="{28A0092B-C50C-407E-A947-70E740481C1C}">
                <a14:useLocalDpi xmlns:a14="http://schemas.microsoft.com/office/drawing/2010/main"/>
              </a:ext>
            </a:extLst>
          </a:blip>
          <a:srcRect/>
          <a:stretch/>
        </p:blipFill>
        <p:spPr bwMode="invGray">
          <a:xfrm>
            <a:off x="0" y="0"/>
            <a:ext cx="12192000" cy="6858000"/>
          </a:xfrm>
          <a:prstGeom prst="rect">
            <a:avLst/>
          </a:prstGeom>
        </p:spPr>
      </p:pic>
      <p:pic>
        <p:nvPicPr>
          <p:cNvPr id="12" name="OTag">
            <a:extLst>
              <a:ext uri="{FF2B5EF4-FFF2-40B4-BE49-F238E27FC236}">
                <a16:creationId xmlns:a16="http://schemas.microsoft.com/office/drawing/2014/main" id="{C6ADE0F8-03AA-E84C-A08A-799EE14D7C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0" name="Slide Number">
            <a:extLst>
              <a:ext uri="{FF2B5EF4-FFF2-40B4-BE49-F238E27FC236}">
                <a16:creationId xmlns:a16="http://schemas.microsoft.com/office/drawing/2014/main" id="{483AB0EB-9265-484A-BA67-BE4F5FA3797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5" name="Footer">
            <a:extLst>
              <a:ext uri="{FF2B5EF4-FFF2-40B4-BE49-F238E27FC236}">
                <a16:creationId xmlns:a16="http://schemas.microsoft.com/office/drawing/2014/main" id="{F04F3D33-BB01-48D7-A690-4B5F055CB96F}"/>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4" name="Date">
            <a:extLst>
              <a:ext uri="{FF2B5EF4-FFF2-40B4-BE49-F238E27FC236}">
                <a16:creationId xmlns:a16="http://schemas.microsoft.com/office/drawing/2014/main" id="{3543F797-13C4-4ED7-ACD0-788CA792E85B}"/>
              </a:ext>
            </a:extLst>
          </p:cNvPr>
          <p:cNvSpPr>
            <a:spLocks noGrp="1"/>
          </p:cNvSpPr>
          <p:nvPr>
            <p:ph type="dt" sz="half" idx="10"/>
          </p:nvPr>
        </p:nvSpPr>
        <p:spPr/>
        <p:txBody>
          <a:bodyPr/>
          <a:lstStyle/>
          <a:p>
            <a:r>
              <a:rPr lang="en-US"/>
              <a:t>[Date]</a:t>
            </a:r>
            <a:endParaRPr lang="en-US" dirty="0"/>
          </a:p>
        </p:txBody>
      </p:sp>
    </p:spTree>
    <p:extLst>
      <p:ext uri="{BB962C8B-B14F-4D97-AF65-F5344CB8AC3E}">
        <p14:creationId xmlns:p14="http://schemas.microsoft.com/office/powerpoint/2010/main" val="36334265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preserve="1">
  <p:cSld name="Light - Data Texture 16 Blank">
    <p:bg>
      <p:bgRef idx="1001">
        <a:schemeClr val="bg1"/>
      </p:bgRef>
    </p:bg>
    <p:spTree>
      <p:nvGrpSpPr>
        <p:cNvPr id="1" name=""/>
        <p:cNvGrpSpPr/>
        <p:nvPr/>
      </p:nvGrpSpPr>
      <p:grpSpPr>
        <a:xfrm>
          <a:off x="0" y="0"/>
          <a:ext cx="0" cy="0"/>
          <a:chOff x="0" y="0"/>
          <a:chExt cx="0" cy="0"/>
        </a:xfrm>
      </p:grpSpPr>
      <p:pic>
        <p:nvPicPr>
          <p:cNvPr id="9" name="Data Texture Image">
            <a:extLst>
              <a:ext uri="{FF2B5EF4-FFF2-40B4-BE49-F238E27FC236}">
                <a16:creationId xmlns:a16="http://schemas.microsoft.com/office/drawing/2014/main" id="{A941D2C2-75E1-8246-9BA2-05D607C53557}"/>
              </a:ext>
              <a:ext uri="{C183D7F6-B498-43B3-948B-1728B52AA6E4}">
                <adec:decorative xmlns:adec="http://schemas.microsoft.com/office/drawing/2017/decorative" val="1"/>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6" name="Slide Number">
            <a:extLst>
              <a:ext uri="{FF2B5EF4-FFF2-40B4-BE49-F238E27FC236}">
                <a16:creationId xmlns:a16="http://schemas.microsoft.com/office/drawing/2014/main" id="{26D7B7B3-7683-244B-AF75-22E01FF6A6A8}"/>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7" name="Footer">
            <a:extLst>
              <a:ext uri="{FF2B5EF4-FFF2-40B4-BE49-F238E27FC236}">
                <a16:creationId xmlns:a16="http://schemas.microsoft.com/office/drawing/2014/main" id="{9E80D09C-E526-F74F-B924-9E7FA59B1D90}"/>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DADCA874-FD03-4BF4-BBFE-2A0D22D384BB}"/>
              </a:ext>
            </a:extLst>
          </p:cNvPr>
          <p:cNvSpPr>
            <a:spLocks noGrp="1"/>
          </p:cNvSpPr>
          <p:nvPr>
            <p:ph type="dt" sz="half" idx="10"/>
          </p:nvPr>
        </p:nvSpPr>
        <p:spPr/>
        <p:txBody>
          <a:bodyPr/>
          <a:lstStyle/>
          <a:p>
            <a:r>
              <a:rPr lang="en-US"/>
              <a:t>[Date]</a:t>
            </a:r>
            <a:endParaRPr lang="en-US" dirty="0"/>
          </a:p>
        </p:txBody>
      </p:sp>
    </p:spTree>
    <p:extLst>
      <p:ext uri="{BB962C8B-B14F-4D97-AF65-F5344CB8AC3E}">
        <p14:creationId xmlns:p14="http://schemas.microsoft.com/office/powerpoint/2010/main" val="27693607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preserve="1">
  <p:cSld name="Dark - Data Texture 16 Blank">
    <p:bg>
      <p:bgRef idx="1001">
        <a:schemeClr val="bg1"/>
      </p:bgRef>
    </p:bg>
    <p:spTree>
      <p:nvGrpSpPr>
        <p:cNvPr id="1" name=""/>
        <p:cNvGrpSpPr/>
        <p:nvPr/>
      </p:nvGrpSpPr>
      <p:grpSpPr>
        <a:xfrm>
          <a:off x="0" y="0"/>
          <a:ext cx="0" cy="0"/>
          <a:chOff x="0" y="0"/>
          <a:chExt cx="0" cy="0"/>
        </a:xfrm>
      </p:grpSpPr>
      <p:pic>
        <p:nvPicPr>
          <p:cNvPr id="8" name="Data Texture Image">
            <a:extLst>
              <a:ext uri="{FF2B5EF4-FFF2-40B4-BE49-F238E27FC236}">
                <a16:creationId xmlns:a16="http://schemas.microsoft.com/office/drawing/2014/main" id="{45775D3E-EFA7-4BA2-9EF8-16B2EA519535}"/>
              </a:ext>
              <a:ext uri="{C183D7F6-B498-43B3-948B-1728B52AA6E4}">
                <adec:decorative xmlns:adec="http://schemas.microsoft.com/office/drawing/2017/decorative" val="1"/>
              </a:ext>
            </a:extLst>
          </p:cNvPr>
          <p:cNvPicPr>
            <a:picLocks noChangeAspect="1"/>
          </p:cNvPicPr>
          <p:nvPr userDrawn="1"/>
        </p:nvPicPr>
        <p:blipFill>
          <a:blip r:embed="rId2" cstate="email">
            <a:alphaModFix amt="20000"/>
            <a:extLst>
              <a:ext uri="{28A0092B-C50C-407E-A947-70E740481C1C}">
                <a14:useLocalDpi xmlns:a14="http://schemas.microsoft.com/office/drawing/2010/main"/>
              </a:ext>
            </a:extLst>
          </a:blip>
          <a:srcRect/>
          <a:stretch/>
        </p:blipFill>
        <p:spPr bwMode="invGray">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6" name="Slide Number">
            <a:extLst>
              <a:ext uri="{FF2B5EF4-FFF2-40B4-BE49-F238E27FC236}">
                <a16:creationId xmlns:a16="http://schemas.microsoft.com/office/drawing/2014/main" id="{26D7B7B3-7683-244B-AF75-22E01FF6A6A8}"/>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7" name="Footer">
            <a:extLst>
              <a:ext uri="{FF2B5EF4-FFF2-40B4-BE49-F238E27FC236}">
                <a16:creationId xmlns:a16="http://schemas.microsoft.com/office/drawing/2014/main" id="{9E80D09C-E526-F74F-B924-9E7FA59B1D90}"/>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DADCA874-FD03-4BF4-BBFE-2A0D22D384BB}"/>
              </a:ext>
            </a:extLst>
          </p:cNvPr>
          <p:cNvSpPr>
            <a:spLocks noGrp="1"/>
          </p:cNvSpPr>
          <p:nvPr>
            <p:ph type="dt" sz="half" idx="10"/>
          </p:nvPr>
        </p:nvSpPr>
        <p:spPr/>
        <p:txBody>
          <a:bodyPr/>
          <a:lstStyle/>
          <a:p>
            <a:r>
              <a:rPr lang="en-US"/>
              <a:t>[Date]</a:t>
            </a:r>
            <a:endParaRPr lang="en-US" dirty="0"/>
          </a:p>
        </p:txBody>
      </p:sp>
    </p:spTree>
    <p:extLst>
      <p:ext uri="{BB962C8B-B14F-4D97-AF65-F5344CB8AC3E}">
        <p14:creationId xmlns:p14="http://schemas.microsoft.com/office/powerpoint/2010/main" val="18668147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showMasterSp="0" preserve="1">
  <p:cSld name="Light - Data Texture 19 Blank">
    <p:bg>
      <p:bgRef idx="1001">
        <a:schemeClr val="bg1"/>
      </p:bgRef>
    </p:bg>
    <p:spTree>
      <p:nvGrpSpPr>
        <p:cNvPr id="1" name=""/>
        <p:cNvGrpSpPr/>
        <p:nvPr/>
      </p:nvGrpSpPr>
      <p:grpSpPr>
        <a:xfrm>
          <a:off x="0" y="0"/>
          <a:ext cx="0" cy="0"/>
          <a:chOff x="0" y="0"/>
          <a:chExt cx="0" cy="0"/>
        </a:xfrm>
      </p:grpSpPr>
      <p:pic>
        <p:nvPicPr>
          <p:cNvPr id="9" name="Data Texture Image">
            <a:extLst>
              <a:ext uri="{FF2B5EF4-FFF2-40B4-BE49-F238E27FC236}">
                <a16:creationId xmlns:a16="http://schemas.microsoft.com/office/drawing/2014/main" id="{E1289D65-747F-4DC6-AE92-4B3230AC3983}"/>
              </a:ext>
              <a:ext uri="{C183D7F6-B498-43B3-948B-1728B52AA6E4}">
                <adec:decorative xmlns:adec="http://schemas.microsoft.com/office/drawing/2017/decorative" val="1"/>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6" name="Slide Number">
            <a:extLst>
              <a:ext uri="{FF2B5EF4-FFF2-40B4-BE49-F238E27FC236}">
                <a16:creationId xmlns:a16="http://schemas.microsoft.com/office/drawing/2014/main" id="{B0CB1F74-598A-E441-8A53-D04345B0E98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7" name="Footer">
            <a:extLst>
              <a:ext uri="{FF2B5EF4-FFF2-40B4-BE49-F238E27FC236}">
                <a16:creationId xmlns:a16="http://schemas.microsoft.com/office/drawing/2014/main" id="{69737CBA-DBE7-D946-ACA4-C0C23ABE22B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C5D6A61C-C03D-4D53-9383-D71073601301}"/>
              </a:ext>
            </a:extLst>
          </p:cNvPr>
          <p:cNvSpPr>
            <a:spLocks noGrp="1"/>
          </p:cNvSpPr>
          <p:nvPr>
            <p:ph type="dt" sz="half" idx="10"/>
          </p:nvPr>
        </p:nvSpPr>
        <p:spPr/>
        <p:txBody>
          <a:bodyPr/>
          <a:lstStyle/>
          <a:p>
            <a:r>
              <a:rPr lang="en-US"/>
              <a:t>[Date]</a:t>
            </a:r>
            <a:endParaRPr lang="en-US" dirty="0"/>
          </a:p>
        </p:txBody>
      </p:sp>
    </p:spTree>
    <p:extLst>
      <p:ext uri="{BB962C8B-B14F-4D97-AF65-F5344CB8AC3E}">
        <p14:creationId xmlns:p14="http://schemas.microsoft.com/office/powerpoint/2010/main" val="7741884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preserve="1">
  <p:cSld name="Dark - Data Texture 19 Blank">
    <p:bg>
      <p:bgRef idx="1001">
        <a:schemeClr val="bg1"/>
      </p:bgRef>
    </p:bg>
    <p:spTree>
      <p:nvGrpSpPr>
        <p:cNvPr id="1" name=""/>
        <p:cNvGrpSpPr/>
        <p:nvPr/>
      </p:nvGrpSpPr>
      <p:grpSpPr>
        <a:xfrm>
          <a:off x="0" y="0"/>
          <a:ext cx="0" cy="0"/>
          <a:chOff x="0" y="0"/>
          <a:chExt cx="0" cy="0"/>
        </a:xfrm>
      </p:grpSpPr>
      <p:pic>
        <p:nvPicPr>
          <p:cNvPr id="8" name="Data Texture Image">
            <a:extLst>
              <a:ext uri="{FF2B5EF4-FFF2-40B4-BE49-F238E27FC236}">
                <a16:creationId xmlns:a16="http://schemas.microsoft.com/office/drawing/2014/main" id="{E12D0884-1771-4A61-8BB3-7F228F740101}"/>
              </a:ext>
              <a:ext uri="{C183D7F6-B498-43B3-948B-1728B52AA6E4}">
                <adec:decorative xmlns:adec="http://schemas.microsoft.com/office/drawing/2017/decorative" val="1"/>
              </a:ext>
            </a:extLst>
          </p:cNvPr>
          <p:cNvPicPr>
            <a:picLocks noChangeAspect="1"/>
          </p:cNvPicPr>
          <p:nvPr userDrawn="1"/>
        </p:nvPicPr>
        <p:blipFill>
          <a:blip r:embed="rId2" cstate="email">
            <a:alphaModFix amt="20000"/>
            <a:extLst>
              <a:ext uri="{28A0092B-C50C-407E-A947-70E740481C1C}">
                <a14:useLocalDpi xmlns:a14="http://schemas.microsoft.com/office/drawing/2010/main"/>
              </a:ext>
            </a:extLst>
          </a:blip>
          <a:srcRect/>
          <a:stretch/>
        </p:blipFill>
        <p:spPr bwMode="invGray">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6" name="Slide Number">
            <a:extLst>
              <a:ext uri="{FF2B5EF4-FFF2-40B4-BE49-F238E27FC236}">
                <a16:creationId xmlns:a16="http://schemas.microsoft.com/office/drawing/2014/main" id="{B0CB1F74-598A-E441-8A53-D04345B0E98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7" name="Footer">
            <a:extLst>
              <a:ext uri="{FF2B5EF4-FFF2-40B4-BE49-F238E27FC236}">
                <a16:creationId xmlns:a16="http://schemas.microsoft.com/office/drawing/2014/main" id="{69737CBA-DBE7-D946-ACA4-C0C23ABE22B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885D5CEF-522F-4AA9-905A-0C54BD6C0259}"/>
              </a:ext>
            </a:extLst>
          </p:cNvPr>
          <p:cNvSpPr>
            <a:spLocks noGrp="1"/>
          </p:cNvSpPr>
          <p:nvPr>
            <p:ph type="dt" sz="half" idx="10"/>
          </p:nvPr>
        </p:nvSpPr>
        <p:spPr/>
        <p:txBody>
          <a:bodyPr/>
          <a:lstStyle/>
          <a:p>
            <a:r>
              <a:rPr lang="en-US"/>
              <a:t>[Date]</a:t>
            </a:r>
            <a:endParaRPr lang="en-US" dirty="0"/>
          </a:p>
        </p:txBody>
      </p:sp>
    </p:spTree>
    <p:extLst>
      <p:ext uri="{BB962C8B-B14F-4D97-AF65-F5344CB8AC3E}">
        <p14:creationId xmlns:p14="http://schemas.microsoft.com/office/powerpoint/2010/main" val="8596959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5.xml><?xml version="1.0" encoding="utf-8"?>
<p:sldLayout xmlns:a="http://schemas.openxmlformats.org/drawingml/2006/main" xmlns:r="http://schemas.openxmlformats.org/officeDocument/2006/relationships" xmlns:p="http://schemas.openxmlformats.org/presentationml/2006/main" showMasterSp="0" preserve="1" userDrawn="1">
  <p:cSld name="Light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Thank You">
            <a:extLst>
              <a:ext uri="{FF2B5EF4-FFF2-40B4-BE49-F238E27FC236}">
                <a16:creationId xmlns:a16="http://schemas.microsoft.com/office/drawing/2014/main" id="{701BFB4F-AD1A-4B21-826E-A2F61F5D8AAB}"/>
              </a:ext>
            </a:extLst>
          </p:cNvPr>
          <p:cNvSpPr>
            <a:spLocks noGrp="1"/>
          </p:cNvSpPr>
          <p:nvPr>
            <p:ph type="title" hasCustomPrompt="1"/>
          </p:nvPr>
        </p:nvSpPr>
        <p:spPr>
          <a:xfrm>
            <a:off x="768875" y="3482230"/>
            <a:ext cx="5022325" cy="822960"/>
          </a:xfrm>
          <a:noFill/>
        </p:spPr>
        <p:txBody>
          <a:bodyPr vert="horz" lIns="0" tIns="0" rIns="0" bIns="0" rtlCol="0" anchor="b" anchorCtr="0">
            <a:noAutofit/>
          </a:bodyPr>
          <a:lstStyle>
            <a:lvl1pPr>
              <a:defRPr lang="en-US" sz="3200" b="0">
                <a:latin typeface="+mj-lt"/>
                <a:cs typeface="Oracle Sans"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16" name="Slide Number">
            <a:extLst>
              <a:ext uri="{FF2B5EF4-FFF2-40B4-BE49-F238E27FC236}">
                <a16:creationId xmlns:a16="http://schemas.microsoft.com/office/drawing/2014/main" id="{D3FFBA5B-62FF-264E-B8E4-FF1CAC709E11}"/>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5" name="Footer">
            <a:extLst>
              <a:ext uri="{FF2B5EF4-FFF2-40B4-BE49-F238E27FC236}">
                <a16:creationId xmlns:a16="http://schemas.microsoft.com/office/drawing/2014/main" id="{AC796A58-6878-0644-885E-17721EE64E2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AB08051D-A8B9-4421-AD56-3FE2BA4234FE}"/>
              </a:ext>
            </a:extLst>
          </p:cNvPr>
          <p:cNvSpPr>
            <a:spLocks noGrp="1"/>
          </p:cNvSpPr>
          <p:nvPr>
            <p:ph type="dt" sz="half" idx="38"/>
          </p:nvPr>
        </p:nvSpPr>
        <p:spPr/>
        <p:txBody>
          <a:bodyPr/>
          <a:lstStyle/>
          <a:p>
            <a:r>
              <a:rPr lang="en-US"/>
              <a:t>[Date]</a:t>
            </a:r>
            <a:endParaRPr lang="en-US" dirty="0"/>
          </a:p>
        </p:txBody>
      </p:sp>
    </p:spTree>
    <p:extLst>
      <p:ext uri="{BB962C8B-B14F-4D97-AF65-F5344CB8AC3E}">
        <p14:creationId xmlns:p14="http://schemas.microsoft.com/office/powerpoint/2010/main" val="3912753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6.xml><?xml version="1.0" encoding="utf-8"?>
<p:sldLayout xmlns:a="http://schemas.openxmlformats.org/drawingml/2006/main" xmlns:r="http://schemas.openxmlformats.org/officeDocument/2006/relationships" xmlns:p="http://schemas.openxmlformats.org/presentationml/2006/main" showMasterSp="0" preserve="1" userDrawn="1">
  <p:cSld name="Dark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Thank youi">
            <a:extLst>
              <a:ext uri="{FF2B5EF4-FFF2-40B4-BE49-F238E27FC236}">
                <a16:creationId xmlns:a16="http://schemas.microsoft.com/office/drawing/2014/main" id="{1F390879-C7C7-4224-97BB-1C165BFB5AA3}"/>
              </a:ext>
            </a:extLst>
          </p:cNvPr>
          <p:cNvSpPr>
            <a:spLocks noGrp="1"/>
          </p:cNvSpPr>
          <p:nvPr>
            <p:ph type="title" hasCustomPrompt="1"/>
          </p:nvPr>
        </p:nvSpPr>
        <p:spPr>
          <a:xfrm>
            <a:off x="768875" y="3483973"/>
            <a:ext cx="5029200" cy="822960"/>
          </a:xfrm>
          <a:noFill/>
        </p:spPr>
        <p:txBody>
          <a:bodyPr vert="horz" lIns="0" tIns="0" rIns="0" bIns="0" rtlCol="0" anchor="b" anchorCtr="0">
            <a:noAutofit/>
          </a:bodyPr>
          <a:lstStyle>
            <a:lvl1pPr>
              <a:defRPr lang="en-US" sz="3200" b="0">
                <a:latin typeface="+mj-lt"/>
                <a:cs typeface="Oracle Sans"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16" name="Slide Number">
            <a:extLst>
              <a:ext uri="{FF2B5EF4-FFF2-40B4-BE49-F238E27FC236}">
                <a16:creationId xmlns:a16="http://schemas.microsoft.com/office/drawing/2014/main" id="{D3FFBA5B-62FF-264E-B8E4-FF1CAC709E11}"/>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5" name="Footer">
            <a:extLst>
              <a:ext uri="{FF2B5EF4-FFF2-40B4-BE49-F238E27FC236}">
                <a16:creationId xmlns:a16="http://schemas.microsoft.com/office/drawing/2014/main" id="{AC796A58-6878-0644-885E-17721EE64E2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  Confidential: Internal/Restricted/Highly Restricted</a:t>
            </a:r>
            <a:endParaRPr lang="en-US" dirty="0"/>
          </a:p>
        </p:txBody>
      </p:sp>
      <p:sp>
        <p:nvSpPr>
          <p:cNvPr id="2" name="Date">
            <a:extLst>
              <a:ext uri="{FF2B5EF4-FFF2-40B4-BE49-F238E27FC236}">
                <a16:creationId xmlns:a16="http://schemas.microsoft.com/office/drawing/2014/main" id="{AB08051D-A8B9-4421-AD56-3FE2BA4234FE}"/>
              </a:ext>
            </a:extLst>
          </p:cNvPr>
          <p:cNvSpPr>
            <a:spLocks noGrp="1"/>
          </p:cNvSpPr>
          <p:nvPr>
            <p:ph type="dt" sz="half" idx="38"/>
          </p:nvPr>
        </p:nvSpPr>
        <p:spPr/>
        <p:txBody>
          <a:bodyPr/>
          <a:lstStyle/>
          <a:p>
            <a:r>
              <a:rPr lang="en-US"/>
              <a:t>[Date]</a:t>
            </a:r>
            <a:endParaRPr lang="en-US" dirty="0"/>
          </a:p>
        </p:txBody>
      </p:sp>
    </p:spTree>
    <p:extLst>
      <p:ext uri="{BB962C8B-B14F-4D97-AF65-F5344CB8AC3E}">
        <p14:creationId xmlns:p14="http://schemas.microsoft.com/office/powerpoint/2010/main" val="19369627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preserve="1">
  <p:cSld name="Light - Closing Slide">
    <p:spTree>
      <p:nvGrpSpPr>
        <p:cNvPr id="1" name=""/>
        <p:cNvGrpSpPr/>
        <p:nvPr/>
      </p:nvGrpSpPr>
      <p:grpSpPr>
        <a:xfrm>
          <a:off x="0" y="0"/>
          <a:ext cx="0" cy="0"/>
          <a:chOff x="0" y="0"/>
          <a:chExt cx="0" cy="0"/>
        </a:xfrm>
      </p:grpSpPr>
      <p:pic>
        <p:nvPicPr>
          <p:cNvPr id="3" name="Oracle Logo" descr="Oracle Logo">
            <a:extLst>
              <a:ext uri="{FF2B5EF4-FFF2-40B4-BE49-F238E27FC236}">
                <a16:creationId xmlns:a16="http://schemas.microsoft.com/office/drawing/2014/main" id="{675A5E3C-9B7E-1248-9024-5EE790FC6832}"/>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647854" y="2915192"/>
            <a:ext cx="4896293" cy="1027617"/>
          </a:xfrm>
          <a:prstGeom prst="rect">
            <a:avLst/>
          </a:prstGeom>
        </p:spPr>
      </p:pic>
      <p:pic>
        <p:nvPicPr>
          <p:cNvPr id="4" name="OTag">
            <a:extLst>
              <a:ext uri="{FF2B5EF4-FFF2-40B4-BE49-F238E27FC236}">
                <a16:creationId xmlns:a16="http://schemas.microsoft.com/office/drawing/2014/main" id="{938EEB79-EFA1-4711-804E-DFDFA3AE402D}"/>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5" name="Abstract Pattern Strip">
            <a:extLst>
              <a:ext uri="{FF2B5EF4-FFF2-40B4-BE49-F238E27FC236}">
                <a16:creationId xmlns:a16="http://schemas.microsoft.com/office/drawing/2014/main" id="{E8F815BD-D4B8-43AB-A648-178DE3144621}"/>
              </a:ext>
              <a:ext uri="{C183D7F6-B498-43B3-948B-1728B52AA6E4}">
                <adec:decorative xmlns:adec="http://schemas.microsoft.com/office/drawing/2017/decorative" val="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718557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showMasterSp="0" preserve="1">
  <p:cSld name="Dark - Closing Slide">
    <p:bg>
      <p:bgRef idx="1001">
        <a:schemeClr val="bg1"/>
      </p:bgRef>
    </p:bg>
    <p:spTree>
      <p:nvGrpSpPr>
        <p:cNvPr id="1" name=""/>
        <p:cNvGrpSpPr/>
        <p:nvPr/>
      </p:nvGrpSpPr>
      <p:grpSpPr>
        <a:xfrm>
          <a:off x="0" y="0"/>
          <a:ext cx="0" cy="0"/>
          <a:chOff x="0" y="0"/>
          <a:chExt cx="0" cy="0"/>
        </a:xfrm>
      </p:grpSpPr>
      <p:pic>
        <p:nvPicPr>
          <p:cNvPr id="4" name="Oracle Logo" descr="Oracle Logo">
            <a:extLst>
              <a:ext uri="{FF2B5EF4-FFF2-40B4-BE49-F238E27FC236}">
                <a16:creationId xmlns:a16="http://schemas.microsoft.com/office/drawing/2014/main" id="{11C3E469-1A28-4EAE-BB94-ADAB90F021AE}"/>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invGray">
          <a:xfrm>
            <a:off x="3647854" y="2915192"/>
            <a:ext cx="4896292" cy="1027617"/>
          </a:xfrm>
          <a:prstGeom prst="rect">
            <a:avLst/>
          </a:prstGeom>
        </p:spPr>
      </p:pic>
      <p:pic>
        <p:nvPicPr>
          <p:cNvPr id="3" name="OTag">
            <a:extLst>
              <a:ext uri="{FF2B5EF4-FFF2-40B4-BE49-F238E27FC236}">
                <a16:creationId xmlns:a16="http://schemas.microsoft.com/office/drawing/2014/main" id="{D41E7D90-EFED-4319-B620-7C6158CCE461}"/>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5" name="Abstract Pattern Strip">
            <a:extLst>
              <a:ext uri="{FF2B5EF4-FFF2-40B4-BE49-F238E27FC236}">
                <a16:creationId xmlns:a16="http://schemas.microsoft.com/office/drawing/2014/main" id="{7D2AA1A0-AE11-411F-9C35-6C6AD92A524A}"/>
              </a:ext>
              <a:ext uri="{C183D7F6-B498-43B3-948B-1728B52AA6E4}">
                <adec:decorative xmlns:adec="http://schemas.microsoft.com/office/drawing/2017/decorative" val="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38394433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Mission Statement">
    <p:bg>
      <p:bgRef idx="1001">
        <a:schemeClr val="bg2"/>
      </p:bgRef>
    </p:bg>
    <p:spTree>
      <p:nvGrpSpPr>
        <p:cNvPr id="1" name=""/>
        <p:cNvGrpSpPr/>
        <p:nvPr/>
      </p:nvGrpSpPr>
      <p:grpSpPr>
        <a:xfrm>
          <a:off x="0" y="0"/>
          <a:ext cx="0" cy="0"/>
          <a:chOff x="0" y="0"/>
          <a:chExt cx="0" cy="0"/>
        </a:xfrm>
      </p:grpSpPr>
      <p:pic>
        <p:nvPicPr>
          <p:cNvPr id="4" name="Illustration">
            <a:extLst>
              <a:ext uri="{FF2B5EF4-FFF2-40B4-BE49-F238E27FC236}">
                <a16:creationId xmlns:a16="http://schemas.microsoft.com/office/drawing/2014/main" id="{7F6A0B0D-9890-B044-B4D0-946D1FDB962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invGray">
          <a:xfrm>
            <a:off x="0" y="254000"/>
            <a:ext cx="12192000" cy="6604000"/>
          </a:xfrm>
          <a:prstGeom prst="rect">
            <a:avLst/>
          </a:prstGeom>
        </p:spPr>
      </p:pic>
      <p:sp>
        <p:nvSpPr>
          <p:cNvPr id="7" name="Title">
            <a:extLst>
              <a:ext uri="{FF2B5EF4-FFF2-40B4-BE49-F238E27FC236}">
                <a16:creationId xmlns:a16="http://schemas.microsoft.com/office/drawing/2014/main" id="{E755FD10-911E-4181-AD99-24A94BE1AB4D}"/>
              </a:ext>
            </a:extLst>
          </p:cNvPr>
          <p:cNvSpPr>
            <a:spLocks noGrp="1"/>
          </p:cNvSpPr>
          <p:nvPr>
            <p:ph type="title" hasCustomPrompt="1"/>
          </p:nvPr>
        </p:nvSpPr>
        <p:spPr>
          <a:xfrm>
            <a:off x="768875" y="1828800"/>
            <a:ext cx="7092863" cy="2279335"/>
          </a:xfrm>
        </p:spPr>
        <p:txBody>
          <a:bodyPr/>
          <a:lstStyle>
            <a:lvl1pPr>
              <a:lnSpc>
                <a:spcPct val="100000"/>
              </a:lnSpc>
              <a:defRPr sz="3000" b="0">
                <a:latin typeface="+mj-lt"/>
              </a:defRPr>
            </a:lvl1pPr>
          </a:lstStyle>
          <a:p>
            <a:r>
              <a:rPr lang="en-US" dirty="0"/>
              <a:t>Our mission is to help people</a:t>
            </a:r>
            <a:br>
              <a:rPr lang="en-US" dirty="0"/>
            </a:br>
            <a:r>
              <a:rPr lang="en-US" dirty="0"/>
              <a:t>see data in new ways, discover insights,</a:t>
            </a:r>
            <a:br>
              <a:rPr lang="en-US" dirty="0"/>
            </a:br>
            <a:r>
              <a:rPr lang="en-US" dirty="0"/>
              <a:t>unlock endless possibilities.</a:t>
            </a:r>
          </a:p>
        </p:txBody>
      </p:sp>
    </p:spTree>
    <p:extLst>
      <p:ext uri="{BB962C8B-B14F-4D97-AF65-F5344CB8AC3E}">
        <p14:creationId xmlns:p14="http://schemas.microsoft.com/office/powerpoint/2010/main" val="30647753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preserve="1" userDrawn="1">
  <p:cSld name="1_Light - ConnectedIntelligence">
    <p:bg>
      <p:bgPr>
        <a:solidFill>
          <a:schemeClr val="bg2"/>
        </a:solidFill>
        <a:effectLst/>
      </p:bgPr>
    </p:bg>
    <p:spTree>
      <p:nvGrpSpPr>
        <p:cNvPr id="1" name=""/>
        <p:cNvGrpSpPr/>
        <p:nvPr/>
      </p:nvGrpSpPr>
      <p:grpSpPr>
        <a:xfrm>
          <a:off x="0" y="0"/>
          <a:ext cx="0" cy="0"/>
          <a:chOff x="0" y="0"/>
          <a:chExt cx="0" cy="0"/>
        </a:xfrm>
      </p:grpSpPr>
      <p:pic>
        <p:nvPicPr>
          <p:cNvPr id="14" name="Data Texture Cloud">
            <a:extLst>
              <a:ext uri="{FF2B5EF4-FFF2-40B4-BE49-F238E27FC236}">
                <a16:creationId xmlns:a16="http://schemas.microsoft.com/office/drawing/2014/main" id="{0080C163-77F3-9A4B-A059-12FFFC705F80}"/>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10" name="OTag">
            <a:extLst>
              <a:ext uri="{FF2B5EF4-FFF2-40B4-BE49-F238E27FC236}">
                <a16:creationId xmlns:a16="http://schemas.microsoft.com/office/drawing/2014/main" id="{ACACB2B4-7B71-9C4C-986F-8528A7AE739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7" name="Abstract Pattern Strip">
            <a:extLst>
              <a:ext uri="{FF2B5EF4-FFF2-40B4-BE49-F238E27FC236}">
                <a16:creationId xmlns:a16="http://schemas.microsoft.com/office/drawing/2014/main" id="{1C6BA009-6898-4544-B36F-423AA2D6FE5D}"/>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12" name="Freeform 11">
            <a:extLst>
              <a:ext uri="{FF2B5EF4-FFF2-40B4-BE49-F238E27FC236}">
                <a16:creationId xmlns:a16="http://schemas.microsoft.com/office/drawing/2014/main" id="{1C9342E9-D956-5A40-83DC-FEFCC5453B04}"/>
              </a:ext>
            </a:extLst>
          </p:cNvPr>
          <p:cNvSpPr/>
          <p:nvPr userDrawn="1"/>
        </p:nvSpPr>
        <p:spPr>
          <a:xfrm>
            <a:off x="6113207" y="993107"/>
            <a:ext cx="6919374" cy="4781177"/>
          </a:xfrm>
          <a:custGeom>
            <a:avLst/>
            <a:gdLst>
              <a:gd name="connsiteX0" fmla="*/ 161754 w 6243826"/>
              <a:gd name="connsiteY0" fmla="*/ 0 h 4314384"/>
              <a:gd name="connsiteX1" fmla="*/ 6082070 w 6243826"/>
              <a:gd name="connsiteY1" fmla="*/ 0 h 4314384"/>
              <a:gd name="connsiteX2" fmla="*/ 6243826 w 6243826"/>
              <a:gd name="connsiteY2" fmla="*/ 161754 h 4314384"/>
              <a:gd name="connsiteX3" fmla="*/ 6243826 w 6243826"/>
              <a:gd name="connsiteY3" fmla="*/ 4109548 h 4314384"/>
              <a:gd name="connsiteX4" fmla="*/ 6231114 w 6243826"/>
              <a:gd name="connsiteY4" fmla="*/ 4172510 h 4314384"/>
              <a:gd name="connsiteX5" fmla="*/ 6200290 w 6243826"/>
              <a:gd name="connsiteY5" fmla="*/ 4218228 h 4314384"/>
              <a:gd name="connsiteX6" fmla="*/ 3870484 w 6243826"/>
              <a:gd name="connsiteY6" fmla="*/ 4218228 h 4314384"/>
              <a:gd name="connsiteX7" fmla="*/ 3870484 w 6243826"/>
              <a:gd name="connsiteY7" fmla="*/ 4276782 h 4314384"/>
              <a:gd name="connsiteX8" fmla="*/ 3832882 w 6243826"/>
              <a:gd name="connsiteY8" fmla="*/ 4314384 h 4314384"/>
              <a:gd name="connsiteX9" fmla="*/ 2409188 w 6243826"/>
              <a:gd name="connsiteY9" fmla="*/ 4314384 h 4314384"/>
              <a:gd name="connsiteX10" fmla="*/ 2371586 w 6243826"/>
              <a:gd name="connsiteY10" fmla="*/ 4276782 h 4314384"/>
              <a:gd name="connsiteX11" fmla="*/ 2371586 w 6243826"/>
              <a:gd name="connsiteY11" fmla="*/ 4218228 h 4314384"/>
              <a:gd name="connsiteX12" fmla="*/ 43536 w 6243826"/>
              <a:gd name="connsiteY12" fmla="*/ 4218228 h 4314384"/>
              <a:gd name="connsiteX13" fmla="*/ 12712 w 6243826"/>
              <a:gd name="connsiteY13" fmla="*/ 4172510 h 4314384"/>
              <a:gd name="connsiteX14" fmla="*/ 0 w 6243826"/>
              <a:gd name="connsiteY14" fmla="*/ 4109548 h 4314384"/>
              <a:gd name="connsiteX15" fmla="*/ 0 w 6243826"/>
              <a:gd name="connsiteY15" fmla="*/ 161754 h 4314384"/>
              <a:gd name="connsiteX16" fmla="*/ 161754 w 6243826"/>
              <a:gd name="connsiteY16" fmla="*/ 0 h 431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243826" h="4314384">
                <a:moveTo>
                  <a:pt x="161754" y="0"/>
                </a:moveTo>
                <a:lnTo>
                  <a:pt x="6082070" y="0"/>
                </a:lnTo>
                <a:cubicBezTo>
                  <a:pt x="6171406" y="0"/>
                  <a:pt x="6243826" y="72420"/>
                  <a:pt x="6243826" y="161754"/>
                </a:cubicBezTo>
                <a:lnTo>
                  <a:pt x="6243826" y="4109548"/>
                </a:lnTo>
                <a:cubicBezTo>
                  <a:pt x="6243826" y="4131882"/>
                  <a:pt x="6239298" y="4153158"/>
                  <a:pt x="6231114" y="4172510"/>
                </a:cubicBezTo>
                <a:lnTo>
                  <a:pt x="6200290" y="4218228"/>
                </a:lnTo>
                <a:lnTo>
                  <a:pt x="3870484" y="4218228"/>
                </a:lnTo>
                <a:lnTo>
                  <a:pt x="3870484" y="4276782"/>
                </a:lnTo>
                <a:cubicBezTo>
                  <a:pt x="3870484" y="4297549"/>
                  <a:pt x="3853649" y="4314384"/>
                  <a:pt x="3832882" y="4314384"/>
                </a:cubicBezTo>
                <a:lnTo>
                  <a:pt x="2409188" y="4314384"/>
                </a:lnTo>
                <a:cubicBezTo>
                  <a:pt x="2388421" y="4314384"/>
                  <a:pt x="2371586" y="4297549"/>
                  <a:pt x="2371586" y="4276782"/>
                </a:cubicBezTo>
                <a:lnTo>
                  <a:pt x="2371586" y="4218228"/>
                </a:lnTo>
                <a:lnTo>
                  <a:pt x="43536" y="4218228"/>
                </a:lnTo>
                <a:lnTo>
                  <a:pt x="12712" y="4172510"/>
                </a:lnTo>
                <a:cubicBezTo>
                  <a:pt x="4526" y="4153158"/>
                  <a:pt x="0" y="4131882"/>
                  <a:pt x="0" y="4109548"/>
                </a:cubicBezTo>
                <a:lnTo>
                  <a:pt x="0" y="161754"/>
                </a:lnTo>
                <a:cubicBezTo>
                  <a:pt x="0" y="72420"/>
                  <a:pt x="72420" y="0"/>
                  <a:pt x="161754" y="0"/>
                </a:cubicBezTo>
                <a:close/>
              </a:path>
            </a:pathLst>
          </a:custGeom>
          <a:solidFill>
            <a:schemeClr val="tx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14">
            <a:extLst>
              <a:ext uri="{FF2B5EF4-FFF2-40B4-BE49-F238E27FC236}">
                <a16:creationId xmlns:a16="http://schemas.microsoft.com/office/drawing/2014/main" id="{9BE090AA-110C-D941-9F7B-D84372F20DA2}"/>
              </a:ext>
            </a:extLst>
          </p:cNvPr>
          <p:cNvSpPr/>
          <p:nvPr userDrawn="1"/>
        </p:nvSpPr>
        <p:spPr>
          <a:xfrm>
            <a:off x="5209352" y="5667724"/>
            <a:ext cx="8605025" cy="197168"/>
          </a:xfrm>
          <a:custGeom>
            <a:avLst/>
            <a:gdLst>
              <a:gd name="connsiteX0" fmla="*/ 41575 w 7764905"/>
              <a:gd name="connsiteY0" fmla="*/ 0 h 177918"/>
              <a:gd name="connsiteX1" fmla="*/ 859147 w 7764905"/>
              <a:gd name="connsiteY1" fmla="*/ 0 h 177918"/>
              <a:gd name="connsiteX2" fmla="*/ 3187197 w 7764905"/>
              <a:gd name="connsiteY2" fmla="*/ 0 h 177918"/>
              <a:gd name="connsiteX3" fmla="*/ 3187197 w 7764905"/>
              <a:gd name="connsiteY3" fmla="*/ 58554 h 177918"/>
              <a:gd name="connsiteX4" fmla="*/ 3224799 w 7764905"/>
              <a:gd name="connsiteY4" fmla="*/ 96156 h 177918"/>
              <a:gd name="connsiteX5" fmla="*/ 4648493 w 7764905"/>
              <a:gd name="connsiteY5" fmla="*/ 96156 h 177918"/>
              <a:gd name="connsiteX6" fmla="*/ 4675082 w 7764905"/>
              <a:gd name="connsiteY6" fmla="*/ 85143 h 177918"/>
              <a:gd name="connsiteX7" fmla="*/ 4676007 w 7764905"/>
              <a:gd name="connsiteY7" fmla="*/ 82909 h 177918"/>
              <a:gd name="connsiteX8" fmla="*/ 4677100 w 7764905"/>
              <a:gd name="connsiteY8" fmla="*/ 82456 h 177918"/>
              <a:gd name="connsiteX9" fmla="*/ 4687509 w 7764905"/>
              <a:gd name="connsiteY9" fmla="*/ 57327 h 177918"/>
              <a:gd name="connsiteX10" fmla="*/ 4687509 w 7764905"/>
              <a:gd name="connsiteY10" fmla="*/ 0 h 177918"/>
              <a:gd name="connsiteX11" fmla="*/ 7015901 w 7764905"/>
              <a:gd name="connsiteY11" fmla="*/ 0 h 177918"/>
              <a:gd name="connsiteX12" fmla="*/ 7723331 w 7764905"/>
              <a:gd name="connsiteY12" fmla="*/ 0 h 177918"/>
              <a:gd name="connsiteX13" fmla="*/ 7744861 w 7764905"/>
              <a:gd name="connsiteY13" fmla="*/ 11097 h 177918"/>
              <a:gd name="connsiteX14" fmla="*/ 7764905 w 7764905"/>
              <a:gd name="connsiteY14" fmla="*/ 37097 h 177918"/>
              <a:gd name="connsiteX15" fmla="*/ 7202829 w 7764905"/>
              <a:gd name="connsiteY15" fmla="*/ 168955 h 177918"/>
              <a:gd name="connsiteX16" fmla="*/ 7115105 w 7764905"/>
              <a:gd name="connsiteY16" fmla="*/ 177918 h 177918"/>
              <a:gd name="connsiteX17" fmla="*/ 649800 w 7764905"/>
              <a:gd name="connsiteY17" fmla="*/ 177918 h 177918"/>
              <a:gd name="connsiteX18" fmla="*/ 562076 w 7764905"/>
              <a:gd name="connsiteY18" fmla="*/ 168955 h 177918"/>
              <a:gd name="connsiteX19" fmla="*/ 0 w 7764905"/>
              <a:gd name="connsiteY19" fmla="*/ 37097 h 177918"/>
              <a:gd name="connsiteX20" fmla="*/ 20045 w 7764905"/>
              <a:gd name="connsiteY20" fmla="*/ 11097 h 177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64905" h="177918">
                <a:moveTo>
                  <a:pt x="41575" y="0"/>
                </a:moveTo>
                <a:lnTo>
                  <a:pt x="859147" y="0"/>
                </a:lnTo>
                <a:lnTo>
                  <a:pt x="3187197" y="0"/>
                </a:lnTo>
                <a:lnTo>
                  <a:pt x="3187197" y="58554"/>
                </a:lnTo>
                <a:cubicBezTo>
                  <a:pt x="3187197" y="79321"/>
                  <a:pt x="3204032" y="96156"/>
                  <a:pt x="3224799" y="96156"/>
                </a:cubicBezTo>
                <a:lnTo>
                  <a:pt x="4648493" y="96156"/>
                </a:lnTo>
                <a:cubicBezTo>
                  <a:pt x="4658876" y="96156"/>
                  <a:pt x="4668277" y="91947"/>
                  <a:pt x="4675082" y="85143"/>
                </a:cubicBezTo>
                <a:lnTo>
                  <a:pt x="4676007" y="82909"/>
                </a:lnTo>
                <a:lnTo>
                  <a:pt x="4677100" y="82456"/>
                </a:lnTo>
                <a:cubicBezTo>
                  <a:pt x="4683531" y="76025"/>
                  <a:pt x="4687509" y="67141"/>
                  <a:pt x="4687509" y="57327"/>
                </a:cubicBezTo>
                <a:lnTo>
                  <a:pt x="4687509" y="0"/>
                </a:lnTo>
                <a:lnTo>
                  <a:pt x="7015901" y="0"/>
                </a:lnTo>
                <a:lnTo>
                  <a:pt x="7723331" y="0"/>
                </a:lnTo>
                <a:lnTo>
                  <a:pt x="7744861" y="11097"/>
                </a:lnTo>
                <a:cubicBezTo>
                  <a:pt x="7758117" y="19646"/>
                  <a:pt x="7764905" y="28320"/>
                  <a:pt x="7764905" y="37097"/>
                </a:cubicBezTo>
                <a:cubicBezTo>
                  <a:pt x="7764905" y="85373"/>
                  <a:pt x="7559509" y="130508"/>
                  <a:pt x="7202829" y="168955"/>
                </a:cubicBezTo>
                <a:lnTo>
                  <a:pt x="7115105" y="177918"/>
                </a:lnTo>
                <a:lnTo>
                  <a:pt x="649800" y="177918"/>
                </a:lnTo>
                <a:lnTo>
                  <a:pt x="562076" y="168955"/>
                </a:lnTo>
                <a:cubicBezTo>
                  <a:pt x="205397" y="130508"/>
                  <a:pt x="0" y="85373"/>
                  <a:pt x="0" y="37097"/>
                </a:cubicBezTo>
                <a:cubicBezTo>
                  <a:pt x="0" y="28320"/>
                  <a:pt x="6790" y="19646"/>
                  <a:pt x="20045" y="11097"/>
                </a:cubicBezTo>
                <a:close/>
              </a:path>
            </a:pathLst>
          </a:custGeom>
          <a:solidFill>
            <a:schemeClr val="tx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 Placeholder 20">
            <a:extLst>
              <a:ext uri="{FF2B5EF4-FFF2-40B4-BE49-F238E27FC236}">
                <a16:creationId xmlns:a16="http://schemas.microsoft.com/office/drawing/2014/main" id="{ADD4666D-4DCF-194D-BBEC-64096D524243}"/>
              </a:ext>
            </a:extLst>
          </p:cNvPr>
          <p:cNvSpPr>
            <a:spLocks noGrp="1"/>
          </p:cNvSpPr>
          <p:nvPr>
            <p:ph type="body" sz="quarter" idx="12" hasCustomPrompt="1"/>
          </p:nvPr>
        </p:nvSpPr>
        <p:spPr>
          <a:xfrm>
            <a:off x="715747" y="2165868"/>
            <a:ext cx="4759135" cy="377825"/>
          </a:xfrm>
        </p:spPr>
        <p:txBody>
          <a:bodyPr/>
          <a:lstStyle>
            <a:lvl1pPr>
              <a:defRPr sz="2000" b="1" i="0">
                <a:latin typeface="Oracle Sans Extra Bold" panose="020B0503020204020204" pitchFamily="34" charset="0"/>
                <a:cs typeface="Oracle Sans Extra Bold" panose="020B0503020204020204" pitchFamily="34" charset="0"/>
              </a:defRPr>
            </a:lvl1pPr>
          </a:lstStyle>
          <a:p>
            <a:pPr lvl="0"/>
            <a:r>
              <a:rPr lang="en-US" dirty="0"/>
              <a:t>Lorem ipsum</a:t>
            </a:r>
          </a:p>
        </p:txBody>
      </p:sp>
      <p:sp>
        <p:nvSpPr>
          <p:cNvPr id="19" name="Text Field">
            <a:extLst>
              <a:ext uri="{FF2B5EF4-FFF2-40B4-BE49-F238E27FC236}">
                <a16:creationId xmlns:a16="http://schemas.microsoft.com/office/drawing/2014/main" id="{22AF3846-360E-0242-8D66-76F924B8FDE8}"/>
              </a:ext>
            </a:extLst>
          </p:cNvPr>
          <p:cNvSpPr>
            <a:spLocks noGrp="1"/>
          </p:cNvSpPr>
          <p:nvPr>
            <p:ph type="body" sz="quarter" idx="14"/>
          </p:nvPr>
        </p:nvSpPr>
        <p:spPr>
          <a:xfrm>
            <a:off x="728189" y="2673925"/>
            <a:ext cx="4746694" cy="2251075"/>
          </a:xfrm>
        </p:spPr>
        <p:txBody>
          <a:bodyPr/>
          <a:lstStyle>
            <a:lvl1pPr marL="285750" indent="-285750">
              <a:spcBef>
                <a:spcPts val="600"/>
              </a:spcBef>
              <a:spcAft>
                <a:spcPts val="600"/>
              </a:spcAft>
              <a:buFont typeface="Wingdings" pitchFamily="2" charset="2"/>
              <a:buChar char="§"/>
              <a:defRPr/>
            </a:lvl1pPr>
            <a:lvl2pPr marL="517525" indent="-203200">
              <a:spcAft>
                <a:spcPts val="600"/>
              </a:spcAft>
              <a:buFont typeface="Wingdings" pitchFamily="2" charset="2"/>
              <a:buChar char="§"/>
              <a:tabLst/>
              <a:defRPr sz="1600"/>
            </a:lvl2pPr>
            <a:lvl3pPr marL="731520" indent="-182880">
              <a:spcAft>
                <a:spcPts val="600"/>
              </a:spcAft>
              <a:buFont typeface="Wingdings" pitchFamily="2" charset="2"/>
              <a:buChar char="§"/>
              <a:defRPr sz="1400"/>
            </a:lvl3pPr>
            <a:lvl4pPr marL="1097280" indent="-182880">
              <a:spcAft>
                <a:spcPts val="600"/>
              </a:spcAft>
              <a:buFont typeface="Wingdings" pitchFamily="2" charset="2"/>
              <a:buChar char="§"/>
              <a:defRPr sz="1200"/>
            </a:lvl4pPr>
            <a:lvl5pPr marL="1463040" indent="-182880">
              <a:spcAft>
                <a:spcPts val="600"/>
              </a:spcAft>
              <a:buFont typeface="Wingdings" pitchFamily="2" charset="2"/>
              <a:buChar cha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r>
              <a:rPr lang="en-US" dirty="0"/>
              <a:t>Edit Master text styles</a:t>
            </a:r>
          </a:p>
        </p:txBody>
      </p:sp>
      <p:sp>
        <p:nvSpPr>
          <p:cNvPr id="17" name="Footer">
            <a:extLst>
              <a:ext uri="{FF2B5EF4-FFF2-40B4-BE49-F238E27FC236}">
                <a16:creationId xmlns:a16="http://schemas.microsoft.com/office/drawing/2014/main" id="{4C78AE1C-63CC-AB4C-930D-13EB19D71274}"/>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a:t>
            </a:r>
          </a:p>
        </p:txBody>
      </p:sp>
      <p:sp>
        <p:nvSpPr>
          <p:cNvPr id="20" name="Slide Number">
            <a:extLst>
              <a:ext uri="{FF2B5EF4-FFF2-40B4-BE49-F238E27FC236}">
                <a16:creationId xmlns:a16="http://schemas.microsoft.com/office/drawing/2014/main" id="{AD08303D-467A-FF4A-A890-5732191817D7}"/>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717564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1.xml><?xml version="1.0" encoding="utf-8"?>
<p:sldLayout xmlns:a="http://schemas.openxmlformats.org/drawingml/2006/main" xmlns:r="http://schemas.openxmlformats.org/officeDocument/2006/relationships" xmlns:p="http://schemas.openxmlformats.org/presentationml/2006/main" showMasterSp="0" userDrawn="1">
  <p:cSld name="10_Light - customer success video benefits quote">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C98F09B9-D637-7E4A-A3DE-69B5514ECA7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40" y="0"/>
            <a:ext cx="6096001" cy="6858000"/>
          </a:xfrm>
          <a:prstGeom prst="rect">
            <a:avLst/>
          </a:prstGeom>
        </p:spPr>
      </p:pic>
      <p:sp>
        <p:nvSpPr>
          <p:cNvPr id="15" name="Title 12">
            <a:extLst>
              <a:ext uri="{FF2B5EF4-FFF2-40B4-BE49-F238E27FC236}">
                <a16:creationId xmlns:a16="http://schemas.microsoft.com/office/drawing/2014/main" id="{5EBC3FE8-02A6-5E46-B23F-FA6403512812}"/>
              </a:ext>
            </a:extLst>
          </p:cNvPr>
          <p:cNvSpPr>
            <a:spLocks noGrp="1"/>
          </p:cNvSpPr>
          <p:nvPr>
            <p:ph type="title"/>
          </p:nvPr>
        </p:nvSpPr>
        <p:spPr>
          <a:xfrm>
            <a:off x="689675" y="1896287"/>
            <a:ext cx="4762526" cy="490455"/>
          </a:xfrm>
          <a:noFill/>
        </p:spPr>
        <p:txBody>
          <a:bodyPr vert="horz" wrap="square" lIns="0" tIns="91440" rIns="91440" bIns="0" rtlCol="0" anchor="b" anchorCtr="0">
            <a:spAutoFit/>
          </a:bodyPr>
          <a:lstStyle>
            <a:lvl1pPr>
              <a:defRPr lang="en-US" sz="2800" b="0" i="0" baseline="0" dirty="0">
                <a:latin typeface="Oracle Sans" panose="020B0503020204020204" pitchFamily="34" charset="0"/>
                <a:ea typeface="+mn-ea"/>
                <a:cs typeface="Oracle Sans" panose="020B0503020204020204" pitchFamily="34" charset="0"/>
              </a:defRPr>
            </a:lvl1pPr>
          </a:lstStyle>
          <a:p>
            <a:pPr marL="0" marR="0" lvl="0" indent="0" fontAlgn="auto">
              <a:lnSpc>
                <a:spcPct val="90000"/>
              </a:lnSpc>
              <a:spcBef>
                <a:spcPts val="600"/>
              </a:spcBef>
              <a:spcAft>
                <a:spcPts val="0"/>
              </a:spcAft>
              <a:buClrTx/>
              <a:buSzTx/>
              <a:buFont typeface="System Font Regular"/>
              <a:tabLst/>
            </a:pPr>
            <a:r>
              <a:rPr lang="en-US"/>
              <a:t>Click to edit Master title style</a:t>
            </a:r>
            <a:endParaRPr lang="en-US" dirty="0"/>
          </a:p>
        </p:txBody>
      </p:sp>
      <p:cxnSp>
        <p:nvCxnSpPr>
          <p:cNvPr id="16" name="Accent Mark">
            <a:extLst>
              <a:ext uri="{FF2B5EF4-FFF2-40B4-BE49-F238E27FC236}">
                <a16:creationId xmlns:a16="http://schemas.microsoft.com/office/drawing/2014/main" id="{91E7F1DD-D1A7-9C4D-9172-2D1324994BE7}"/>
              </a:ext>
            </a:extLst>
          </p:cNvPr>
          <p:cNvCxnSpPr>
            <a:cxnSpLocks/>
          </p:cNvCxnSpPr>
          <p:nvPr userDrawn="1"/>
        </p:nvCxnSpPr>
        <p:spPr>
          <a:xfrm flipH="1">
            <a:off x="689675" y="2580815"/>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4" name="Picture Placeholder 4">
            <a:extLst>
              <a:ext uri="{FF2B5EF4-FFF2-40B4-BE49-F238E27FC236}">
                <a16:creationId xmlns:a16="http://schemas.microsoft.com/office/drawing/2014/main" id="{30B9F65A-6CE1-4E4C-8030-AD2990BCB52C}"/>
              </a:ext>
            </a:extLst>
          </p:cNvPr>
          <p:cNvSpPr>
            <a:spLocks noGrp="1"/>
          </p:cNvSpPr>
          <p:nvPr>
            <p:ph type="pic" sz="quarter" idx="10"/>
          </p:nvPr>
        </p:nvSpPr>
        <p:spPr>
          <a:xfrm>
            <a:off x="6096037" y="0"/>
            <a:ext cx="6096003" cy="3429000"/>
          </a:xfrm>
        </p:spPr>
        <p:txBody>
          <a:bodyPr anchor="ctr"/>
          <a:lstStyle>
            <a:lvl1pPr algn="ctr">
              <a:defRPr/>
            </a:lvl1pPr>
          </a:lstStyle>
          <a:p>
            <a:r>
              <a:rPr lang="en-US" dirty="0"/>
              <a:t>Click icon to add picture</a:t>
            </a:r>
          </a:p>
        </p:txBody>
      </p:sp>
      <p:sp>
        <p:nvSpPr>
          <p:cNvPr id="8" name="Text Placeholder 7">
            <a:extLst>
              <a:ext uri="{FF2B5EF4-FFF2-40B4-BE49-F238E27FC236}">
                <a16:creationId xmlns:a16="http://schemas.microsoft.com/office/drawing/2014/main" id="{8E06CE5B-990B-CB4F-A108-9146738E5799}"/>
              </a:ext>
            </a:extLst>
          </p:cNvPr>
          <p:cNvSpPr>
            <a:spLocks noGrp="1"/>
          </p:cNvSpPr>
          <p:nvPr>
            <p:ph type="body" sz="quarter" idx="28" hasCustomPrompt="1"/>
          </p:nvPr>
        </p:nvSpPr>
        <p:spPr>
          <a:xfrm>
            <a:off x="8354331" y="3879171"/>
            <a:ext cx="3331741" cy="1948369"/>
          </a:xfrm>
        </p:spPr>
        <p:txBody>
          <a:bodyPr anchor="t"/>
          <a:lstStyle>
            <a:lvl1pPr>
              <a:lnSpc>
                <a:spcPct val="100000"/>
              </a:lnSpc>
              <a:spcBef>
                <a:spcPts val="0"/>
              </a:spcBef>
              <a:defRPr sz="2200" b="0" i="0">
                <a:solidFill>
                  <a:schemeClr val="bg1"/>
                </a:solidFill>
                <a:latin typeface="Oracle Sans" panose="020B0503020204020204" pitchFamily="34" charset="0"/>
                <a:cs typeface="Oracle Sans" panose="020B0503020204020204" pitchFamily="34" charset="0"/>
              </a:defRPr>
            </a:lvl1pPr>
          </a:lstStyle>
          <a:p>
            <a:pPr lvl="0"/>
            <a:r>
              <a:rPr lang="en-GB" dirty="0"/>
              <a:t>“Click to type customer or partner quote surrounded by quotation marks.”</a:t>
            </a:r>
          </a:p>
        </p:txBody>
      </p:sp>
      <p:pic>
        <p:nvPicPr>
          <p:cNvPr id="28" name="OTag">
            <a:extLst>
              <a:ext uri="{FF2B5EF4-FFF2-40B4-BE49-F238E27FC236}">
                <a16:creationId xmlns:a16="http://schemas.microsoft.com/office/drawing/2014/main" id="{EFA38D55-5C52-094B-B872-79A9D9DB58E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53" y="6355080"/>
            <a:ext cx="502920" cy="502920"/>
          </a:xfrm>
          <a:prstGeom prst="rect">
            <a:avLst/>
          </a:prstGeom>
        </p:spPr>
      </p:pic>
      <p:sp>
        <p:nvSpPr>
          <p:cNvPr id="12" name="Slide Number">
            <a:extLst>
              <a:ext uri="{FF2B5EF4-FFF2-40B4-BE49-F238E27FC236}">
                <a16:creationId xmlns:a16="http://schemas.microsoft.com/office/drawing/2014/main" id="{584388B9-3AB0-004D-93A3-46A67778D882}"/>
              </a:ext>
            </a:extLst>
          </p:cNvPr>
          <p:cNvSpPr>
            <a:spLocks noGrp="1"/>
          </p:cNvSpPr>
          <p:nvPr>
            <p:ph type="sldNum" sz="quarter" idx="4"/>
          </p:nvPr>
        </p:nvSpPr>
        <p:spPr>
          <a:xfrm>
            <a:off x="689675"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latin typeface="Oracle Sans"/>
              </a:rPr>
              <a:pPr/>
              <a:t>‹#›</a:t>
            </a:fld>
            <a:endParaRPr lang="en-US" dirty="0">
              <a:latin typeface="Oracle Sans"/>
            </a:endParaRPr>
          </a:p>
        </p:txBody>
      </p:sp>
      <p:sp>
        <p:nvSpPr>
          <p:cNvPr id="17" name="Footer">
            <a:extLst>
              <a:ext uri="{FF2B5EF4-FFF2-40B4-BE49-F238E27FC236}">
                <a16:creationId xmlns:a16="http://schemas.microsoft.com/office/drawing/2014/main" id="{8B8A33C8-D26B-FB4F-9798-CF0833BE52F4}"/>
              </a:ext>
            </a:extLst>
          </p:cNvPr>
          <p:cNvSpPr>
            <a:spLocks noGrp="1"/>
          </p:cNvSpPr>
          <p:nvPr>
            <p:ph type="ftr" sz="quarter" idx="3"/>
          </p:nvPr>
        </p:nvSpPr>
        <p:spPr>
          <a:xfrm>
            <a:off x="1058485" y="6424060"/>
            <a:ext cx="4021122" cy="365125"/>
          </a:xfrm>
          <a:prstGeom prst="rect">
            <a:avLst/>
          </a:prstGeom>
        </p:spPr>
        <p:txBody>
          <a:bodyPr vert="horz" lIns="0" tIns="0" rIns="0" bIns="0" rtlCol="0" anchor="ctr"/>
          <a:lstStyle>
            <a:lvl1pPr algn="l">
              <a:defRPr sz="1000">
                <a:solidFill>
                  <a:srgbClr val="8B8580"/>
                </a:solidFill>
              </a:defRPr>
            </a:lvl1pPr>
          </a:lstStyle>
          <a:p>
            <a:r>
              <a:rPr lang="en-US" dirty="0">
                <a:latin typeface="Oracle Sans"/>
              </a:rPr>
              <a:t>Confidential – © 2019 Oracle Internal/Restricted/Highly Restricted</a:t>
            </a:r>
          </a:p>
        </p:txBody>
      </p:sp>
      <p:sp>
        <p:nvSpPr>
          <p:cNvPr id="18" name="Text Field">
            <a:extLst>
              <a:ext uri="{FF2B5EF4-FFF2-40B4-BE49-F238E27FC236}">
                <a16:creationId xmlns:a16="http://schemas.microsoft.com/office/drawing/2014/main" id="{8F6287E6-8FA4-6B4A-A23B-C2D806632708}"/>
              </a:ext>
            </a:extLst>
          </p:cNvPr>
          <p:cNvSpPr>
            <a:spLocks noGrp="1"/>
          </p:cNvSpPr>
          <p:nvPr>
            <p:ph type="body" sz="quarter" idx="14"/>
          </p:nvPr>
        </p:nvSpPr>
        <p:spPr>
          <a:xfrm>
            <a:off x="689716" y="2978920"/>
            <a:ext cx="4762525" cy="1870826"/>
          </a:xfrm>
        </p:spPr>
        <p:txBody>
          <a:bodyPr vert="horz" lIns="0" tIns="0" rIns="0" bIns="0" rtlCol="0">
            <a:noAutofit/>
          </a:bodyPr>
          <a:lstStyle>
            <a:lvl1pPr>
              <a:defRPr lang="en-GB" sz="2000" dirty="0">
                <a:latin typeface="Oracle Sans Light" panose="020B0403020204020204" pitchFamily="34" charset="0"/>
                <a:cs typeface="Oracle Sans Light" panose="020B0403020204020204" pitchFamily="34" charset="0"/>
              </a:defRPr>
            </a:lvl1pPr>
            <a:lvl2pPr>
              <a:defRPr lang="en-GB" sz="2000" dirty="0">
                <a:latin typeface="Oracle Sans Light" panose="020B0403020204020204" pitchFamily="34" charset="0"/>
                <a:cs typeface="Oracle Sans Light" panose="020B0403020204020204" pitchFamily="34" charset="0"/>
              </a:defRPr>
            </a:lvl2pPr>
            <a:lvl3pPr>
              <a:defRPr lang="en-GB" sz="1800" b="0" i="0" dirty="0"/>
            </a:lvl3pPr>
            <a:lvl4pPr>
              <a:defRPr lang="en-GB" sz="1600" b="0" i="0" dirty="0"/>
            </a:lvl4pPr>
            <a:lvl5pPr>
              <a:defRPr lang="en-US" sz="1400" b="0" i="0" dirty="0"/>
            </a:lvl5pPr>
          </a:lstStyle>
          <a:p>
            <a:pPr marL="266700" lvl="0" indent="-266700">
              <a:lnSpc>
                <a:spcPct val="100000"/>
              </a:lnSpc>
              <a:spcBef>
                <a:spcPts val="0"/>
              </a:spcBef>
              <a:spcAft>
                <a:spcPts val="1800"/>
              </a:spcAft>
              <a:buFont typeface="Arial" panose="020B0604020202020204" pitchFamily="34" charset="0"/>
              <a:buChar char="•"/>
            </a:pPr>
            <a:r>
              <a:rPr lang="en-US"/>
              <a:t>Click to edit Master text styles</a:t>
            </a:r>
          </a:p>
          <a:p>
            <a:pPr marL="266700" lvl="1" indent="-266700">
              <a:lnSpc>
                <a:spcPct val="100000"/>
              </a:lnSpc>
              <a:spcBef>
                <a:spcPts val="0"/>
              </a:spcBef>
              <a:spcAft>
                <a:spcPts val="1800"/>
              </a:spcAft>
              <a:buFont typeface="Arial" panose="020B0604020202020204" pitchFamily="34" charset="0"/>
              <a:buChar char="•"/>
            </a:pPr>
            <a:r>
              <a:rPr lang="en-US"/>
              <a:t>Second level</a:t>
            </a:r>
          </a:p>
          <a:p>
            <a:pPr marL="266700" lvl="2" indent="-266700">
              <a:lnSpc>
                <a:spcPct val="100000"/>
              </a:lnSpc>
              <a:spcBef>
                <a:spcPts val="0"/>
              </a:spcBef>
              <a:spcAft>
                <a:spcPts val="1800"/>
              </a:spcAft>
              <a:buFont typeface="Arial" panose="020B0604020202020204" pitchFamily="34" charset="0"/>
              <a:buChar char="•"/>
            </a:pPr>
            <a:r>
              <a:rPr lang="en-US"/>
              <a:t>Third level</a:t>
            </a:r>
          </a:p>
          <a:p>
            <a:pPr marL="266700" lvl="3" indent="-266700">
              <a:lnSpc>
                <a:spcPct val="100000"/>
              </a:lnSpc>
              <a:spcBef>
                <a:spcPts val="0"/>
              </a:spcBef>
              <a:spcAft>
                <a:spcPts val="1800"/>
              </a:spcAft>
              <a:buFont typeface="Arial" panose="020B0604020202020204" pitchFamily="34" charset="0"/>
              <a:buChar char="•"/>
            </a:pPr>
            <a:r>
              <a:rPr lang="en-US"/>
              <a:t>Fourth level</a:t>
            </a:r>
          </a:p>
          <a:p>
            <a:pPr marL="266700" lvl="4" indent="-266700">
              <a:lnSpc>
                <a:spcPct val="100000"/>
              </a:lnSpc>
              <a:spcBef>
                <a:spcPts val="0"/>
              </a:spcBef>
              <a:spcAft>
                <a:spcPts val="1800"/>
              </a:spcAft>
              <a:buFont typeface="Arial" panose="020B0604020202020204" pitchFamily="34" charset="0"/>
              <a:buChar char="•"/>
            </a:pPr>
            <a:r>
              <a:rPr lang="en-US"/>
              <a:t>Fifth level</a:t>
            </a:r>
            <a:endParaRPr lang="en-US" dirty="0"/>
          </a:p>
        </p:txBody>
      </p:sp>
      <p:sp>
        <p:nvSpPr>
          <p:cNvPr id="20" name="Picture Placeholder 4">
            <a:extLst>
              <a:ext uri="{FF2B5EF4-FFF2-40B4-BE49-F238E27FC236}">
                <a16:creationId xmlns:a16="http://schemas.microsoft.com/office/drawing/2014/main" id="{45282BB7-F989-8943-B1E3-A5D05C74267D}"/>
              </a:ext>
            </a:extLst>
          </p:cNvPr>
          <p:cNvSpPr>
            <a:spLocks noGrp="1"/>
          </p:cNvSpPr>
          <p:nvPr>
            <p:ph type="pic" sz="quarter" idx="27" hasCustomPrompt="1"/>
          </p:nvPr>
        </p:nvSpPr>
        <p:spPr>
          <a:xfrm>
            <a:off x="680150" y="371475"/>
            <a:ext cx="1167700" cy="465138"/>
          </a:xfrm>
          <a:solidFill>
            <a:schemeClr val="bg1">
              <a:alpha val="85000"/>
            </a:schemeClr>
          </a:solidFill>
        </p:spPr>
        <p:txBody>
          <a:bodyPr anchor="ctr" anchorCtr="0">
            <a:normAutofit/>
          </a:bodyPr>
          <a:lstStyle>
            <a:lvl1pPr marL="0" indent="0" algn="ctr">
              <a:buNone/>
              <a:defRPr sz="1800">
                <a:solidFill>
                  <a:schemeClr val="tx1"/>
                </a:solidFill>
              </a:defRPr>
            </a:lvl1pPr>
          </a:lstStyle>
          <a:p>
            <a:r>
              <a:rPr lang="en-US" dirty="0"/>
              <a:t>Logo</a:t>
            </a:r>
          </a:p>
        </p:txBody>
      </p:sp>
      <p:sp>
        <p:nvSpPr>
          <p:cNvPr id="3" name="Text Placeholder 2">
            <a:extLst>
              <a:ext uri="{FF2B5EF4-FFF2-40B4-BE49-F238E27FC236}">
                <a16:creationId xmlns:a16="http://schemas.microsoft.com/office/drawing/2014/main" id="{EF211992-B7AC-D24B-8477-4007EC1049C7}"/>
              </a:ext>
            </a:extLst>
          </p:cNvPr>
          <p:cNvSpPr>
            <a:spLocks noGrp="1"/>
          </p:cNvSpPr>
          <p:nvPr>
            <p:ph type="body" sz="quarter" idx="29" hasCustomPrompt="1"/>
          </p:nvPr>
        </p:nvSpPr>
        <p:spPr>
          <a:xfrm>
            <a:off x="6468632" y="3883416"/>
            <a:ext cx="1691736" cy="1932693"/>
          </a:xfrm>
        </p:spPr>
        <p:txBody>
          <a:bodyPr anchor="t"/>
          <a:lstStyle>
            <a:lvl1pPr algn="r">
              <a:defRPr sz="6000">
                <a:solidFill>
                  <a:schemeClr val="accent2"/>
                </a:solidFill>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GB" dirty="0"/>
              <a:t>Add Stats</a:t>
            </a:r>
            <a:endParaRPr lang="en-US" dirty="0"/>
          </a:p>
        </p:txBody>
      </p:sp>
    </p:spTree>
    <p:extLst>
      <p:ext uri="{BB962C8B-B14F-4D97-AF65-F5344CB8AC3E}">
        <p14:creationId xmlns:p14="http://schemas.microsoft.com/office/powerpoint/2010/main" val="2266042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32">
          <p15:clr>
            <a:srgbClr val="FBAE40"/>
          </p15:clr>
        </p15:guide>
        <p15:guide id="4" orient="horz" pos="527">
          <p15:clr>
            <a:srgbClr val="FBAE40"/>
          </p15:clr>
        </p15:guide>
        <p15:guide id="5" pos="1164">
          <p15:clr>
            <a:srgbClr val="FBAE40"/>
          </p15:clr>
        </p15:guide>
      </p15:sldGuideLst>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userDrawn="1">
  <p:cSld name="Big Book Showcase - Metric - CX version">
    <p:bg>
      <p:bgPr>
        <a:solidFill>
          <a:schemeClr val="bg2"/>
        </a:solidFill>
        <a:effectLst/>
      </p:bgPr>
    </p:bg>
    <p:spTree>
      <p:nvGrpSpPr>
        <p:cNvPr id="1" name=""/>
        <p:cNvGrpSpPr/>
        <p:nvPr/>
      </p:nvGrpSpPr>
      <p:grpSpPr>
        <a:xfrm>
          <a:off x="0" y="0"/>
          <a:ext cx="0" cy="0"/>
          <a:chOff x="0" y="0"/>
          <a:chExt cx="0" cy="0"/>
        </a:xfrm>
      </p:grpSpPr>
      <p:sp>
        <p:nvSpPr>
          <p:cNvPr id="13" name="Slide Number">
            <a:extLst>
              <a:ext uri="{FF2B5EF4-FFF2-40B4-BE49-F238E27FC236}">
                <a16:creationId xmlns:a16="http://schemas.microsoft.com/office/drawing/2014/main" id="{FCAAB249-B453-7C45-A6AF-DF393B62BD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latin typeface="Oracle Sans"/>
              </a:rPr>
              <a:pPr/>
              <a:t>‹#›</a:t>
            </a:fld>
            <a:endParaRPr lang="en-US" dirty="0">
              <a:latin typeface="Oracle Sans"/>
            </a:endParaRPr>
          </a:p>
        </p:txBody>
      </p:sp>
      <p:sp>
        <p:nvSpPr>
          <p:cNvPr id="14" name="Footer">
            <a:extLst>
              <a:ext uri="{FF2B5EF4-FFF2-40B4-BE49-F238E27FC236}">
                <a16:creationId xmlns:a16="http://schemas.microsoft.com/office/drawing/2014/main" id="{CADFF530-7EC4-0543-AEE1-6BF2FB6410A0}"/>
              </a:ext>
            </a:extLst>
          </p:cNvPr>
          <p:cNvSpPr>
            <a:spLocks noGrp="1"/>
          </p:cNvSpPr>
          <p:nvPr>
            <p:ph type="ftr" sz="quarter" idx="3"/>
          </p:nvPr>
        </p:nvSpPr>
        <p:spPr>
          <a:xfrm>
            <a:off x="1127760" y="6424060"/>
            <a:ext cx="4021122" cy="365125"/>
          </a:xfrm>
          <a:prstGeom prst="rect">
            <a:avLst/>
          </a:prstGeom>
        </p:spPr>
        <p:txBody>
          <a:bodyPr vert="horz" lIns="0" tIns="0" rIns="0" bIns="0" rtlCol="0" anchor="ctr"/>
          <a:lstStyle>
            <a:lvl1pPr algn="l">
              <a:defRPr sz="1000">
                <a:solidFill>
                  <a:srgbClr val="8B8580"/>
                </a:solidFill>
              </a:defRPr>
            </a:lvl1pPr>
          </a:lstStyle>
          <a:p>
            <a:r>
              <a:rPr lang="en-US" dirty="0">
                <a:latin typeface="Oracle Sans"/>
              </a:rPr>
              <a:t>Confidential – © 2019 Oracle Internal</a:t>
            </a:r>
          </a:p>
        </p:txBody>
      </p:sp>
      <p:sp>
        <p:nvSpPr>
          <p:cNvPr id="7" name="Picture Placeholder 6">
            <a:extLst>
              <a:ext uri="{FF2B5EF4-FFF2-40B4-BE49-F238E27FC236}">
                <a16:creationId xmlns:a16="http://schemas.microsoft.com/office/drawing/2014/main" id="{68158A74-066A-416E-A31A-9FECDAAF2E47}"/>
              </a:ext>
            </a:extLst>
          </p:cNvPr>
          <p:cNvSpPr>
            <a:spLocks noGrp="1"/>
          </p:cNvSpPr>
          <p:nvPr>
            <p:ph type="pic" sz="quarter" idx="15" hasCustomPrompt="1"/>
          </p:nvPr>
        </p:nvSpPr>
        <p:spPr>
          <a:xfrm>
            <a:off x="6096041" y="-1"/>
            <a:ext cx="6094413" cy="3437395"/>
          </a:xfrm>
        </p:spPr>
        <p:txBody>
          <a:bodyPr/>
          <a:lstStyle>
            <a:lvl1pPr>
              <a:defRPr/>
            </a:lvl1pPr>
          </a:lstStyle>
          <a:p>
            <a:r>
              <a:rPr lang="en-US" dirty="0"/>
              <a:t>Paste &amp; crop photo or click on the image icon below to insert photo.  Use a high quality photo from the customer, or a representative stock photo from Shutterstock or Getty.  Avoid overly strong colors that overpower other elements on slide.</a:t>
            </a:r>
          </a:p>
        </p:txBody>
      </p:sp>
      <p:pic>
        <p:nvPicPr>
          <p:cNvPr id="10" name="Picture 9">
            <a:extLst>
              <a:ext uri="{FF2B5EF4-FFF2-40B4-BE49-F238E27FC236}">
                <a16:creationId xmlns:a16="http://schemas.microsoft.com/office/drawing/2014/main" id="{A322D11D-963B-4221-A0BB-76AA5613B4AE}"/>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6097886" y="3429081"/>
            <a:ext cx="6094149" cy="3428999"/>
          </a:xfrm>
          <a:prstGeom prst="rect">
            <a:avLst/>
          </a:prstGeom>
          <a:ln>
            <a:noFill/>
          </a:ln>
        </p:spPr>
      </p:pic>
      <p:sp>
        <p:nvSpPr>
          <p:cNvPr id="6" name="Text Placeholder 5">
            <a:extLst>
              <a:ext uri="{FF2B5EF4-FFF2-40B4-BE49-F238E27FC236}">
                <a16:creationId xmlns:a16="http://schemas.microsoft.com/office/drawing/2014/main" id="{0BEDE85F-FD14-43CA-A2BF-3AFC835A9D88}"/>
              </a:ext>
            </a:extLst>
          </p:cNvPr>
          <p:cNvSpPr>
            <a:spLocks noGrp="1"/>
          </p:cNvSpPr>
          <p:nvPr>
            <p:ph type="body" sz="quarter" idx="17" hasCustomPrompt="1"/>
          </p:nvPr>
        </p:nvSpPr>
        <p:spPr>
          <a:xfrm>
            <a:off x="6400841" y="4680855"/>
            <a:ext cx="1886708" cy="914400"/>
          </a:xfrm>
          <a:ln>
            <a:noFill/>
          </a:ln>
        </p:spPr>
        <p:txBody>
          <a:bodyPr/>
          <a:lstStyle>
            <a:lvl1pPr algn="r">
              <a:defRPr sz="6000">
                <a:solidFill>
                  <a:schemeClr val="accent2"/>
                </a:solidFill>
                <a:latin typeface="Georgia" panose="02040502050405020303" pitchFamily="18" charset="0"/>
              </a:defRPr>
            </a:lvl1pPr>
            <a:lvl2pPr>
              <a:defRPr sz="6000">
                <a:solidFill>
                  <a:schemeClr val="accent2"/>
                </a:solidFill>
                <a:latin typeface="+mj-lt"/>
              </a:defRPr>
            </a:lvl2pPr>
            <a:lvl3pPr>
              <a:defRPr sz="6000">
                <a:solidFill>
                  <a:schemeClr val="accent2"/>
                </a:solidFill>
                <a:latin typeface="+mj-lt"/>
              </a:defRPr>
            </a:lvl3pPr>
            <a:lvl4pPr>
              <a:defRPr sz="6000">
                <a:solidFill>
                  <a:schemeClr val="accent2"/>
                </a:solidFill>
                <a:latin typeface="+mj-lt"/>
              </a:defRPr>
            </a:lvl4pPr>
            <a:lvl5pPr>
              <a:defRPr sz="6000">
                <a:solidFill>
                  <a:schemeClr val="accent2"/>
                </a:solidFill>
                <a:latin typeface="+mj-lt"/>
              </a:defRPr>
            </a:lvl5pPr>
          </a:lstStyle>
          <a:p>
            <a:pPr lvl="0"/>
            <a:r>
              <a:rPr lang="en-US" dirty="0"/>
              <a:t>XX%</a:t>
            </a:r>
          </a:p>
        </p:txBody>
      </p:sp>
      <p:sp>
        <p:nvSpPr>
          <p:cNvPr id="18" name="Text Placeholder 5">
            <a:extLst>
              <a:ext uri="{FF2B5EF4-FFF2-40B4-BE49-F238E27FC236}">
                <a16:creationId xmlns:a16="http://schemas.microsoft.com/office/drawing/2014/main" id="{5CCE52BC-29B4-408D-89C6-717532438FEF}"/>
              </a:ext>
            </a:extLst>
          </p:cNvPr>
          <p:cNvSpPr>
            <a:spLocks noGrp="1"/>
          </p:cNvSpPr>
          <p:nvPr>
            <p:ph type="body" sz="quarter" idx="18" hasCustomPrompt="1"/>
          </p:nvPr>
        </p:nvSpPr>
        <p:spPr>
          <a:xfrm>
            <a:off x="8294705" y="4680855"/>
            <a:ext cx="3664462" cy="914400"/>
          </a:xfrm>
        </p:spPr>
        <p:txBody>
          <a:bodyPr lIns="45720" anchor="ctr" anchorCtr="0"/>
          <a:lstStyle>
            <a:lvl1pPr>
              <a:defRPr sz="2400">
                <a:solidFill>
                  <a:schemeClr val="bg1"/>
                </a:solidFill>
                <a:latin typeface="+mn-lt"/>
              </a:defRPr>
            </a:lvl1pPr>
            <a:lvl2pPr>
              <a:defRPr sz="6000">
                <a:solidFill>
                  <a:schemeClr val="accent2"/>
                </a:solidFill>
                <a:latin typeface="+mj-lt"/>
              </a:defRPr>
            </a:lvl2pPr>
            <a:lvl3pPr>
              <a:defRPr sz="6000">
                <a:solidFill>
                  <a:schemeClr val="accent2"/>
                </a:solidFill>
                <a:latin typeface="+mj-lt"/>
              </a:defRPr>
            </a:lvl3pPr>
            <a:lvl4pPr>
              <a:defRPr sz="6000">
                <a:solidFill>
                  <a:schemeClr val="accent2"/>
                </a:solidFill>
                <a:latin typeface="+mj-lt"/>
              </a:defRPr>
            </a:lvl4pPr>
            <a:lvl5pPr>
              <a:defRPr sz="6000">
                <a:solidFill>
                  <a:schemeClr val="accent2"/>
                </a:solidFill>
                <a:latin typeface="+mj-lt"/>
              </a:defRPr>
            </a:lvl5pPr>
          </a:lstStyle>
          <a:p>
            <a:pPr lvl="0"/>
            <a:r>
              <a:rPr lang="en-US" dirty="0"/>
              <a:t>Font: Oracle Sans Body. Color: White Background 1, may go up to three lines</a:t>
            </a:r>
          </a:p>
        </p:txBody>
      </p:sp>
      <p:pic>
        <p:nvPicPr>
          <p:cNvPr id="24" name="OTag">
            <a:extLst>
              <a:ext uri="{FF2B5EF4-FFF2-40B4-BE49-F238E27FC236}">
                <a16:creationId xmlns:a16="http://schemas.microsoft.com/office/drawing/2014/main" id="{B78D3855-161A-4EF9-8526-C9E9102E15E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53" y="6355080"/>
            <a:ext cx="502920" cy="502920"/>
          </a:xfrm>
          <a:prstGeom prst="rect">
            <a:avLst/>
          </a:prstGeom>
        </p:spPr>
      </p:pic>
      <p:cxnSp>
        <p:nvCxnSpPr>
          <p:cNvPr id="20" name="Accent Mark">
            <a:extLst>
              <a:ext uri="{FF2B5EF4-FFF2-40B4-BE49-F238E27FC236}">
                <a16:creationId xmlns:a16="http://schemas.microsoft.com/office/drawing/2014/main" id="{F40DB8CD-C4C6-4D99-9809-013A098A5EFD}"/>
              </a:ext>
            </a:extLst>
          </p:cNvPr>
          <p:cNvCxnSpPr>
            <a:cxnSpLocks/>
          </p:cNvCxnSpPr>
          <p:nvPr userDrawn="1"/>
        </p:nvCxnSpPr>
        <p:spPr>
          <a:xfrm flipH="1">
            <a:off x="768136" y="2609850"/>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1" name="Content Placeholder 2">
            <a:extLst>
              <a:ext uri="{FF2B5EF4-FFF2-40B4-BE49-F238E27FC236}">
                <a16:creationId xmlns:a16="http://schemas.microsoft.com/office/drawing/2014/main" id="{A4154511-7704-4172-8107-156CA317B7EB}"/>
              </a:ext>
            </a:extLst>
          </p:cNvPr>
          <p:cNvSpPr>
            <a:spLocks noGrp="1"/>
          </p:cNvSpPr>
          <p:nvPr>
            <p:ph sz="quarter" idx="14" hasCustomPrompt="1"/>
          </p:nvPr>
        </p:nvSpPr>
        <p:spPr>
          <a:xfrm>
            <a:off x="766192" y="1193037"/>
            <a:ext cx="4932948" cy="1264412"/>
          </a:xfrm>
        </p:spPr>
        <p:txBody>
          <a:bodyPr/>
          <a:lstStyle>
            <a:lvl1pPr>
              <a:lnSpc>
                <a:spcPct val="99000"/>
              </a:lnSpc>
              <a:spcBef>
                <a:spcPts val="1000"/>
              </a:spcBef>
              <a:defRPr sz="2800">
                <a:solidFill>
                  <a:schemeClr val="tx1"/>
                </a:solidFill>
                <a:latin typeface="Oracle Sans Light" panose="020B0403020204020204" pitchFamily="34" charset="0"/>
                <a:cs typeface="Oracle Sans Light" panose="020B0403020204020204" pitchFamily="34" charset="0"/>
              </a:defRPr>
            </a:lvl1pPr>
          </a:lstStyle>
          <a:p>
            <a:pPr lvl="0"/>
            <a:r>
              <a:rPr lang="en-US" dirty="0"/>
              <a:t>Headline here. Font: Oracle Sans Light 28 point. Color: Dark Gray, Text 1 - maximum 3 lines</a:t>
            </a:r>
          </a:p>
        </p:txBody>
      </p:sp>
      <p:sp>
        <p:nvSpPr>
          <p:cNvPr id="19" name="Text Field">
            <a:extLst>
              <a:ext uri="{FF2B5EF4-FFF2-40B4-BE49-F238E27FC236}">
                <a16:creationId xmlns:a16="http://schemas.microsoft.com/office/drawing/2014/main" id="{77F86FBE-5EE0-4407-B415-9B73B533954E}"/>
              </a:ext>
            </a:extLst>
          </p:cNvPr>
          <p:cNvSpPr>
            <a:spLocks noGrp="1"/>
          </p:cNvSpPr>
          <p:nvPr>
            <p:ph type="body" sz="quarter" idx="12" hasCustomPrompt="1"/>
          </p:nvPr>
        </p:nvSpPr>
        <p:spPr>
          <a:xfrm>
            <a:off x="769964" y="3888881"/>
            <a:ext cx="4933394" cy="2362200"/>
          </a:xfrm>
        </p:spPr>
        <p:txBody>
          <a:bodyPr/>
          <a:lstStyle>
            <a:lvl1pPr marL="0" marR="0" indent="0" algn="l" defTabSz="914400" rtl="0" eaLnBrk="1" fontAlgn="auto" latinLnBrk="0" hangingPunct="1">
              <a:lnSpc>
                <a:spcPct val="95000"/>
              </a:lnSpc>
              <a:spcBef>
                <a:spcPts val="1000"/>
              </a:spcBef>
              <a:spcAft>
                <a:spcPts val="0"/>
              </a:spcAft>
              <a:buClrTx/>
              <a:buSzTx/>
              <a:buFont typeface="System Font Regular"/>
              <a:buNone/>
              <a:tabLst/>
              <a:defRPr sz="1800">
                <a:solidFill>
                  <a:schemeClr val="tx1"/>
                </a:solidFill>
              </a:defRPr>
            </a:lvl1pPr>
          </a:lstStyle>
          <a:p>
            <a:r>
              <a:rPr lang="en-US" dirty="0"/>
              <a:t>Three benefit statement sentences – no bullets.  Most benefit statements will wrap in two lines, no more than three lines per statement.        Line spacing: single, paragraph spacing: 10 point before. Font: Oracle Sans 18-point, color: dark grey, text 1</a:t>
            </a:r>
          </a:p>
          <a:p>
            <a:pPr lvl="0"/>
            <a:endParaRPr lang="en-US" dirty="0"/>
          </a:p>
        </p:txBody>
      </p:sp>
    </p:spTree>
    <p:extLst>
      <p:ext uri="{BB962C8B-B14F-4D97-AF65-F5344CB8AC3E}">
        <p14:creationId xmlns:p14="http://schemas.microsoft.com/office/powerpoint/2010/main" val="172662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3.xml><?xml version="1.0" encoding="utf-8"?>
<p:sldLayout xmlns:a="http://schemas.openxmlformats.org/drawingml/2006/main" xmlns:r="http://schemas.openxmlformats.org/officeDocument/2006/relationships" xmlns:p="http://schemas.openxmlformats.org/presentationml/2006/main" showMasterSp="0" userDrawn="1">
  <p:cSld name="Big Book Showcase - Description - CX version">
    <p:bg>
      <p:bgPr>
        <a:solidFill>
          <a:schemeClr val="bg2"/>
        </a:solidFill>
        <a:effectLst/>
      </p:bgPr>
    </p:bg>
    <p:spTree>
      <p:nvGrpSpPr>
        <p:cNvPr id="1" name=""/>
        <p:cNvGrpSpPr/>
        <p:nvPr/>
      </p:nvGrpSpPr>
      <p:grpSpPr>
        <a:xfrm>
          <a:off x="0" y="0"/>
          <a:ext cx="0" cy="0"/>
          <a:chOff x="0" y="0"/>
          <a:chExt cx="0" cy="0"/>
        </a:xfrm>
      </p:grpSpPr>
      <p:sp>
        <p:nvSpPr>
          <p:cNvPr id="13" name="Slide Number">
            <a:extLst>
              <a:ext uri="{FF2B5EF4-FFF2-40B4-BE49-F238E27FC236}">
                <a16:creationId xmlns:a16="http://schemas.microsoft.com/office/drawing/2014/main" id="{FCAAB249-B453-7C45-A6AF-DF393B62BD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latin typeface="Oracle Sans"/>
              </a:rPr>
              <a:pPr/>
              <a:t>‹#›</a:t>
            </a:fld>
            <a:endParaRPr lang="en-US" dirty="0">
              <a:latin typeface="Oracle Sans"/>
            </a:endParaRPr>
          </a:p>
        </p:txBody>
      </p:sp>
      <p:sp>
        <p:nvSpPr>
          <p:cNvPr id="14" name="Footer">
            <a:extLst>
              <a:ext uri="{FF2B5EF4-FFF2-40B4-BE49-F238E27FC236}">
                <a16:creationId xmlns:a16="http://schemas.microsoft.com/office/drawing/2014/main" id="{CADFF530-7EC4-0543-AEE1-6BF2FB6410A0}"/>
              </a:ext>
            </a:extLst>
          </p:cNvPr>
          <p:cNvSpPr>
            <a:spLocks noGrp="1"/>
          </p:cNvSpPr>
          <p:nvPr>
            <p:ph type="ftr" sz="quarter" idx="3"/>
          </p:nvPr>
        </p:nvSpPr>
        <p:spPr>
          <a:xfrm>
            <a:off x="1127760" y="6424044"/>
            <a:ext cx="4021122" cy="365125"/>
          </a:xfrm>
          <a:prstGeom prst="rect">
            <a:avLst/>
          </a:prstGeom>
        </p:spPr>
        <p:txBody>
          <a:bodyPr vert="horz" lIns="0" tIns="0" rIns="0" bIns="0" rtlCol="0" anchor="ctr"/>
          <a:lstStyle>
            <a:lvl1pPr algn="l">
              <a:defRPr lang="en-US" sz="1000" b="0" i="0" smtClean="0">
                <a:effectLst/>
              </a:defRPr>
            </a:lvl1pPr>
          </a:lstStyle>
          <a:p>
            <a:r>
              <a:rPr dirty="0">
                <a:latin typeface="Oracle Sans"/>
              </a:rPr>
              <a:t>Copyright © 2020, Oracle and/or its affiliates | Confidential: Internal</a:t>
            </a:r>
          </a:p>
        </p:txBody>
      </p:sp>
      <p:sp>
        <p:nvSpPr>
          <p:cNvPr id="7" name="Picture Placeholder 6">
            <a:extLst>
              <a:ext uri="{FF2B5EF4-FFF2-40B4-BE49-F238E27FC236}">
                <a16:creationId xmlns:a16="http://schemas.microsoft.com/office/drawing/2014/main" id="{68158A74-066A-416E-A31A-9FECDAAF2E47}"/>
              </a:ext>
            </a:extLst>
          </p:cNvPr>
          <p:cNvSpPr>
            <a:spLocks noGrp="1"/>
          </p:cNvSpPr>
          <p:nvPr>
            <p:ph type="pic" sz="quarter" idx="15" hasCustomPrompt="1"/>
          </p:nvPr>
        </p:nvSpPr>
        <p:spPr>
          <a:xfrm>
            <a:off x="6096033" y="-1"/>
            <a:ext cx="6094413" cy="3437395"/>
          </a:xfrm>
        </p:spPr>
        <p:txBody>
          <a:bodyPr/>
          <a:lstStyle>
            <a:lvl1pPr>
              <a:defRPr/>
            </a:lvl1pPr>
          </a:lstStyle>
          <a:p>
            <a:r>
              <a:rPr lang="en-US" dirty="0"/>
              <a:t>Paste &amp; crop photo or click on the image icon below to insert photo.  Use a high quality photo from the customer, or a representative stock photo from Shutterstock or Getty.  Avoid overly strong colors that overpower other elements on slide.</a:t>
            </a:r>
          </a:p>
        </p:txBody>
      </p:sp>
      <p:pic>
        <p:nvPicPr>
          <p:cNvPr id="10" name="Picture 9">
            <a:extLst>
              <a:ext uri="{FF2B5EF4-FFF2-40B4-BE49-F238E27FC236}">
                <a16:creationId xmlns:a16="http://schemas.microsoft.com/office/drawing/2014/main" id="{A322D11D-963B-4221-A0BB-76AA5613B4AE}"/>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6097884" y="3429065"/>
            <a:ext cx="6094149" cy="3428999"/>
          </a:xfrm>
          <a:prstGeom prst="rect">
            <a:avLst/>
          </a:prstGeom>
          <a:ln>
            <a:noFill/>
          </a:ln>
        </p:spPr>
      </p:pic>
      <p:pic>
        <p:nvPicPr>
          <p:cNvPr id="24" name="OTag">
            <a:extLst>
              <a:ext uri="{FF2B5EF4-FFF2-40B4-BE49-F238E27FC236}">
                <a16:creationId xmlns:a16="http://schemas.microsoft.com/office/drawing/2014/main" id="{B78D3855-161A-4EF9-8526-C9E9102E15E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45" y="6355080"/>
            <a:ext cx="502920" cy="502920"/>
          </a:xfrm>
          <a:prstGeom prst="rect">
            <a:avLst/>
          </a:prstGeom>
        </p:spPr>
      </p:pic>
      <p:cxnSp>
        <p:nvCxnSpPr>
          <p:cNvPr id="20" name="Accent Mark">
            <a:extLst>
              <a:ext uri="{FF2B5EF4-FFF2-40B4-BE49-F238E27FC236}">
                <a16:creationId xmlns:a16="http://schemas.microsoft.com/office/drawing/2014/main" id="{F40DB8CD-C4C6-4D99-9809-013A098A5EFD}"/>
              </a:ext>
            </a:extLst>
          </p:cNvPr>
          <p:cNvCxnSpPr>
            <a:cxnSpLocks/>
          </p:cNvCxnSpPr>
          <p:nvPr userDrawn="1"/>
        </p:nvCxnSpPr>
        <p:spPr>
          <a:xfrm flipH="1">
            <a:off x="768128" y="2609850"/>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1" name="Content Placeholder 2">
            <a:extLst>
              <a:ext uri="{FF2B5EF4-FFF2-40B4-BE49-F238E27FC236}">
                <a16:creationId xmlns:a16="http://schemas.microsoft.com/office/drawing/2014/main" id="{A4154511-7704-4172-8107-156CA317B7EB}"/>
              </a:ext>
            </a:extLst>
          </p:cNvPr>
          <p:cNvSpPr>
            <a:spLocks noGrp="1"/>
          </p:cNvSpPr>
          <p:nvPr>
            <p:ph sz="quarter" idx="14" hasCustomPrompt="1"/>
          </p:nvPr>
        </p:nvSpPr>
        <p:spPr>
          <a:xfrm>
            <a:off x="766184" y="1193037"/>
            <a:ext cx="4932948" cy="1264412"/>
          </a:xfrm>
        </p:spPr>
        <p:txBody>
          <a:bodyPr/>
          <a:lstStyle>
            <a:lvl1pPr>
              <a:lnSpc>
                <a:spcPct val="99000"/>
              </a:lnSpc>
              <a:spcBef>
                <a:spcPts val="1000"/>
              </a:spcBef>
              <a:defRPr sz="2799">
                <a:solidFill>
                  <a:schemeClr val="tx1"/>
                </a:solidFill>
                <a:latin typeface="Oracle Sans Light" panose="020B0403020204020204" pitchFamily="34" charset="0"/>
                <a:cs typeface="Oracle Sans Light" panose="020B0403020204020204" pitchFamily="34" charset="0"/>
              </a:defRPr>
            </a:lvl1pPr>
          </a:lstStyle>
          <a:p>
            <a:pPr lvl="0"/>
            <a:r>
              <a:rPr lang="en-US" dirty="0"/>
              <a:t>Headline here. Font: Oracle Sans Light 28 point. Color: Dark Gray, Text 1 - maximum 3 lines</a:t>
            </a:r>
          </a:p>
        </p:txBody>
      </p:sp>
      <p:sp>
        <p:nvSpPr>
          <p:cNvPr id="19" name="Text Field">
            <a:extLst>
              <a:ext uri="{FF2B5EF4-FFF2-40B4-BE49-F238E27FC236}">
                <a16:creationId xmlns:a16="http://schemas.microsoft.com/office/drawing/2014/main" id="{77F86FBE-5EE0-4407-B415-9B73B533954E}"/>
              </a:ext>
            </a:extLst>
          </p:cNvPr>
          <p:cNvSpPr>
            <a:spLocks noGrp="1"/>
          </p:cNvSpPr>
          <p:nvPr>
            <p:ph type="body" sz="quarter" idx="12" hasCustomPrompt="1"/>
          </p:nvPr>
        </p:nvSpPr>
        <p:spPr>
          <a:xfrm>
            <a:off x="769956" y="3888881"/>
            <a:ext cx="4933394" cy="2362200"/>
          </a:xfrm>
        </p:spPr>
        <p:txBody>
          <a:bodyPr/>
          <a:lstStyle>
            <a:lvl1pPr marL="0" marR="0" indent="0" algn="l" defTabSz="914126" rtl="0" eaLnBrk="1" fontAlgn="auto" latinLnBrk="0" hangingPunct="1">
              <a:lnSpc>
                <a:spcPct val="95000"/>
              </a:lnSpc>
              <a:spcBef>
                <a:spcPts val="1000"/>
              </a:spcBef>
              <a:spcAft>
                <a:spcPts val="0"/>
              </a:spcAft>
              <a:buClrTx/>
              <a:buSzTx/>
              <a:buFont typeface="System Font Regular"/>
              <a:buNone/>
              <a:tabLst/>
              <a:defRPr sz="1799">
                <a:solidFill>
                  <a:schemeClr val="tx1"/>
                </a:solidFill>
              </a:defRPr>
            </a:lvl1pPr>
          </a:lstStyle>
          <a:p>
            <a:r>
              <a:rPr lang="en-US" dirty="0"/>
              <a:t>Three benefit statement sentences – no bullets.  Most benefit statements will wrap in two lines, no more than three lines per statement.        Line spacing: single, paragraph spacing: 10 point before. Font: Oracle Sans 18-point, color: dark grey, text 1</a:t>
            </a:r>
          </a:p>
          <a:p>
            <a:pPr lvl="0"/>
            <a:endParaRPr lang="en-US" dirty="0"/>
          </a:p>
        </p:txBody>
      </p:sp>
    </p:spTree>
    <p:extLst>
      <p:ext uri="{BB962C8B-B14F-4D97-AF65-F5344CB8AC3E}">
        <p14:creationId xmlns:p14="http://schemas.microsoft.com/office/powerpoint/2010/main" val="246231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4.xml><?xml version="1.0" encoding="utf-8"?>
<p:sldLayout xmlns:a="http://schemas.openxmlformats.org/drawingml/2006/main" xmlns:r="http://schemas.openxmlformats.org/officeDocument/2006/relationships" xmlns:p="http://schemas.openxmlformats.org/presentationml/2006/main" showMasterSp="0" userDrawn="1">
  <p:cSld name="1_Light - Metric">
    <p:bg>
      <p:bgPr>
        <a:solidFill>
          <a:schemeClr val="bg2"/>
        </a:solidFill>
        <a:effectLst/>
      </p:bgPr>
    </p:bg>
    <p:spTree>
      <p:nvGrpSpPr>
        <p:cNvPr id="1" name=""/>
        <p:cNvGrpSpPr/>
        <p:nvPr/>
      </p:nvGrpSpPr>
      <p:grpSpPr>
        <a:xfrm>
          <a:off x="0" y="0"/>
          <a:ext cx="0" cy="0"/>
          <a:chOff x="0" y="0"/>
          <a:chExt cx="0" cy="0"/>
        </a:xfrm>
      </p:grpSpPr>
      <p:sp>
        <p:nvSpPr>
          <p:cNvPr id="13" name="Slide Number">
            <a:extLst>
              <a:ext uri="{FF2B5EF4-FFF2-40B4-BE49-F238E27FC236}">
                <a16:creationId xmlns:a16="http://schemas.microsoft.com/office/drawing/2014/main" id="{FCAAB249-B453-7C45-A6AF-DF393B62BD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t>‹#›</a:t>
            </a:fld>
            <a:endParaRPr lang="en-US"/>
          </a:p>
        </p:txBody>
      </p:sp>
      <p:sp>
        <p:nvSpPr>
          <p:cNvPr id="14" name="Footer">
            <a:extLst>
              <a:ext uri="{FF2B5EF4-FFF2-40B4-BE49-F238E27FC236}">
                <a16:creationId xmlns:a16="http://schemas.microsoft.com/office/drawing/2014/main" id="{CADFF530-7EC4-0543-AEE1-6BF2FB6410A0}"/>
              </a:ext>
            </a:extLst>
          </p:cNvPr>
          <p:cNvSpPr>
            <a:spLocks noGrp="1"/>
          </p:cNvSpPr>
          <p:nvPr>
            <p:ph type="ftr" sz="quarter" idx="3"/>
          </p:nvPr>
        </p:nvSpPr>
        <p:spPr>
          <a:xfrm>
            <a:off x="1127760" y="6423978"/>
            <a:ext cx="4021122"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All rights reserved.</a:t>
            </a:r>
          </a:p>
        </p:txBody>
      </p:sp>
      <p:pic>
        <p:nvPicPr>
          <p:cNvPr id="10" name="OTag">
            <a:extLst>
              <a:ext uri="{FF2B5EF4-FFF2-40B4-BE49-F238E27FC236}">
                <a16:creationId xmlns:a16="http://schemas.microsoft.com/office/drawing/2014/main" id="{9F72D523-AA45-0E4D-B200-585D18FD13E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9" name="Title 12">
            <a:extLst>
              <a:ext uri="{FF2B5EF4-FFF2-40B4-BE49-F238E27FC236}">
                <a16:creationId xmlns:a16="http://schemas.microsoft.com/office/drawing/2014/main" id="{85BB4F87-87B9-484C-8E0A-721BC67DDF1B}"/>
              </a:ext>
            </a:extLst>
          </p:cNvPr>
          <p:cNvSpPr>
            <a:spLocks noGrp="1"/>
          </p:cNvSpPr>
          <p:nvPr>
            <p:ph type="title"/>
          </p:nvPr>
        </p:nvSpPr>
        <p:spPr>
          <a:xfrm>
            <a:off x="762001" y="1751100"/>
            <a:ext cx="4762526" cy="433580"/>
          </a:xfrm>
          <a:noFill/>
        </p:spPr>
        <p:txBody>
          <a:bodyPr vert="horz" wrap="square" lIns="0" tIns="91440" rIns="91440" bIns="0" rtlCol="0" anchor="b" anchorCtr="0">
            <a:spAutoFit/>
          </a:bodyPr>
          <a:lstStyle>
            <a:lvl1pPr>
              <a:defRPr lang="en-US" sz="2400" b="1" i="0" baseline="0">
                <a:latin typeface="+mn-lt"/>
                <a:ea typeface="+mn-ea"/>
                <a:cs typeface="Oracle Sans Light" panose="020B0403020204020204" pitchFamily="34" charset="0"/>
              </a:defRPr>
            </a:lvl1pPr>
          </a:lstStyle>
          <a:p>
            <a:pPr marL="0" marR="0" lvl="0" indent="0" fontAlgn="auto">
              <a:lnSpc>
                <a:spcPct val="90000"/>
              </a:lnSpc>
              <a:spcBef>
                <a:spcPts val="600"/>
              </a:spcBef>
              <a:spcAft>
                <a:spcPct val="0"/>
              </a:spcAft>
              <a:buClrTx/>
              <a:buSzTx/>
              <a:buFont typeface="System Font Regular"/>
            </a:pPr>
            <a:endParaRPr lang="en-US"/>
          </a:p>
        </p:txBody>
      </p:sp>
      <p:cxnSp>
        <p:nvCxnSpPr>
          <p:cNvPr id="20" name="Accent Mark">
            <a:extLst>
              <a:ext uri="{FF2B5EF4-FFF2-40B4-BE49-F238E27FC236}">
                <a16:creationId xmlns:a16="http://schemas.microsoft.com/office/drawing/2014/main" id="{8A99D657-6D30-4344-88BA-A005242757ED}"/>
              </a:ext>
            </a:extLst>
          </p:cNvPr>
          <p:cNvCxnSpPr/>
          <p:nvPr userDrawn="1"/>
        </p:nvCxnSpPr>
        <p:spPr>
          <a:xfrm flipH="1">
            <a:off x="762000" y="2378835"/>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1" name="Text Field">
            <a:extLst>
              <a:ext uri="{FF2B5EF4-FFF2-40B4-BE49-F238E27FC236}">
                <a16:creationId xmlns:a16="http://schemas.microsoft.com/office/drawing/2014/main" id="{04B686D3-97D6-C34C-AC98-EB1DFD2571EE}"/>
              </a:ext>
            </a:extLst>
          </p:cNvPr>
          <p:cNvSpPr>
            <a:spLocks noGrp="1"/>
          </p:cNvSpPr>
          <p:nvPr>
            <p:ph type="body" sz="quarter" idx="14"/>
          </p:nvPr>
        </p:nvSpPr>
        <p:spPr>
          <a:xfrm>
            <a:off x="758950" y="2572992"/>
            <a:ext cx="4762525" cy="314851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22" name="Picture 21" descr="A picture containing building, clothing&#10;&#10;Description automatically generated">
            <a:extLst>
              <a:ext uri="{FF2B5EF4-FFF2-40B4-BE49-F238E27FC236}">
                <a16:creationId xmlns:a16="http://schemas.microsoft.com/office/drawing/2014/main" id="{892A14B7-7803-324C-8D7A-34CEB9C9D8C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096000" y="254000"/>
            <a:ext cx="6096000" cy="6604000"/>
          </a:xfrm>
          <a:prstGeom prst="rect">
            <a:avLst/>
          </a:prstGeom>
        </p:spPr>
      </p:pic>
      <p:pic>
        <p:nvPicPr>
          <p:cNvPr id="23" name="Picture 22">
            <a:extLst>
              <a:ext uri="{FF2B5EF4-FFF2-40B4-BE49-F238E27FC236}">
                <a16:creationId xmlns:a16="http://schemas.microsoft.com/office/drawing/2014/main" id="{088CC99D-B765-1B4A-B5B6-C3B94681D218}"/>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102605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a14="http://schemas.microsoft.com/office/drawing/2010/main" xmlns="">
      <p:transition spd="med">
        <p:fade/>
      </p:transition>
    </mc:Fallback>
  </mc:AlternateContent>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userDrawn="1">
  <p:cSld name="2_Light - Title Only">
    <p:bg>
      <p:bgPr>
        <a:solidFill>
          <a:schemeClr val="bg2"/>
        </a:solidFill>
        <a:effectLst/>
      </p:bgPr>
    </p:bg>
    <p:spTree>
      <p:nvGrpSpPr>
        <p:cNvPr id="1" name=""/>
        <p:cNvGrpSpPr/>
        <p:nvPr/>
      </p:nvGrpSpPr>
      <p:grpSpPr>
        <a:xfrm>
          <a:off x="0" y="0"/>
          <a:ext cx="0" cy="0"/>
          <a:chOff x="0" y="0"/>
          <a:chExt cx="0" cy="0"/>
        </a:xfrm>
      </p:grpSpPr>
      <p:pic>
        <p:nvPicPr>
          <p:cNvPr id="20" name="Data Texture Cloud">
            <a:extLst>
              <a:ext uri="{FF2B5EF4-FFF2-40B4-BE49-F238E27FC236}">
                <a16:creationId xmlns:a16="http://schemas.microsoft.com/office/drawing/2014/main" id="{9450FB77-997D-6A45-B0F4-D18F7B9C7A4E}"/>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sp>
        <p:nvSpPr>
          <p:cNvPr id="13" name="Slide Number">
            <a:extLst>
              <a:ext uri="{FF2B5EF4-FFF2-40B4-BE49-F238E27FC236}">
                <a16:creationId xmlns:a16="http://schemas.microsoft.com/office/drawing/2014/main" id="{AA183BAF-A3AC-2441-881F-3E02660F877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5" name="Footer">
            <a:extLst>
              <a:ext uri="{FF2B5EF4-FFF2-40B4-BE49-F238E27FC236}">
                <a16:creationId xmlns:a16="http://schemas.microsoft.com/office/drawing/2014/main" id="{9AA066DC-C80B-A045-8CD9-A2C7DE3F17AC}"/>
              </a:ext>
            </a:extLst>
          </p:cNvPr>
          <p:cNvSpPr>
            <a:spLocks noGrp="1"/>
          </p:cNvSpPr>
          <p:nvPr>
            <p:ph type="ftr" sz="quarter" idx="3"/>
          </p:nvPr>
        </p:nvSpPr>
        <p:spPr>
          <a:xfrm>
            <a:off x="1127760" y="6423978"/>
            <a:ext cx="4021122" cy="365125"/>
          </a:xfrm>
          <a:prstGeom prst="rect">
            <a:avLst/>
          </a:prstGeom>
        </p:spPr>
        <p:txBody>
          <a:bodyPr vert="horz" lIns="0" tIns="0" rIns="0" bIns="0" rtlCol="0" anchor="ctr"/>
          <a:lstStyle>
            <a:lvl1pPr algn="l">
              <a:defRPr sz="1000">
                <a:solidFill>
                  <a:srgbClr val="8B8580"/>
                </a:solidFill>
              </a:defRPr>
            </a:lvl1pPr>
          </a:lstStyle>
          <a:p>
            <a:r>
              <a:rPr lang="en-US"/>
              <a:t>Copyright © 2019, Oracle and/or its affiliates-Confidential</a:t>
            </a:r>
            <a:endParaRPr lang="en-US" dirty="0"/>
          </a:p>
        </p:txBody>
      </p:sp>
      <p:cxnSp>
        <p:nvCxnSpPr>
          <p:cNvPr id="14" name="Accent Mark">
            <a:extLst>
              <a:ext uri="{FF2B5EF4-FFF2-40B4-BE49-F238E27FC236}">
                <a16:creationId xmlns:a16="http://schemas.microsoft.com/office/drawing/2014/main" id="{034E11FD-0B1E-6B44-8BDF-4C70FAA7BAAB}"/>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4" name="Title">
            <a:extLst>
              <a:ext uri="{FF2B5EF4-FFF2-40B4-BE49-F238E27FC236}">
                <a16:creationId xmlns:a16="http://schemas.microsoft.com/office/drawing/2014/main" id="{8CF093CC-9165-2740-A9A1-C2DF5C8D69CB}"/>
              </a:ext>
            </a:extLst>
          </p:cNvPr>
          <p:cNvSpPr>
            <a:spLocks noGrp="1"/>
          </p:cNvSpPr>
          <p:nvPr>
            <p:ph type="body" sz="quarter" idx="10" hasCustomPrompt="1"/>
          </p:nvPr>
        </p:nvSpPr>
        <p:spPr>
          <a:xfrm>
            <a:off x="762000" y="508000"/>
            <a:ext cx="10671048" cy="822960"/>
          </a:xfrm>
        </p:spPr>
        <p:txBody>
          <a:bodyPr anchor="b" anchorCtr="0"/>
          <a:lstStyle>
            <a:lvl1pPr>
              <a:defRPr sz="2400" b="1"/>
            </a:lvl1pPr>
          </a:lstStyle>
          <a:p>
            <a:pPr lvl="0"/>
            <a:r>
              <a:rPr lang="en-US" dirty="0"/>
              <a:t>Title</a:t>
            </a:r>
          </a:p>
        </p:txBody>
      </p:sp>
      <p:pic>
        <p:nvPicPr>
          <p:cNvPr id="10" name="Abstract Pattern Strip">
            <a:extLst>
              <a:ext uri="{FF2B5EF4-FFF2-40B4-BE49-F238E27FC236}">
                <a16:creationId xmlns:a16="http://schemas.microsoft.com/office/drawing/2014/main" id="{F8EAAC4E-E42A-FD43-B6C4-901DD6D04973}"/>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12192000" cy="254000"/>
          </a:xfrm>
          <a:prstGeom prst="rect">
            <a:avLst/>
          </a:prstGeom>
        </p:spPr>
      </p:pic>
      <p:pic>
        <p:nvPicPr>
          <p:cNvPr id="9" name="OTag">
            <a:extLst>
              <a:ext uri="{FF2B5EF4-FFF2-40B4-BE49-F238E27FC236}">
                <a16:creationId xmlns:a16="http://schemas.microsoft.com/office/drawing/2014/main" id="{C08E97BD-FF5F-6142-9934-30D0F4BCFC43}"/>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2406407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userDrawn="1">
  <p:cSld name="Light-ConnectedIntel-NoNotebook">
    <p:bg>
      <p:bgPr>
        <a:solidFill>
          <a:schemeClr val="bg2"/>
        </a:solidFill>
        <a:effectLst/>
      </p:bgPr>
    </p:bg>
    <p:spTree>
      <p:nvGrpSpPr>
        <p:cNvPr id="1" name=""/>
        <p:cNvGrpSpPr/>
        <p:nvPr/>
      </p:nvGrpSpPr>
      <p:grpSpPr>
        <a:xfrm>
          <a:off x="0" y="0"/>
          <a:ext cx="0" cy="0"/>
          <a:chOff x="0" y="0"/>
          <a:chExt cx="0" cy="0"/>
        </a:xfrm>
      </p:grpSpPr>
      <p:pic>
        <p:nvPicPr>
          <p:cNvPr id="14" name="Data Texture Cloud">
            <a:extLst>
              <a:ext uri="{FF2B5EF4-FFF2-40B4-BE49-F238E27FC236}">
                <a16:creationId xmlns:a16="http://schemas.microsoft.com/office/drawing/2014/main" id="{0080C163-77F3-9A4B-A059-12FFFC705F80}"/>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10" name="OTag">
            <a:extLst>
              <a:ext uri="{FF2B5EF4-FFF2-40B4-BE49-F238E27FC236}">
                <a16:creationId xmlns:a16="http://schemas.microsoft.com/office/drawing/2014/main" id="{ACACB2B4-7B71-9C4C-986F-8528A7AE739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7" name="Abstract Pattern Strip">
            <a:extLst>
              <a:ext uri="{FF2B5EF4-FFF2-40B4-BE49-F238E27FC236}">
                <a16:creationId xmlns:a16="http://schemas.microsoft.com/office/drawing/2014/main" id="{1C6BA009-6898-4544-B36F-423AA2D6FE5D}"/>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cxnSp>
        <p:nvCxnSpPr>
          <p:cNvPr id="11" name="Straight Connector 10">
            <a:extLst>
              <a:ext uri="{FF2B5EF4-FFF2-40B4-BE49-F238E27FC236}">
                <a16:creationId xmlns:a16="http://schemas.microsoft.com/office/drawing/2014/main" id="{2300595E-5F1D-624F-AE58-239F3AA5389F}"/>
              </a:ext>
            </a:extLst>
          </p:cNvPr>
          <p:cNvCxnSpPr>
            <a:cxnSpLocks/>
          </p:cNvCxnSpPr>
          <p:nvPr userDrawn="1"/>
        </p:nvCxnSpPr>
        <p:spPr>
          <a:xfrm>
            <a:off x="638344" y="734543"/>
            <a:ext cx="0" cy="295141"/>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6" name="Text Placeholder 20">
            <a:extLst>
              <a:ext uri="{FF2B5EF4-FFF2-40B4-BE49-F238E27FC236}">
                <a16:creationId xmlns:a16="http://schemas.microsoft.com/office/drawing/2014/main" id="{ADD4666D-4DCF-194D-BBEC-64096D524243}"/>
              </a:ext>
            </a:extLst>
          </p:cNvPr>
          <p:cNvSpPr>
            <a:spLocks noGrp="1"/>
          </p:cNvSpPr>
          <p:nvPr>
            <p:ph type="body" sz="quarter" idx="12" hasCustomPrompt="1"/>
          </p:nvPr>
        </p:nvSpPr>
        <p:spPr>
          <a:xfrm>
            <a:off x="715747" y="2165868"/>
            <a:ext cx="4759139" cy="377825"/>
          </a:xfrm>
        </p:spPr>
        <p:txBody>
          <a:bodyPr/>
          <a:lstStyle>
            <a:lvl1pPr>
              <a:defRPr sz="2000" b="1" i="0">
                <a:latin typeface="Oracle Sans Extra Bold" panose="020B0503020204020204" pitchFamily="34" charset="0"/>
                <a:cs typeface="Oracle Sans Extra Bold" panose="020B0503020204020204" pitchFamily="34" charset="0"/>
              </a:defRPr>
            </a:lvl1pPr>
          </a:lstStyle>
          <a:p>
            <a:pPr lvl="0"/>
            <a:r>
              <a:rPr lang="en-US" dirty="0"/>
              <a:t>Lorem ipsum</a:t>
            </a:r>
          </a:p>
        </p:txBody>
      </p:sp>
      <p:sp>
        <p:nvSpPr>
          <p:cNvPr id="18" name="Text Placeholder 5">
            <a:extLst>
              <a:ext uri="{FF2B5EF4-FFF2-40B4-BE49-F238E27FC236}">
                <a16:creationId xmlns:a16="http://schemas.microsoft.com/office/drawing/2014/main" id="{EB2FFB56-6DDE-2C40-96AE-CEC5003F529B}"/>
              </a:ext>
            </a:extLst>
          </p:cNvPr>
          <p:cNvSpPr txBox="1">
            <a:spLocks/>
          </p:cNvSpPr>
          <p:nvPr userDrawn="1"/>
        </p:nvSpPr>
        <p:spPr>
          <a:xfrm>
            <a:off x="695052" y="568439"/>
            <a:ext cx="4906702" cy="627349"/>
          </a:xfrm>
        </p:spPr>
        <p:txBody>
          <a:bodyPr anchor="ctr">
            <a:normAutofit/>
          </a:bodyPr>
          <a:lstStyle>
            <a:defPPr>
              <a:defRPr lang="en-US"/>
            </a:defPPr>
            <a:lvl1pPr>
              <a:defRPr i="1">
                <a:solidFill>
                  <a:srgbClr val="4E352A"/>
                </a:solidFill>
                <a:latin typeface="Georgia" panose="02040502050405020303"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Connected Intelligence</a:t>
            </a:r>
          </a:p>
        </p:txBody>
      </p:sp>
      <p:sp>
        <p:nvSpPr>
          <p:cNvPr id="12" name="Text Field">
            <a:extLst>
              <a:ext uri="{FF2B5EF4-FFF2-40B4-BE49-F238E27FC236}">
                <a16:creationId xmlns:a16="http://schemas.microsoft.com/office/drawing/2014/main" id="{22F523CD-0406-8B45-AD56-224D1B56C244}"/>
              </a:ext>
            </a:extLst>
          </p:cNvPr>
          <p:cNvSpPr>
            <a:spLocks noGrp="1"/>
          </p:cNvSpPr>
          <p:nvPr>
            <p:ph type="body" sz="quarter" idx="14"/>
          </p:nvPr>
        </p:nvSpPr>
        <p:spPr>
          <a:xfrm>
            <a:off x="728193" y="2673925"/>
            <a:ext cx="4746694" cy="2251075"/>
          </a:xfrm>
        </p:spPr>
        <p:txBody>
          <a:bodyPr/>
          <a:lstStyle>
            <a:lvl1pPr marL="285750" indent="-285750">
              <a:spcBef>
                <a:spcPts val="600"/>
              </a:spcBef>
              <a:spcAft>
                <a:spcPts val="600"/>
              </a:spcAft>
              <a:buFont typeface="Wingdings" pitchFamily="2" charset="2"/>
              <a:buChar char="§"/>
              <a:defRPr/>
            </a:lvl1pPr>
            <a:lvl2pPr marL="517525" indent="-203200">
              <a:spcAft>
                <a:spcPts val="600"/>
              </a:spcAft>
              <a:buFont typeface="Wingdings" pitchFamily="2" charset="2"/>
              <a:buChar char="§"/>
              <a:tabLst/>
              <a:defRPr sz="1600"/>
            </a:lvl2pPr>
            <a:lvl3pPr marL="731520" indent="-182880">
              <a:spcAft>
                <a:spcPts val="600"/>
              </a:spcAft>
              <a:buFont typeface="Wingdings" pitchFamily="2" charset="2"/>
              <a:buChar char="§"/>
              <a:defRPr sz="1400"/>
            </a:lvl3pPr>
            <a:lvl4pPr marL="1097280" indent="-182880">
              <a:spcAft>
                <a:spcPts val="600"/>
              </a:spcAft>
              <a:buFont typeface="Wingdings" pitchFamily="2" charset="2"/>
              <a:buChar char="§"/>
              <a:defRPr sz="1200"/>
            </a:lvl4pPr>
            <a:lvl5pPr marL="1463040" indent="-182880">
              <a:spcAft>
                <a:spcPts val="600"/>
              </a:spcAft>
              <a:buFont typeface="Wingdings" pitchFamily="2" charset="2"/>
              <a:buChar cha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r>
              <a:rPr lang="en-US" dirty="0"/>
              <a:t>Edit Master text styles</a:t>
            </a:r>
          </a:p>
        </p:txBody>
      </p:sp>
      <p:sp>
        <p:nvSpPr>
          <p:cNvPr id="15" name="Footer">
            <a:extLst>
              <a:ext uri="{FF2B5EF4-FFF2-40B4-BE49-F238E27FC236}">
                <a16:creationId xmlns:a16="http://schemas.microsoft.com/office/drawing/2014/main" id="{D86B9492-6125-1341-94C9-7C4EBB275BAF}"/>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a:t>
            </a:r>
          </a:p>
        </p:txBody>
      </p:sp>
      <p:sp>
        <p:nvSpPr>
          <p:cNvPr id="17" name="Slide Number">
            <a:extLst>
              <a:ext uri="{FF2B5EF4-FFF2-40B4-BE49-F238E27FC236}">
                <a16:creationId xmlns:a16="http://schemas.microsoft.com/office/drawing/2014/main" id="{0E826D71-2714-7A49-B3A6-52132E243D75}"/>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988866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userDrawn="1">
  <p:cSld name="Light-ConnectedExp-NoNotebook">
    <p:bg>
      <p:bgPr>
        <a:solidFill>
          <a:schemeClr val="bg2"/>
        </a:solidFill>
        <a:effectLst/>
      </p:bgPr>
    </p:bg>
    <p:spTree>
      <p:nvGrpSpPr>
        <p:cNvPr id="1" name=""/>
        <p:cNvGrpSpPr/>
        <p:nvPr/>
      </p:nvGrpSpPr>
      <p:grpSpPr>
        <a:xfrm>
          <a:off x="0" y="0"/>
          <a:ext cx="0" cy="0"/>
          <a:chOff x="0" y="0"/>
          <a:chExt cx="0" cy="0"/>
        </a:xfrm>
      </p:grpSpPr>
      <p:pic>
        <p:nvPicPr>
          <p:cNvPr id="14" name="Data Texture Cloud">
            <a:extLst>
              <a:ext uri="{FF2B5EF4-FFF2-40B4-BE49-F238E27FC236}">
                <a16:creationId xmlns:a16="http://schemas.microsoft.com/office/drawing/2014/main" id="{0080C163-77F3-9A4B-A059-12FFFC705F80}"/>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10" name="OTag">
            <a:extLst>
              <a:ext uri="{FF2B5EF4-FFF2-40B4-BE49-F238E27FC236}">
                <a16:creationId xmlns:a16="http://schemas.microsoft.com/office/drawing/2014/main" id="{ACACB2B4-7B71-9C4C-986F-8528A7AE739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7" name="Abstract Pattern Strip">
            <a:extLst>
              <a:ext uri="{FF2B5EF4-FFF2-40B4-BE49-F238E27FC236}">
                <a16:creationId xmlns:a16="http://schemas.microsoft.com/office/drawing/2014/main" id="{1C6BA009-6898-4544-B36F-423AA2D6FE5D}"/>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cxnSp>
        <p:nvCxnSpPr>
          <p:cNvPr id="11" name="Straight Connector 10">
            <a:extLst>
              <a:ext uri="{FF2B5EF4-FFF2-40B4-BE49-F238E27FC236}">
                <a16:creationId xmlns:a16="http://schemas.microsoft.com/office/drawing/2014/main" id="{2300595E-5F1D-624F-AE58-239F3AA5389F}"/>
              </a:ext>
            </a:extLst>
          </p:cNvPr>
          <p:cNvCxnSpPr>
            <a:cxnSpLocks/>
          </p:cNvCxnSpPr>
          <p:nvPr userDrawn="1"/>
        </p:nvCxnSpPr>
        <p:spPr>
          <a:xfrm>
            <a:off x="638344" y="734543"/>
            <a:ext cx="0" cy="295141"/>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6" name="Text Placeholder 20">
            <a:extLst>
              <a:ext uri="{FF2B5EF4-FFF2-40B4-BE49-F238E27FC236}">
                <a16:creationId xmlns:a16="http://schemas.microsoft.com/office/drawing/2014/main" id="{ADD4666D-4DCF-194D-BBEC-64096D524243}"/>
              </a:ext>
            </a:extLst>
          </p:cNvPr>
          <p:cNvSpPr>
            <a:spLocks noGrp="1"/>
          </p:cNvSpPr>
          <p:nvPr>
            <p:ph type="body" sz="quarter" idx="12" hasCustomPrompt="1"/>
          </p:nvPr>
        </p:nvSpPr>
        <p:spPr>
          <a:xfrm>
            <a:off x="715747" y="2165868"/>
            <a:ext cx="4759139" cy="377825"/>
          </a:xfrm>
        </p:spPr>
        <p:txBody>
          <a:bodyPr/>
          <a:lstStyle>
            <a:lvl1pPr>
              <a:defRPr sz="2000" b="1" i="0">
                <a:latin typeface="Oracle Sans Extra Bold" panose="020B0503020204020204" pitchFamily="34" charset="0"/>
                <a:cs typeface="Oracle Sans Extra Bold" panose="020B0503020204020204" pitchFamily="34" charset="0"/>
              </a:defRPr>
            </a:lvl1pPr>
          </a:lstStyle>
          <a:p>
            <a:pPr lvl="0"/>
            <a:r>
              <a:rPr lang="en-US" dirty="0"/>
              <a:t>Lorem ipsum</a:t>
            </a:r>
          </a:p>
        </p:txBody>
      </p:sp>
      <p:sp>
        <p:nvSpPr>
          <p:cNvPr id="19" name="Text Placeholder 5">
            <a:extLst>
              <a:ext uri="{FF2B5EF4-FFF2-40B4-BE49-F238E27FC236}">
                <a16:creationId xmlns:a16="http://schemas.microsoft.com/office/drawing/2014/main" id="{F7E36F5D-46FD-0244-B4C1-D3A8C99DA428}"/>
              </a:ext>
            </a:extLst>
          </p:cNvPr>
          <p:cNvSpPr txBox="1">
            <a:spLocks/>
          </p:cNvSpPr>
          <p:nvPr userDrawn="1"/>
        </p:nvSpPr>
        <p:spPr>
          <a:xfrm>
            <a:off x="695052" y="568439"/>
            <a:ext cx="4906702" cy="627349"/>
          </a:xfrm>
        </p:spPr>
        <p:txBody>
          <a:bodyPr anchor="ctr">
            <a:normAutofit/>
          </a:bodyPr>
          <a:lstStyle>
            <a:defPPr>
              <a:defRPr lang="en-US"/>
            </a:defPPr>
            <a:lvl1pPr>
              <a:defRPr i="1">
                <a:solidFill>
                  <a:srgbClr val="4E352A"/>
                </a:solidFill>
                <a:latin typeface="Georgia" panose="02040502050405020303"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Connected Experience</a:t>
            </a:r>
          </a:p>
        </p:txBody>
      </p:sp>
      <p:sp>
        <p:nvSpPr>
          <p:cNvPr id="12" name="Text Field">
            <a:extLst>
              <a:ext uri="{FF2B5EF4-FFF2-40B4-BE49-F238E27FC236}">
                <a16:creationId xmlns:a16="http://schemas.microsoft.com/office/drawing/2014/main" id="{3C1909B4-DC34-2340-B348-88290ACC3B79}"/>
              </a:ext>
            </a:extLst>
          </p:cNvPr>
          <p:cNvSpPr>
            <a:spLocks noGrp="1"/>
          </p:cNvSpPr>
          <p:nvPr>
            <p:ph type="body" sz="quarter" idx="14"/>
          </p:nvPr>
        </p:nvSpPr>
        <p:spPr>
          <a:xfrm>
            <a:off x="728193" y="2673925"/>
            <a:ext cx="4746694" cy="2251075"/>
          </a:xfrm>
        </p:spPr>
        <p:txBody>
          <a:bodyPr/>
          <a:lstStyle>
            <a:lvl1pPr marL="285750" indent="-285750">
              <a:spcAft>
                <a:spcPts val="600"/>
              </a:spcAft>
              <a:buFont typeface="Wingdings" pitchFamily="2" charset="2"/>
              <a:buChar char="§"/>
              <a:defRPr/>
            </a:lvl1pPr>
            <a:lvl2pPr marL="517525" indent="-203200">
              <a:spcAft>
                <a:spcPts val="600"/>
              </a:spcAft>
              <a:buFont typeface="Wingdings" pitchFamily="2" charset="2"/>
              <a:buChar char="§"/>
              <a:tabLst/>
              <a:defRPr sz="1600"/>
            </a:lvl2pPr>
            <a:lvl3pPr marL="731520" indent="-182880">
              <a:spcAft>
                <a:spcPts val="600"/>
              </a:spcAft>
              <a:buFont typeface="Wingdings" pitchFamily="2" charset="2"/>
              <a:buChar char="§"/>
              <a:defRPr sz="1400"/>
            </a:lvl3pPr>
            <a:lvl4pPr marL="1097280" indent="-182880">
              <a:spcAft>
                <a:spcPts val="600"/>
              </a:spcAft>
              <a:buFont typeface="Wingdings" pitchFamily="2" charset="2"/>
              <a:buChar char="§"/>
              <a:defRPr sz="1200"/>
            </a:lvl4pPr>
            <a:lvl5pPr marL="1463040" indent="-182880">
              <a:spcAft>
                <a:spcPts val="600"/>
              </a:spcAft>
              <a:buFont typeface="Wingdings" pitchFamily="2" charset="2"/>
              <a:buChar cha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r>
              <a:rPr lang="en-US" dirty="0"/>
              <a:t>Edit Master text styles</a:t>
            </a:r>
          </a:p>
        </p:txBody>
      </p:sp>
      <p:sp>
        <p:nvSpPr>
          <p:cNvPr id="15" name="Footer">
            <a:extLst>
              <a:ext uri="{FF2B5EF4-FFF2-40B4-BE49-F238E27FC236}">
                <a16:creationId xmlns:a16="http://schemas.microsoft.com/office/drawing/2014/main" id="{4B6319FF-C36D-574A-9E7B-3F5A6ED79BB0}"/>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a:t>
            </a:r>
          </a:p>
        </p:txBody>
      </p:sp>
      <p:sp>
        <p:nvSpPr>
          <p:cNvPr id="17" name="Slide Number">
            <a:extLst>
              <a:ext uri="{FF2B5EF4-FFF2-40B4-BE49-F238E27FC236}">
                <a16:creationId xmlns:a16="http://schemas.microsoft.com/office/drawing/2014/main" id="{DA607ACD-AA96-EE46-8B4C-C88F0C5177F6}"/>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225367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preserve="1" userDrawn="1">
  <p:cSld name="1_Light-ConnectedExp-NoNotebook">
    <p:bg>
      <p:bgPr>
        <a:solidFill>
          <a:schemeClr val="bg2"/>
        </a:solidFill>
        <a:effectLst/>
      </p:bgPr>
    </p:bg>
    <p:spTree>
      <p:nvGrpSpPr>
        <p:cNvPr id="1" name=""/>
        <p:cNvGrpSpPr/>
        <p:nvPr/>
      </p:nvGrpSpPr>
      <p:grpSpPr>
        <a:xfrm>
          <a:off x="0" y="0"/>
          <a:ext cx="0" cy="0"/>
          <a:chOff x="0" y="0"/>
          <a:chExt cx="0" cy="0"/>
        </a:xfrm>
      </p:grpSpPr>
      <p:pic>
        <p:nvPicPr>
          <p:cNvPr id="14" name="Data Texture Cloud">
            <a:extLst>
              <a:ext uri="{FF2B5EF4-FFF2-40B4-BE49-F238E27FC236}">
                <a16:creationId xmlns:a16="http://schemas.microsoft.com/office/drawing/2014/main" id="{0080C163-77F3-9A4B-A059-12FFFC705F80}"/>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10" name="OTag">
            <a:extLst>
              <a:ext uri="{FF2B5EF4-FFF2-40B4-BE49-F238E27FC236}">
                <a16:creationId xmlns:a16="http://schemas.microsoft.com/office/drawing/2014/main" id="{ACACB2B4-7B71-9C4C-986F-8528A7AE739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7" name="Abstract Pattern Strip">
            <a:extLst>
              <a:ext uri="{FF2B5EF4-FFF2-40B4-BE49-F238E27FC236}">
                <a16:creationId xmlns:a16="http://schemas.microsoft.com/office/drawing/2014/main" id="{1C6BA009-6898-4544-B36F-423AA2D6FE5D}"/>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16" name="Text Placeholder 20">
            <a:extLst>
              <a:ext uri="{FF2B5EF4-FFF2-40B4-BE49-F238E27FC236}">
                <a16:creationId xmlns:a16="http://schemas.microsoft.com/office/drawing/2014/main" id="{ADD4666D-4DCF-194D-BBEC-64096D524243}"/>
              </a:ext>
            </a:extLst>
          </p:cNvPr>
          <p:cNvSpPr>
            <a:spLocks noGrp="1"/>
          </p:cNvSpPr>
          <p:nvPr>
            <p:ph type="body" sz="quarter" idx="12" hasCustomPrompt="1"/>
          </p:nvPr>
        </p:nvSpPr>
        <p:spPr>
          <a:xfrm>
            <a:off x="715747" y="2165868"/>
            <a:ext cx="4759139" cy="377825"/>
          </a:xfrm>
        </p:spPr>
        <p:txBody>
          <a:bodyPr/>
          <a:lstStyle>
            <a:lvl1pPr>
              <a:defRPr sz="2000" b="1" i="0">
                <a:latin typeface="Oracle Sans Extra Bold" panose="020B0503020204020204" pitchFamily="34" charset="0"/>
                <a:cs typeface="Oracle Sans Extra Bold" panose="020B0503020204020204" pitchFamily="34" charset="0"/>
              </a:defRPr>
            </a:lvl1pPr>
          </a:lstStyle>
          <a:p>
            <a:pPr lvl="0"/>
            <a:r>
              <a:rPr lang="en-US" dirty="0"/>
              <a:t>Lorem ipsum</a:t>
            </a:r>
          </a:p>
        </p:txBody>
      </p:sp>
      <p:sp>
        <p:nvSpPr>
          <p:cNvPr id="12" name="Text Field">
            <a:extLst>
              <a:ext uri="{FF2B5EF4-FFF2-40B4-BE49-F238E27FC236}">
                <a16:creationId xmlns:a16="http://schemas.microsoft.com/office/drawing/2014/main" id="{3C1909B4-DC34-2340-B348-88290ACC3B79}"/>
              </a:ext>
            </a:extLst>
          </p:cNvPr>
          <p:cNvSpPr>
            <a:spLocks noGrp="1"/>
          </p:cNvSpPr>
          <p:nvPr>
            <p:ph type="body" sz="quarter" idx="14"/>
          </p:nvPr>
        </p:nvSpPr>
        <p:spPr>
          <a:xfrm>
            <a:off x="728193" y="2673925"/>
            <a:ext cx="4746694" cy="2251075"/>
          </a:xfrm>
        </p:spPr>
        <p:txBody>
          <a:bodyPr/>
          <a:lstStyle>
            <a:lvl1pPr marL="285750" indent="-285750">
              <a:spcAft>
                <a:spcPts val="600"/>
              </a:spcAft>
              <a:buFont typeface="Wingdings" pitchFamily="2" charset="2"/>
              <a:buChar char="§"/>
              <a:defRPr/>
            </a:lvl1pPr>
            <a:lvl2pPr marL="517525" indent="-203200">
              <a:spcAft>
                <a:spcPts val="600"/>
              </a:spcAft>
              <a:buFont typeface="Wingdings" pitchFamily="2" charset="2"/>
              <a:buChar char="§"/>
              <a:tabLst/>
              <a:defRPr sz="1600"/>
            </a:lvl2pPr>
            <a:lvl3pPr marL="731520" indent="-182880">
              <a:spcAft>
                <a:spcPts val="600"/>
              </a:spcAft>
              <a:buFont typeface="Wingdings" pitchFamily="2" charset="2"/>
              <a:buChar char="§"/>
              <a:defRPr sz="1400"/>
            </a:lvl3pPr>
            <a:lvl4pPr marL="1097280" indent="-182880">
              <a:spcAft>
                <a:spcPts val="600"/>
              </a:spcAft>
              <a:buFont typeface="Wingdings" pitchFamily="2" charset="2"/>
              <a:buChar char="§"/>
              <a:defRPr sz="1200"/>
            </a:lvl4pPr>
            <a:lvl5pPr marL="1463040" indent="-182880">
              <a:spcAft>
                <a:spcPts val="600"/>
              </a:spcAft>
              <a:buFont typeface="Wingdings" pitchFamily="2" charset="2"/>
              <a:buChar cha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r>
              <a:rPr lang="en-US" dirty="0"/>
              <a:t>Edit Master text styles</a:t>
            </a:r>
          </a:p>
        </p:txBody>
      </p:sp>
      <p:sp>
        <p:nvSpPr>
          <p:cNvPr id="15" name="Footer">
            <a:extLst>
              <a:ext uri="{FF2B5EF4-FFF2-40B4-BE49-F238E27FC236}">
                <a16:creationId xmlns:a16="http://schemas.microsoft.com/office/drawing/2014/main" id="{4B6319FF-C36D-574A-9E7B-3F5A6ED79BB0}"/>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a:t>
            </a:r>
          </a:p>
        </p:txBody>
      </p:sp>
      <p:sp>
        <p:nvSpPr>
          <p:cNvPr id="17" name="Slide Number">
            <a:extLst>
              <a:ext uri="{FF2B5EF4-FFF2-40B4-BE49-F238E27FC236}">
                <a16:creationId xmlns:a16="http://schemas.microsoft.com/office/drawing/2014/main" id="{DA607ACD-AA96-EE46-8B4C-C88F0C5177F6}"/>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9131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p:cSld name="Light - Data Texture Blank 05">
    <p:bg>
      <p:bgPr>
        <a:solidFill>
          <a:schemeClr val="bg2"/>
        </a:solidFill>
        <a:effectLst/>
      </p:bgPr>
    </p:bg>
    <p:spTree>
      <p:nvGrpSpPr>
        <p:cNvPr id="1" name=""/>
        <p:cNvGrpSpPr/>
        <p:nvPr/>
      </p:nvGrpSpPr>
      <p:grpSpPr>
        <a:xfrm>
          <a:off x="0" y="0"/>
          <a:ext cx="0" cy="0"/>
          <a:chOff x="0" y="0"/>
          <a:chExt cx="0" cy="0"/>
        </a:xfrm>
      </p:grpSpPr>
      <p:pic>
        <p:nvPicPr>
          <p:cNvPr id="9" name="Data Texture Image">
            <a:extLst>
              <a:ext uri="{FF2B5EF4-FFF2-40B4-BE49-F238E27FC236}">
                <a16:creationId xmlns:a16="http://schemas.microsoft.com/office/drawing/2014/main" id="{A941D2C2-75E1-8246-9BA2-05D607C53557}"/>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6" name="Slide Number">
            <a:extLst>
              <a:ext uri="{FF2B5EF4-FFF2-40B4-BE49-F238E27FC236}">
                <a16:creationId xmlns:a16="http://schemas.microsoft.com/office/drawing/2014/main" id="{26D7B7B3-7683-244B-AF75-22E01FF6A6A8}"/>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0" name="Footer">
            <a:extLst>
              <a:ext uri="{FF2B5EF4-FFF2-40B4-BE49-F238E27FC236}">
                <a16:creationId xmlns:a16="http://schemas.microsoft.com/office/drawing/2014/main" id="{E8242559-594C-0244-8861-7C2D2582E653}"/>
              </a:ext>
            </a:extLst>
          </p:cNvPr>
          <p:cNvSpPr>
            <a:spLocks noGrp="1"/>
          </p:cNvSpPr>
          <p:nvPr>
            <p:ph type="ftr" sz="quarter" idx="3"/>
          </p:nvPr>
        </p:nvSpPr>
        <p:spPr>
          <a:xfrm>
            <a:off x="1127760" y="6423978"/>
            <a:ext cx="4021122" cy="365125"/>
          </a:xfrm>
          <a:prstGeom prst="rect">
            <a:avLst/>
          </a:prstGeom>
        </p:spPr>
        <p:txBody>
          <a:bodyPr vert="horz" lIns="0" tIns="0" rIns="0" bIns="0" rtlCol="0" anchor="ctr"/>
          <a:lstStyle>
            <a:lvl1pPr algn="l">
              <a:defRPr sz="1000">
                <a:solidFill>
                  <a:srgbClr val="8B8580"/>
                </a:solidFill>
              </a:defRPr>
            </a:lvl1pPr>
          </a:lstStyle>
          <a:p>
            <a:r>
              <a:rPr lang="en-US" dirty="0"/>
              <a:t>Confidential – © 2020 Oracle Internal/Restricted/Highly Restricted </a:t>
            </a:r>
          </a:p>
        </p:txBody>
      </p:sp>
    </p:spTree>
    <p:extLst>
      <p:ext uri="{BB962C8B-B14F-4D97-AF65-F5344CB8AC3E}">
        <p14:creationId xmlns:p14="http://schemas.microsoft.com/office/powerpoint/2010/main" val="3531139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userDrawn="1">
  <p:cSld name="1_Light - Quote with Data Texture Background">
    <p:bg>
      <p:bgPr>
        <a:solidFill>
          <a:schemeClr val="bg1"/>
        </a:solidFill>
        <a:effectLst/>
      </p:bgPr>
    </p:bg>
    <p:spTree>
      <p:nvGrpSpPr>
        <p:cNvPr id="1" name=""/>
        <p:cNvGrpSpPr/>
        <p:nvPr/>
      </p:nvGrpSpPr>
      <p:grpSpPr>
        <a:xfrm>
          <a:off x="0" y="0"/>
          <a:ext cx="0" cy="0"/>
          <a:chOff x="0" y="0"/>
          <a:chExt cx="0" cy="0"/>
        </a:xfrm>
      </p:grpSpPr>
      <p:pic>
        <p:nvPicPr>
          <p:cNvPr id="11" name="Data Texture Image">
            <a:extLst>
              <a:ext uri="{FF2B5EF4-FFF2-40B4-BE49-F238E27FC236}">
                <a16:creationId xmlns:a16="http://schemas.microsoft.com/office/drawing/2014/main" id="{37719A65-A15E-D649-BA4C-EB7554C2C990}"/>
              </a:ext>
            </a:extLst>
          </p:cNvPr>
          <p:cNvPicPr>
            <a:picLocks noChangeAspect="1"/>
          </p:cNvPicPr>
          <p:nvPr userDrawn="1"/>
        </p:nvPicPr>
        <p:blipFill>
          <a:blip r:embed="rId2">
            <a:alphaModFix amt="30000"/>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30" name="OTag">
            <a:extLst>
              <a:ext uri="{FF2B5EF4-FFF2-40B4-BE49-F238E27FC236}">
                <a16:creationId xmlns:a16="http://schemas.microsoft.com/office/drawing/2014/main" id="{7DC71B8D-1AA8-1D49-9770-9D8CD0F61F95}"/>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5" name="Footer">
            <a:extLst>
              <a:ext uri="{FF2B5EF4-FFF2-40B4-BE49-F238E27FC236}">
                <a16:creationId xmlns:a16="http://schemas.microsoft.com/office/drawing/2014/main" id="{BD6A4DBE-C2D1-0143-B03F-46AD99BF53BE}"/>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  Confidential: Internal/Restricted/Highly Restricted</a:t>
            </a:r>
          </a:p>
        </p:txBody>
      </p:sp>
      <p:sp>
        <p:nvSpPr>
          <p:cNvPr id="25" name="Slide Number">
            <a:extLst>
              <a:ext uri="{FF2B5EF4-FFF2-40B4-BE49-F238E27FC236}">
                <a16:creationId xmlns:a16="http://schemas.microsoft.com/office/drawing/2014/main" id="{CF4AC442-1E4B-8E49-A1D2-97D0EDB48C48}"/>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2" name="Text Field">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706392"/>
            <a:ext cx="5333999" cy="895181"/>
          </a:xfrm>
        </p:spPr>
        <p:txBody>
          <a:bodyPr>
            <a:noAutofit/>
          </a:bodyPr>
          <a:lstStyle>
            <a:lvl1pPr>
              <a:defRPr/>
            </a:lvl1pPr>
          </a:lstStyle>
          <a:p>
            <a:pPr lvl="0"/>
            <a:r>
              <a:rPr lang="en-US" dirty="0"/>
              <a:t>Additional information if needed</a:t>
            </a:r>
          </a:p>
        </p:txBody>
      </p: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368799"/>
            <a:ext cx="5333999" cy="266291"/>
          </a:xfrm>
        </p:spPr>
        <p:txBody>
          <a:bodyPr>
            <a:noAutofit/>
          </a:bodyPr>
          <a:lstStyle>
            <a:lvl1pPr>
              <a:defRPr b="1"/>
            </a:lvl1pPr>
          </a:lstStyle>
          <a:p>
            <a:pPr lvl="0"/>
            <a:r>
              <a:rPr lang="en-US" dirty="0"/>
              <a:t>Name of person quoted</a:t>
            </a:r>
          </a:p>
        </p:txBody>
      </p:sp>
      <p:cxnSp>
        <p:nvCxnSpPr>
          <p:cNvPr id="22" name="Accent Mark">
            <a:extLst>
              <a:ext uri="{FF2B5EF4-FFF2-40B4-BE49-F238E27FC236}">
                <a16:creationId xmlns:a16="http://schemas.microsoft.com/office/drawing/2014/main" id="{F363974D-C85A-FE42-A520-65FD80C0574A}"/>
              </a:ext>
            </a:extLst>
          </p:cNvPr>
          <p:cNvCxnSpPr>
            <a:cxnSpLocks/>
          </p:cNvCxnSpPr>
          <p:nvPr userDrawn="1"/>
        </p:nvCxnSpPr>
        <p:spPr>
          <a:xfrm flipH="1">
            <a:off x="762000" y="4115028"/>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1" name="Quote">
            <a:extLst>
              <a:ext uri="{FF2B5EF4-FFF2-40B4-BE49-F238E27FC236}">
                <a16:creationId xmlns:a16="http://schemas.microsoft.com/office/drawing/2014/main" id="{2986242B-B8ED-0E49-8935-3E4635F59B04}"/>
              </a:ext>
            </a:extLst>
          </p:cNvPr>
          <p:cNvSpPr>
            <a:spLocks noGrp="1"/>
          </p:cNvSpPr>
          <p:nvPr>
            <p:ph type="body" sz="quarter" idx="13" hasCustomPrompt="1"/>
          </p:nvPr>
        </p:nvSpPr>
        <p:spPr>
          <a:xfrm>
            <a:off x="762000" y="2383542"/>
            <a:ext cx="10671048" cy="1477328"/>
          </a:xfrm>
          <a:prstGeom prst="rect">
            <a:avLst/>
          </a:prstGeom>
        </p:spPr>
        <p:txBody>
          <a:bodyPr wrap="square" lIns="0" anchor="b" anchorCtr="0">
            <a:noAutofit/>
          </a:bodyPr>
          <a:lstStyle>
            <a:lvl1pPr marL="0" indent="0" algn="l" fontAlgn="t">
              <a:lnSpc>
                <a:spcPct val="100000"/>
              </a:lnSpc>
              <a:spcBef>
                <a:spcPts val="0"/>
              </a:spcBef>
              <a:buNone/>
              <a:defRPr sz="3200" b="0" i="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pic>
        <p:nvPicPr>
          <p:cNvPr id="14" name="Abstract Pattern Strip">
            <a:extLst>
              <a:ext uri="{FF2B5EF4-FFF2-40B4-BE49-F238E27FC236}">
                <a16:creationId xmlns:a16="http://schemas.microsoft.com/office/drawing/2014/main" id="{5806996B-D092-2840-A020-2C61A285CB6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3908304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1.xml><?xml version="1.0" encoding="utf-8"?>
<p:sldLayout xmlns:a="http://schemas.openxmlformats.org/drawingml/2006/main" xmlns:r="http://schemas.openxmlformats.org/officeDocument/2006/relationships" xmlns:p="http://schemas.openxmlformats.org/presentationml/2006/main" userDrawn="1">
  <p:cSld name="Texture8 Background">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220A31AE-ACD9-244C-AF2C-BE816CDCB58D}"/>
              </a:ext>
            </a:extLst>
          </p:cNvPr>
          <p:cNvSpPr/>
          <p:nvPr userDrawn="1"/>
        </p:nvSpPr>
        <p:spPr>
          <a:xfrm>
            <a:off x="0" y="0"/>
            <a:ext cx="12192000" cy="6858000"/>
          </a:xfrm>
          <a:custGeom>
            <a:avLst/>
            <a:gdLst>
              <a:gd name="connsiteX0" fmla="*/ 650961 w 12192000"/>
              <a:gd name="connsiteY0" fmla="*/ 769896 h 6858000"/>
              <a:gd name="connsiteX1" fmla="*/ 650961 w 12192000"/>
              <a:gd name="connsiteY1" fmla="*/ 806472 h 6858000"/>
              <a:gd name="connsiteX2" fmla="*/ 961857 w 12192000"/>
              <a:gd name="connsiteY2" fmla="*/ 806472 h 6858000"/>
              <a:gd name="connsiteX3" fmla="*/ 961857 w 12192000"/>
              <a:gd name="connsiteY3" fmla="*/ 769896 h 6858000"/>
              <a:gd name="connsiteX4" fmla="*/ 0 w 12192000"/>
              <a:gd name="connsiteY4" fmla="*/ 0 h 6858000"/>
              <a:gd name="connsiteX5" fmla="*/ 5283200 w 12192000"/>
              <a:gd name="connsiteY5" fmla="*/ 0 h 6858000"/>
              <a:gd name="connsiteX6" fmla="*/ 5647765 w 12192000"/>
              <a:gd name="connsiteY6" fmla="*/ 0 h 6858000"/>
              <a:gd name="connsiteX7" fmla="*/ 12192000 w 12192000"/>
              <a:gd name="connsiteY7" fmla="*/ 0 h 6858000"/>
              <a:gd name="connsiteX8" fmla="*/ 12192000 w 12192000"/>
              <a:gd name="connsiteY8" fmla="*/ 6858000 h 6858000"/>
              <a:gd name="connsiteX9" fmla="*/ 11938847 w 12192000"/>
              <a:gd name="connsiteY9" fmla="*/ 6858000 h 6858000"/>
              <a:gd name="connsiteX10" fmla="*/ 11938847 w 12192000"/>
              <a:gd name="connsiteY10" fmla="*/ 6356350 h 6858000"/>
              <a:gd name="connsiteX11" fmla="*/ 11437197 w 12192000"/>
              <a:gd name="connsiteY11" fmla="*/ 6356350 h 6858000"/>
              <a:gd name="connsiteX12" fmla="*/ 11437197 w 12192000"/>
              <a:gd name="connsiteY12" fmla="*/ 6858000 h 6858000"/>
              <a:gd name="connsiteX13" fmla="*/ 5647765 w 12192000"/>
              <a:gd name="connsiteY13" fmla="*/ 6858000 h 6858000"/>
              <a:gd name="connsiteX14" fmla="*/ 5283200 w 12192000"/>
              <a:gd name="connsiteY14" fmla="*/ 6858000 h 6858000"/>
              <a:gd name="connsiteX15" fmla="*/ 0 w 12192000"/>
              <a:gd name="connsiteY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0">
                <a:moveTo>
                  <a:pt x="650961" y="769896"/>
                </a:moveTo>
                <a:lnTo>
                  <a:pt x="650961" y="806472"/>
                </a:lnTo>
                <a:lnTo>
                  <a:pt x="961857" y="806472"/>
                </a:lnTo>
                <a:lnTo>
                  <a:pt x="961857" y="769896"/>
                </a:lnTo>
                <a:close/>
                <a:moveTo>
                  <a:pt x="0" y="0"/>
                </a:moveTo>
                <a:lnTo>
                  <a:pt x="5283200" y="0"/>
                </a:lnTo>
                <a:lnTo>
                  <a:pt x="5647765" y="0"/>
                </a:lnTo>
                <a:lnTo>
                  <a:pt x="12192000" y="0"/>
                </a:lnTo>
                <a:lnTo>
                  <a:pt x="12192000" y="6858000"/>
                </a:lnTo>
                <a:lnTo>
                  <a:pt x="11938847" y="6858000"/>
                </a:lnTo>
                <a:lnTo>
                  <a:pt x="11938847" y="6356350"/>
                </a:lnTo>
                <a:lnTo>
                  <a:pt x="11437197" y="6356350"/>
                </a:lnTo>
                <a:lnTo>
                  <a:pt x="11437197" y="6858000"/>
                </a:lnTo>
                <a:lnTo>
                  <a:pt x="5647765" y="6858000"/>
                </a:lnTo>
                <a:lnTo>
                  <a:pt x="5283200" y="6858000"/>
                </a:lnTo>
                <a:lnTo>
                  <a:pt x="0" y="6858000"/>
                </a:lnTo>
                <a:close/>
              </a:path>
            </a:pathLst>
          </a:custGeom>
          <a:blipFill dpi="0" rotWithShape="1">
            <a:blip r:embed="rId2" cstate="screen">
              <a:alphaModFix amt="5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3" name="Rectangle 12">
            <a:extLst>
              <a:ext uri="{FF2B5EF4-FFF2-40B4-BE49-F238E27FC236}">
                <a16:creationId xmlns:a16="http://schemas.microsoft.com/office/drawing/2014/main" id="{976B4786-16F2-EF49-A969-EF4D0266A802}"/>
              </a:ext>
            </a:extLst>
          </p:cNvPr>
          <p:cNvSpPr/>
          <p:nvPr userDrawn="1"/>
        </p:nvSpPr>
        <p:spPr>
          <a:xfrm>
            <a:off x="650961" y="769896"/>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1A944"/>
              </a:solidFill>
            </a:endParaRPr>
          </a:p>
        </p:txBody>
      </p:sp>
      <p:sp>
        <p:nvSpPr>
          <p:cNvPr id="15" name="Footer Placeholder 2">
            <a:extLst>
              <a:ext uri="{FF2B5EF4-FFF2-40B4-BE49-F238E27FC236}">
                <a16:creationId xmlns:a16="http://schemas.microsoft.com/office/drawing/2014/main" id="{977251C2-E38F-444B-A482-17B2D672F612}"/>
              </a:ext>
            </a:extLst>
          </p:cNvPr>
          <p:cNvSpPr>
            <a:spLocks noGrp="1"/>
          </p:cNvSpPr>
          <p:nvPr>
            <p:ph type="ftr" sz="quarter" idx="3"/>
          </p:nvPr>
        </p:nvSpPr>
        <p:spPr>
          <a:xfrm>
            <a:off x="761999" y="6356349"/>
            <a:ext cx="4114800" cy="365125"/>
          </a:xfrm>
          <a:prstGeom prst="rect">
            <a:avLst/>
          </a:prstGeom>
        </p:spPr>
        <p:txBody>
          <a:bodyPr anchor="ctr"/>
          <a:lstStyle>
            <a:lvl1pPr marL="0" algn="l" defTabSz="914400" rtl="0" eaLnBrk="1" latinLnBrk="0" hangingPunct="1">
              <a:defRPr lang="en-US" sz="900" kern="1200" smtClean="0">
                <a:solidFill>
                  <a:schemeClr val="bg1">
                    <a:lumMod val="75000"/>
                  </a:schemeClr>
                </a:solidFill>
                <a:latin typeface="+mn-lt"/>
                <a:ea typeface="+mn-ea"/>
                <a:cs typeface="+mn-cs"/>
              </a:defRPr>
            </a:lvl1pPr>
          </a:lstStyle>
          <a:p>
            <a:r>
              <a:rPr lang="en-US" dirty="0"/>
              <a:t>Confidential – © 2020 Oracle</a:t>
            </a:r>
          </a:p>
        </p:txBody>
      </p:sp>
      <p:sp>
        <p:nvSpPr>
          <p:cNvPr id="8" name="Slide Number Placeholder 5">
            <a:extLst>
              <a:ext uri="{FF2B5EF4-FFF2-40B4-BE49-F238E27FC236}">
                <a16:creationId xmlns:a16="http://schemas.microsoft.com/office/drawing/2014/main" id="{457E40B0-B2B3-FB44-BACD-683417E064A4}"/>
              </a:ext>
            </a:extLst>
          </p:cNvPr>
          <p:cNvSpPr>
            <a:spLocks noGrp="1"/>
          </p:cNvSpPr>
          <p:nvPr>
            <p:ph type="sldNum" sz="quarter" idx="4"/>
          </p:nvPr>
        </p:nvSpPr>
        <p:spPr>
          <a:xfrm>
            <a:off x="393699" y="6356350"/>
            <a:ext cx="368300" cy="365125"/>
          </a:xfrm>
          <a:prstGeom prst="rect">
            <a:avLst/>
          </a:prstGeom>
        </p:spPr>
        <p:txBody>
          <a:bodyPr vert="horz" lIns="0" tIns="45720" rIns="0" bIns="45720" rtlCol="0" anchor="ctr"/>
          <a:lstStyle>
            <a:lvl1pPr algn="ctr">
              <a:defRPr sz="900">
                <a:solidFill>
                  <a:schemeClr val="bg1">
                    <a:lumMod val="75000"/>
                  </a:schemeClr>
                </a:solidFill>
              </a:defRPr>
            </a:lvl1pPr>
          </a:lstStyle>
          <a:p>
            <a:fld id="{A4F6D1A6-A023-BD46-A6AB-295C538AE2FB}" type="slidenum">
              <a:rPr lang="en-US" smtClean="0"/>
              <a:pPr/>
              <a:t>‹#›</a:t>
            </a:fld>
            <a:endParaRPr lang="en-US" dirty="0"/>
          </a:p>
        </p:txBody>
      </p:sp>
      <p:sp>
        <p:nvSpPr>
          <p:cNvPr id="9" name="Text Placeholder 8">
            <a:extLst>
              <a:ext uri="{FF2B5EF4-FFF2-40B4-BE49-F238E27FC236}">
                <a16:creationId xmlns:a16="http://schemas.microsoft.com/office/drawing/2014/main" id="{8D7C46BC-9411-9A4D-9625-144285F4FA46}"/>
              </a:ext>
            </a:extLst>
          </p:cNvPr>
          <p:cNvSpPr>
            <a:spLocks noGrp="1"/>
          </p:cNvSpPr>
          <p:nvPr>
            <p:ph type="body" sz="quarter" idx="13" hasCustomPrompt="1"/>
          </p:nvPr>
        </p:nvSpPr>
        <p:spPr>
          <a:xfrm>
            <a:off x="650875" y="1484299"/>
            <a:ext cx="10935383" cy="458802"/>
          </a:xfrm>
          <a:prstGeom prst="rect">
            <a:avLst/>
          </a:prstGeom>
        </p:spPr>
        <p:txBody>
          <a:bodyPr lIns="0"/>
          <a:lstStyle>
            <a:lvl1pPr marL="0" indent="0">
              <a:lnSpc>
                <a:spcPts val="2200"/>
              </a:lnSpc>
              <a:buNone/>
              <a:defRPr sz="1600" b="0" i="0">
                <a:solidFill>
                  <a:schemeClr val="tx1">
                    <a:lumMod val="50000"/>
                  </a:schemeClr>
                </a:solidFill>
                <a:latin typeface="Oracle Sans Light" panose="020B0403020204020204" pitchFamily="34" charset="0"/>
                <a:cs typeface="Oracle Sans Light" panose="020B0403020204020204" pitchFamily="34" charset="0"/>
              </a:defRPr>
            </a:lvl1pPr>
            <a:lvl2pPr marL="457200" indent="0">
              <a:buNone/>
              <a:defRPr sz="1600" b="0" i="0">
                <a:latin typeface="Oracle Sans Light" panose="020B0403020204020204" pitchFamily="34" charset="0"/>
                <a:cs typeface="Oracle Sans Light" panose="020B0403020204020204" pitchFamily="34" charset="0"/>
              </a:defRPr>
            </a:lvl2pPr>
            <a:lvl3pPr marL="914400" indent="0">
              <a:buNone/>
              <a:defRPr sz="1600" b="0" i="0">
                <a:latin typeface="Oracle Sans Light" panose="020B0403020204020204" pitchFamily="34" charset="0"/>
                <a:cs typeface="Oracle Sans Light" panose="020B0403020204020204" pitchFamily="34" charset="0"/>
              </a:defRPr>
            </a:lvl3pPr>
            <a:lvl4pPr marL="1371600" indent="0">
              <a:buNone/>
              <a:defRPr sz="1600" b="0" i="0">
                <a:latin typeface="Oracle Sans Light" panose="020B0403020204020204" pitchFamily="34" charset="0"/>
                <a:cs typeface="Oracle Sans Light" panose="020B0403020204020204" pitchFamily="34" charset="0"/>
              </a:defRPr>
            </a:lvl4pPr>
            <a:lvl5pPr marL="1828800" indent="0">
              <a:buNone/>
              <a:defRPr sz="1600" b="0" i="0">
                <a:latin typeface="Oracle Sans Light" panose="020B0403020204020204" pitchFamily="34" charset="0"/>
                <a:cs typeface="Oracle Sans Light" panose="020B0403020204020204" pitchFamily="34" charset="0"/>
              </a:defRPr>
            </a:lvl5pPr>
          </a:lstStyle>
          <a:p>
            <a:pPr lvl="0"/>
            <a:r>
              <a:rPr lang="en-US" dirty="0"/>
              <a:t>Click to edit Subhead</a:t>
            </a:r>
          </a:p>
        </p:txBody>
      </p:sp>
      <p:sp>
        <p:nvSpPr>
          <p:cNvPr id="11" name="Text Placeholder 2">
            <a:extLst>
              <a:ext uri="{FF2B5EF4-FFF2-40B4-BE49-F238E27FC236}">
                <a16:creationId xmlns:a16="http://schemas.microsoft.com/office/drawing/2014/main" id="{A231E1FD-9D78-BB4E-A3B0-934EB03DDE1B}"/>
              </a:ext>
            </a:extLst>
          </p:cNvPr>
          <p:cNvSpPr>
            <a:spLocks noGrp="1"/>
          </p:cNvSpPr>
          <p:nvPr>
            <p:ph type="body" sz="quarter" idx="17" hasCustomPrompt="1"/>
          </p:nvPr>
        </p:nvSpPr>
        <p:spPr>
          <a:xfrm>
            <a:off x="650875" y="1025534"/>
            <a:ext cx="10935383" cy="458764"/>
          </a:xfrm>
          <a:prstGeom prst="rect">
            <a:avLst/>
          </a:prstGeom>
        </p:spPr>
        <p:txBody>
          <a:bodyPr lIns="0" rIns="0" anchor="t"/>
          <a:lstStyle>
            <a:lvl1pPr marL="0" indent="0" algn="l" defTabSz="914400" rtl="0" eaLnBrk="1" latinLnBrk="0" hangingPunct="1">
              <a:lnSpc>
                <a:spcPts val="3400"/>
              </a:lnSpc>
              <a:spcBef>
                <a:spcPts val="0"/>
              </a:spcBef>
              <a:buFont typeface="Arial" panose="020B0604020202020204" pitchFamily="34" charset="0"/>
              <a:buNone/>
              <a:defRPr lang="en-US" sz="2500" b="1" i="0" kern="1200" dirty="0" smtClean="0">
                <a:solidFill>
                  <a:schemeClr val="tx1">
                    <a:lumMod val="50000"/>
                  </a:schemeClr>
                </a:solidFill>
                <a:latin typeface="Oracle Sans" charset="0"/>
                <a:ea typeface="Oracle Sans" charset="0"/>
                <a:cs typeface="Oracle Sans" charset="0"/>
              </a:defRPr>
            </a:lvl1pPr>
            <a:lvl2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1">
                    <a:lumMod val="50000"/>
                  </a:schemeClr>
                </a:solidFill>
                <a:latin typeface="Oracle Sans" charset="0"/>
                <a:ea typeface="Oracle Sans" charset="0"/>
                <a:cs typeface="Oracle Sans" charset="0"/>
              </a:defRPr>
            </a:lvl2pPr>
            <a:lvl3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1">
                    <a:lumMod val="50000"/>
                  </a:schemeClr>
                </a:solidFill>
                <a:latin typeface="Oracle Sans" charset="0"/>
                <a:ea typeface="Oracle Sans" charset="0"/>
                <a:cs typeface="Oracle Sans" charset="0"/>
              </a:defRPr>
            </a:lvl3pPr>
            <a:lvl4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1">
                    <a:lumMod val="50000"/>
                  </a:schemeClr>
                </a:solidFill>
                <a:latin typeface="Oracle Sans" charset="0"/>
                <a:ea typeface="Oracle Sans" charset="0"/>
                <a:cs typeface="Oracle Sans" charset="0"/>
              </a:defRPr>
            </a:lvl4pPr>
            <a:lvl5pPr marL="0" indent="0" algn="l" defTabSz="914400" rtl="0" eaLnBrk="1" latinLnBrk="0" hangingPunct="1">
              <a:lnSpc>
                <a:spcPct val="90000"/>
              </a:lnSpc>
              <a:spcBef>
                <a:spcPts val="1000"/>
              </a:spcBef>
              <a:buFont typeface="Arial" panose="020B0604020202020204" pitchFamily="34" charset="0"/>
              <a:buNone/>
              <a:defRPr lang="en-US" sz="2500" b="1" i="0" kern="1200" dirty="0">
                <a:solidFill>
                  <a:schemeClr val="tx1">
                    <a:lumMod val="50000"/>
                  </a:schemeClr>
                </a:solidFill>
                <a:latin typeface="Oracle Sans" charset="0"/>
                <a:ea typeface="Oracle Sans" charset="0"/>
                <a:cs typeface="Oracle Sans" charset="0"/>
              </a:defRPr>
            </a:lvl5pPr>
          </a:lstStyle>
          <a:p>
            <a:pPr lvl="0"/>
            <a:r>
              <a:rPr lang="en-US" dirty="0"/>
              <a:t>Headline</a:t>
            </a:r>
          </a:p>
        </p:txBody>
      </p:sp>
    </p:spTree>
    <p:extLst>
      <p:ext uri="{BB962C8B-B14F-4D97-AF65-F5344CB8AC3E}">
        <p14:creationId xmlns:p14="http://schemas.microsoft.com/office/powerpoint/2010/main" val="20906469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preserve="1" userDrawn="1">
  <p:cSld name="Light - Title with Abstract Border">
    <p:spTree>
      <p:nvGrpSpPr>
        <p:cNvPr id="1" name=""/>
        <p:cNvGrpSpPr/>
        <p:nvPr/>
      </p:nvGrpSpPr>
      <p:grpSpPr>
        <a:xfrm>
          <a:off x="0" y="0"/>
          <a:ext cx="0" cy="0"/>
          <a:chOff x="0" y="0"/>
          <a:chExt cx="0" cy="0"/>
        </a:xfrm>
      </p:grpSpPr>
      <p:pic>
        <p:nvPicPr>
          <p:cNvPr id="11" name="Abstract Illustration">
            <a:extLst>
              <a:ext uri="{FF2B5EF4-FFF2-40B4-BE49-F238E27FC236}">
                <a16:creationId xmlns:a16="http://schemas.microsoft.com/office/drawing/2014/main" id="{E5246624-F21C-C74D-A490-03903A0F510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a:custGeom>
            <a:avLst/>
            <a:gdLst>
              <a:gd name="connsiteX0" fmla="*/ 761999 w 12192000"/>
              <a:gd name="connsiteY0" fmla="*/ 587874 h 6858000"/>
              <a:gd name="connsiteX1" fmla="*/ 761999 w 12192000"/>
              <a:gd name="connsiteY1" fmla="*/ 6270127 h 6858000"/>
              <a:gd name="connsiteX2" fmla="*/ 11430000 w 12192000"/>
              <a:gd name="connsiteY2" fmla="*/ 6270127 h 6858000"/>
              <a:gd name="connsiteX3" fmla="*/ 11430000 w 12192000"/>
              <a:gd name="connsiteY3" fmla="*/ 58787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761999" y="587874"/>
                </a:moveTo>
                <a:lnTo>
                  <a:pt x="761999" y="6270127"/>
                </a:lnTo>
                <a:lnTo>
                  <a:pt x="11430000" y="6270127"/>
                </a:lnTo>
                <a:lnTo>
                  <a:pt x="11430000" y="587874"/>
                </a:lnTo>
                <a:close/>
                <a:moveTo>
                  <a:pt x="0" y="0"/>
                </a:moveTo>
                <a:lnTo>
                  <a:pt x="12192000" y="0"/>
                </a:lnTo>
                <a:lnTo>
                  <a:pt x="12192000" y="6858000"/>
                </a:lnTo>
                <a:lnTo>
                  <a:pt x="0" y="6858000"/>
                </a:lnTo>
                <a:close/>
              </a:path>
            </a:pathLst>
          </a:custGeom>
        </p:spPr>
      </p:pic>
      <p:pic>
        <p:nvPicPr>
          <p:cNvPr id="14" name="OTag">
            <a:extLst>
              <a:ext uri="{FF2B5EF4-FFF2-40B4-BE49-F238E27FC236}">
                <a16:creationId xmlns:a16="http://schemas.microsoft.com/office/drawing/2014/main" id="{4987BBB5-F60C-46AC-ACA7-E632A225DA71}"/>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0" name="Oracle Logo" descr="Oracle Logo">
            <a:extLst>
              <a:ext uri="{FF2B5EF4-FFF2-40B4-BE49-F238E27FC236}">
                <a16:creationId xmlns:a16="http://schemas.microsoft.com/office/drawing/2014/main" id="{221EC6FF-8F78-9E44-AD47-BEE824DD0F69}"/>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4949" y="1132368"/>
            <a:ext cx="1524893" cy="320040"/>
          </a:xfrm>
          <a:prstGeom prst="rect">
            <a:avLst/>
          </a:prstGeom>
        </p:spPr>
      </p:pic>
      <p:sp>
        <p:nvSpPr>
          <p:cNvPr id="26" name="Title">
            <a:extLst>
              <a:ext uri="{FF2B5EF4-FFF2-40B4-BE49-F238E27FC236}">
                <a16:creationId xmlns:a16="http://schemas.microsoft.com/office/drawing/2014/main" id="{2E021ED4-814D-9648-831F-EDE24ED2D4F8}"/>
              </a:ext>
            </a:extLst>
          </p:cNvPr>
          <p:cNvSpPr>
            <a:spLocks noGrp="1"/>
          </p:cNvSpPr>
          <p:nvPr userDrawn="1">
            <p:ph type="ctrTitle" hasCustomPrompt="1"/>
          </p:nvPr>
        </p:nvSpPr>
        <p:spPr>
          <a:xfrm>
            <a:off x="1018030" y="2459230"/>
            <a:ext cx="10158984" cy="1025922"/>
          </a:xfrm>
        </p:spPr>
        <p:txBody>
          <a:bodyPr wrap="square" anchor="b">
            <a:noAutofit/>
          </a:bodyPr>
          <a:lstStyle>
            <a:lvl1pPr algn="l">
              <a:lnSpc>
                <a:spcPts val="4000"/>
              </a:lnSpc>
              <a:defRPr sz="4000" b="0">
                <a:solidFill>
                  <a:schemeClr val="tx1"/>
                </a:solidFill>
                <a:latin typeface="+mj-lt"/>
              </a:defRPr>
            </a:lvl1pPr>
          </a:lstStyle>
          <a:p>
            <a:r>
              <a:rPr lang="en-US" dirty="0"/>
              <a:t>Title goes here (up to two lines) </a:t>
            </a:r>
            <a:br>
              <a:rPr lang="en-US" dirty="0"/>
            </a:br>
            <a:r>
              <a:rPr lang="en-US" dirty="0"/>
              <a:t>Georgia Regular 40pt</a:t>
            </a:r>
          </a:p>
        </p:txBody>
      </p:sp>
      <p:sp>
        <p:nvSpPr>
          <p:cNvPr id="27" name="Subhead">
            <a:extLst>
              <a:ext uri="{FF2B5EF4-FFF2-40B4-BE49-F238E27FC236}">
                <a16:creationId xmlns:a16="http://schemas.microsoft.com/office/drawing/2014/main" id="{12EB3548-39AB-5846-A4F6-A7D8515AEE59}"/>
              </a:ext>
            </a:extLst>
          </p:cNvPr>
          <p:cNvSpPr>
            <a:spLocks noGrp="1"/>
          </p:cNvSpPr>
          <p:nvPr userDrawn="1">
            <p:ph type="body" sz="quarter" idx="33" hasCustomPrompt="1"/>
          </p:nvPr>
        </p:nvSpPr>
        <p:spPr>
          <a:xfrm>
            <a:off x="1018030" y="3526641"/>
            <a:ext cx="10158984" cy="341247"/>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AE562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cxnSp>
        <p:nvCxnSpPr>
          <p:cNvPr id="18" name="Accent Mark">
            <a:extLst>
              <a:ext uri="{FF2B5EF4-FFF2-40B4-BE49-F238E27FC236}">
                <a16:creationId xmlns:a16="http://schemas.microsoft.com/office/drawing/2014/main" id="{60D74A94-ECB7-4F26-82F5-3CEB5746D703}"/>
              </a:ext>
              <a:ext uri="{C183D7F6-B498-43B3-948B-1728B52AA6E4}">
                <adec:decorative xmlns:adec="http://schemas.microsoft.com/office/drawing/2017/decorative" val="1"/>
              </a:ext>
            </a:extLst>
          </p:cNvPr>
          <p:cNvCxnSpPr>
            <a:cxnSpLocks/>
          </p:cNvCxnSpPr>
          <p:nvPr userDrawn="1"/>
        </p:nvCxnSpPr>
        <p:spPr>
          <a:xfrm flipH="1">
            <a:off x="1031620" y="4080104"/>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5" name="Text Field">
            <a:extLst>
              <a:ext uri="{FF2B5EF4-FFF2-40B4-BE49-F238E27FC236}">
                <a16:creationId xmlns:a16="http://schemas.microsoft.com/office/drawing/2014/main" id="{5EDA7B8D-9195-5945-993F-1344630DF996}"/>
              </a:ext>
            </a:extLst>
          </p:cNvPr>
          <p:cNvSpPr>
            <a:spLocks noGrp="1"/>
          </p:cNvSpPr>
          <p:nvPr userDrawn="1">
            <p:ph type="body" sz="quarter" idx="35" hasCustomPrompt="1"/>
          </p:nvPr>
        </p:nvSpPr>
        <p:spPr>
          <a:xfrm>
            <a:off x="1018030" y="4335713"/>
            <a:ext cx="5077970" cy="266291"/>
          </a:xfrm>
          <a:prstGeom prst="rect">
            <a:avLst/>
          </a:prstGeom>
          <a:noFill/>
        </p:spPr>
        <p:txBody>
          <a:bodyPr>
            <a:noAutofit/>
          </a:bodyPr>
          <a:lstStyle>
            <a:lvl1pPr>
              <a:defRPr b="1"/>
            </a:lvl1pPr>
          </a:lstStyle>
          <a:p>
            <a:pPr lvl="0"/>
            <a:r>
              <a:rPr lang="en-US" dirty="0"/>
              <a:t>Name</a:t>
            </a:r>
          </a:p>
        </p:txBody>
      </p:sp>
      <p:sp>
        <p:nvSpPr>
          <p:cNvPr id="4" name="Text Field 2">
            <a:extLst>
              <a:ext uri="{FF2B5EF4-FFF2-40B4-BE49-F238E27FC236}">
                <a16:creationId xmlns:a16="http://schemas.microsoft.com/office/drawing/2014/main" id="{7F29C372-9BB3-B540-BC47-46BD6E59417E}"/>
              </a:ext>
            </a:extLst>
          </p:cNvPr>
          <p:cNvSpPr>
            <a:spLocks noGrp="1"/>
          </p:cNvSpPr>
          <p:nvPr userDrawn="1">
            <p:ph type="body" sz="quarter" idx="34" hasCustomPrompt="1"/>
          </p:nvPr>
        </p:nvSpPr>
        <p:spPr>
          <a:xfrm>
            <a:off x="1018030" y="467330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Tree>
    <p:extLst>
      <p:ext uri="{BB962C8B-B14F-4D97-AF65-F5344CB8AC3E}">
        <p14:creationId xmlns:p14="http://schemas.microsoft.com/office/powerpoint/2010/main" val="3648235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3.xml><?xml version="1.0" encoding="utf-8"?>
<p:sldLayout xmlns:a="http://schemas.openxmlformats.org/drawingml/2006/main" xmlns:r="http://schemas.openxmlformats.org/officeDocument/2006/relationships" xmlns:p="http://schemas.openxmlformats.org/presentationml/2006/main" showMasterSp="0" preserve="1" userDrawn="1">
  <p:cSld name="Dark - Title with Abstract Border">
    <p:spTree>
      <p:nvGrpSpPr>
        <p:cNvPr id="1" name=""/>
        <p:cNvGrpSpPr/>
        <p:nvPr/>
      </p:nvGrpSpPr>
      <p:grpSpPr>
        <a:xfrm>
          <a:off x="0" y="0"/>
          <a:ext cx="0" cy="0"/>
          <a:chOff x="0" y="0"/>
          <a:chExt cx="0" cy="0"/>
        </a:xfrm>
      </p:grpSpPr>
      <p:pic>
        <p:nvPicPr>
          <p:cNvPr id="11" name="Abstract Illustration">
            <a:extLst>
              <a:ext uri="{FF2B5EF4-FFF2-40B4-BE49-F238E27FC236}">
                <a16:creationId xmlns:a16="http://schemas.microsoft.com/office/drawing/2014/main" id="{E5246624-F21C-C74D-A490-03903A0F510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a:custGeom>
            <a:avLst/>
            <a:gdLst>
              <a:gd name="connsiteX0" fmla="*/ 761999 w 12192000"/>
              <a:gd name="connsiteY0" fmla="*/ 587874 h 6858000"/>
              <a:gd name="connsiteX1" fmla="*/ 761999 w 12192000"/>
              <a:gd name="connsiteY1" fmla="*/ 6270127 h 6858000"/>
              <a:gd name="connsiteX2" fmla="*/ 11430000 w 12192000"/>
              <a:gd name="connsiteY2" fmla="*/ 6270127 h 6858000"/>
              <a:gd name="connsiteX3" fmla="*/ 11430000 w 12192000"/>
              <a:gd name="connsiteY3" fmla="*/ 58787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761999" y="587874"/>
                </a:moveTo>
                <a:lnTo>
                  <a:pt x="761999" y="6270127"/>
                </a:lnTo>
                <a:lnTo>
                  <a:pt x="11430000" y="6270127"/>
                </a:lnTo>
                <a:lnTo>
                  <a:pt x="11430000" y="587874"/>
                </a:lnTo>
                <a:close/>
                <a:moveTo>
                  <a:pt x="0" y="0"/>
                </a:moveTo>
                <a:lnTo>
                  <a:pt x="12192000" y="0"/>
                </a:lnTo>
                <a:lnTo>
                  <a:pt x="12192000" y="6858000"/>
                </a:lnTo>
                <a:lnTo>
                  <a:pt x="0" y="6858000"/>
                </a:lnTo>
                <a:close/>
              </a:path>
            </a:pathLst>
          </a:custGeom>
        </p:spPr>
      </p:pic>
      <p:pic>
        <p:nvPicPr>
          <p:cNvPr id="30" name="OTag">
            <a:extLst>
              <a:ext uri="{FF2B5EF4-FFF2-40B4-BE49-F238E27FC236}">
                <a16:creationId xmlns:a16="http://schemas.microsoft.com/office/drawing/2014/main" id="{EDF18AE6-A97A-EC4A-9347-1802C0689B21}"/>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6" name="Oracle Logo" descr="Oracle Logo">
            <a:extLst>
              <a:ext uri="{FF2B5EF4-FFF2-40B4-BE49-F238E27FC236}">
                <a16:creationId xmlns:a16="http://schemas.microsoft.com/office/drawing/2014/main" id="{9C14A351-48F1-43D9-8B02-0F6AF755D7CD}"/>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invGray">
          <a:xfrm>
            <a:off x="944949" y="1132368"/>
            <a:ext cx="1524893" cy="320039"/>
          </a:xfrm>
          <a:prstGeom prst="rect">
            <a:avLst/>
          </a:prstGeom>
        </p:spPr>
      </p:pic>
      <p:sp>
        <p:nvSpPr>
          <p:cNvPr id="26" name="Title">
            <a:extLst>
              <a:ext uri="{FF2B5EF4-FFF2-40B4-BE49-F238E27FC236}">
                <a16:creationId xmlns:a16="http://schemas.microsoft.com/office/drawing/2014/main" id="{2E021ED4-814D-9648-831F-EDE24ED2D4F8}"/>
              </a:ext>
            </a:extLst>
          </p:cNvPr>
          <p:cNvSpPr>
            <a:spLocks noGrp="1"/>
          </p:cNvSpPr>
          <p:nvPr userDrawn="1">
            <p:ph type="ctrTitle" hasCustomPrompt="1"/>
          </p:nvPr>
        </p:nvSpPr>
        <p:spPr>
          <a:xfrm>
            <a:off x="1018030" y="2459230"/>
            <a:ext cx="10158984" cy="1025922"/>
          </a:xfrm>
        </p:spPr>
        <p:txBody>
          <a:bodyPr wrap="square" anchor="b">
            <a:noAutofit/>
          </a:bodyPr>
          <a:lstStyle>
            <a:lvl1pPr algn="l">
              <a:lnSpc>
                <a:spcPts val="4000"/>
              </a:lnSpc>
              <a:defRPr sz="4000" b="0">
                <a:solidFill>
                  <a:schemeClr val="tx1"/>
                </a:solidFill>
                <a:latin typeface="+mj-lt"/>
              </a:defRPr>
            </a:lvl1pPr>
          </a:lstStyle>
          <a:p>
            <a:r>
              <a:rPr lang="en-US" dirty="0"/>
              <a:t>Title goes here (up to two lines) </a:t>
            </a:r>
            <a:br>
              <a:rPr lang="en-US" dirty="0"/>
            </a:br>
            <a:r>
              <a:rPr lang="en-US" dirty="0"/>
              <a:t>Georgia Regular 40pt</a:t>
            </a:r>
          </a:p>
        </p:txBody>
      </p:sp>
      <p:sp>
        <p:nvSpPr>
          <p:cNvPr id="27" name="Subhead">
            <a:extLst>
              <a:ext uri="{FF2B5EF4-FFF2-40B4-BE49-F238E27FC236}">
                <a16:creationId xmlns:a16="http://schemas.microsoft.com/office/drawing/2014/main" id="{12EB3548-39AB-5846-A4F6-A7D8515AEE59}"/>
              </a:ext>
            </a:extLst>
          </p:cNvPr>
          <p:cNvSpPr>
            <a:spLocks noGrp="1"/>
          </p:cNvSpPr>
          <p:nvPr userDrawn="1">
            <p:ph type="body" sz="quarter" idx="33" hasCustomPrompt="1"/>
          </p:nvPr>
        </p:nvSpPr>
        <p:spPr>
          <a:xfrm>
            <a:off x="1018030" y="3519553"/>
            <a:ext cx="10158984" cy="341247"/>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759C6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cxnSp>
        <p:nvCxnSpPr>
          <p:cNvPr id="18" name="Accent Mark">
            <a:extLst>
              <a:ext uri="{FF2B5EF4-FFF2-40B4-BE49-F238E27FC236}">
                <a16:creationId xmlns:a16="http://schemas.microsoft.com/office/drawing/2014/main" id="{60D74A94-ECB7-4F26-82F5-3CEB5746D703}"/>
              </a:ext>
              <a:ext uri="{C183D7F6-B498-43B3-948B-1728B52AA6E4}">
                <adec:decorative xmlns:adec="http://schemas.microsoft.com/office/drawing/2017/decorative" val="1"/>
              </a:ext>
            </a:extLst>
          </p:cNvPr>
          <p:cNvCxnSpPr>
            <a:cxnSpLocks/>
          </p:cNvCxnSpPr>
          <p:nvPr userDrawn="1"/>
        </p:nvCxnSpPr>
        <p:spPr>
          <a:xfrm flipH="1">
            <a:off x="1031620" y="4080104"/>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5" name="Text Field">
            <a:extLst>
              <a:ext uri="{FF2B5EF4-FFF2-40B4-BE49-F238E27FC236}">
                <a16:creationId xmlns:a16="http://schemas.microsoft.com/office/drawing/2014/main" id="{5EDA7B8D-9195-5945-993F-1344630DF996}"/>
              </a:ext>
            </a:extLst>
          </p:cNvPr>
          <p:cNvSpPr>
            <a:spLocks noGrp="1"/>
          </p:cNvSpPr>
          <p:nvPr userDrawn="1">
            <p:ph type="body" sz="quarter" idx="35" hasCustomPrompt="1"/>
          </p:nvPr>
        </p:nvSpPr>
        <p:spPr>
          <a:xfrm>
            <a:off x="1018030" y="4335713"/>
            <a:ext cx="5077970" cy="266291"/>
          </a:xfrm>
          <a:prstGeom prst="rect">
            <a:avLst/>
          </a:prstGeom>
          <a:noFill/>
        </p:spPr>
        <p:txBody>
          <a:bodyPr>
            <a:noAutofit/>
          </a:bodyPr>
          <a:lstStyle>
            <a:lvl1pPr>
              <a:defRPr b="1"/>
            </a:lvl1pPr>
          </a:lstStyle>
          <a:p>
            <a:pPr lvl="0"/>
            <a:r>
              <a:rPr lang="en-US" dirty="0"/>
              <a:t>Name</a:t>
            </a:r>
          </a:p>
        </p:txBody>
      </p:sp>
      <p:sp>
        <p:nvSpPr>
          <p:cNvPr id="4" name="Text Field 2">
            <a:extLst>
              <a:ext uri="{FF2B5EF4-FFF2-40B4-BE49-F238E27FC236}">
                <a16:creationId xmlns:a16="http://schemas.microsoft.com/office/drawing/2014/main" id="{7F29C372-9BB3-B540-BC47-46BD6E59417E}"/>
              </a:ext>
            </a:extLst>
          </p:cNvPr>
          <p:cNvSpPr>
            <a:spLocks noGrp="1"/>
          </p:cNvSpPr>
          <p:nvPr userDrawn="1">
            <p:ph type="body" sz="quarter" idx="34" hasCustomPrompt="1"/>
          </p:nvPr>
        </p:nvSpPr>
        <p:spPr>
          <a:xfrm>
            <a:off x="1018030" y="467330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Tree>
    <p:extLst>
      <p:ext uri="{BB962C8B-B14F-4D97-AF65-F5344CB8AC3E}">
        <p14:creationId xmlns:p14="http://schemas.microsoft.com/office/powerpoint/2010/main" val="14962116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Light - Title and Content">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0170C5DE-3564-4744-97DA-4795D55E6F2B}"/>
              </a:ext>
            </a:extLst>
          </p:cNvPr>
          <p:cNvSpPr>
            <a:spLocks noGrp="1"/>
          </p:cNvSpPr>
          <p:nvPr>
            <p:ph type="title" hasCustomPrompt="1"/>
          </p:nvPr>
        </p:nvSpPr>
        <p:spPr/>
        <p:txBody>
          <a:bodyPr/>
          <a:lstStyle>
            <a:lvl1pPr>
              <a:defRPr/>
            </a:lvl1pPr>
          </a:lstStyle>
          <a:p>
            <a:r>
              <a:rPr lang="en-US" dirty="0"/>
              <a:t>Title</a:t>
            </a:r>
          </a:p>
        </p:txBody>
      </p:sp>
      <p:sp>
        <p:nvSpPr>
          <p:cNvPr id="3" name="Content Placeholder">
            <a:extLst>
              <a:ext uri="{FF2B5EF4-FFF2-40B4-BE49-F238E27FC236}">
                <a16:creationId xmlns:a16="http://schemas.microsoft.com/office/drawing/2014/main" id="{A7769D6F-94B5-44BC-81E6-D6C499F1AAD8}"/>
              </a:ext>
            </a:extLst>
          </p:cNvPr>
          <p:cNvSpPr>
            <a:spLocks noGrp="1"/>
          </p:cNvSpPr>
          <p:nvPr>
            <p:ph idx="1"/>
          </p:nvPr>
        </p:nvSpPr>
        <p:spPr>
          <a:xfrm>
            <a:off x="766871" y="1830033"/>
            <a:ext cx="10671048" cy="4277080"/>
          </a:xfrm>
          <a:noFill/>
        </p:spPr>
        <p:txBody>
          <a:bodyPr vert="horz" lIns="0" tIns="0" rIns="0" bIns="0" rtlCol="0">
            <a:noAutofit/>
          </a:bodyPr>
          <a:lstStyle>
            <a:lvl1pPr>
              <a:defRPr lang="en-US" sz="1800" b="0" i="0" smtClean="0">
                <a:latin typeface="Oracle Sans Tab" panose="020B0503020204020204" pitchFamily="34" charset="0"/>
                <a:cs typeface="Oracle Sans Tab" panose="020B0503020204020204" pitchFamily="34" charset="0"/>
              </a:defRPr>
            </a:lvl1pPr>
            <a:lvl2pPr>
              <a:defRPr lang="en-US" sz="1800" b="0" i="0" smtClean="0">
                <a:latin typeface="Oracle Sans Tab" panose="020B0503020204020204" pitchFamily="34" charset="0"/>
                <a:cs typeface="Oracle Sans Tab" panose="020B0503020204020204" pitchFamily="34" charset="0"/>
              </a:defRPr>
            </a:lvl2pPr>
            <a:lvl3pPr>
              <a:defRPr lang="en-US" sz="1600" smtClean="0">
                <a:latin typeface="Oracle Sans Tab Light" panose="020B0403020204020204" pitchFamily="34" charset="0"/>
                <a:cs typeface="Oracle Sans Tab Light" panose="020B0403020204020204" pitchFamily="34" charset="0"/>
              </a:defRPr>
            </a:lvl3pPr>
            <a:lvl4pPr>
              <a:defRPr lang="en-US" sz="1400" smtClean="0">
                <a:latin typeface="Oracle Sans Tab Light" panose="020B0403020204020204" pitchFamily="34" charset="0"/>
                <a:cs typeface="Oracle Sans Tab Light" panose="020B0403020204020204" pitchFamily="34" charset="0"/>
              </a:defRPr>
            </a:lvl4pPr>
            <a:lvl5pPr>
              <a:defRPr lang="en-US" sz="1200">
                <a:latin typeface="Oracle Sans Tab Light" panose="020B0403020204020204" pitchFamily="34" charset="0"/>
                <a:cs typeface="Oracle Sans Tab Light" panose="020B0403020204020204" pitchFamily="34" charset="0"/>
              </a:defRPr>
            </a:lvl5pPr>
          </a:lstStyle>
          <a:p>
            <a:pPr marL="0" marR="0" lvl="0" indent="0" fontAlgn="auto">
              <a:lnSpc>
                <a:spcPct val="95000"/>
              </a:lnSpc>
              <a:spcBef>
                <a:spcPts val="600"/>
              </a:spcBef>
              <a:spcAft>
                <a:spcPts val="0"/>
              </a:spcAft>
              <a:buClrTx/>
              <a:buSzTx/>
              <a:buFont typeface="System Font Regular"/>
              <a:buNone/>
              <a:tabLst/>
            </a:pPr>
            <a:r>
              <a:rPr lang="en-US"/>
              <a:t>Click to edit Master text styles</a:t>
            </a:r>
          </a:p>
          <a:p>
            <a:pPr marL="0" marR="0" lvl="1" indent="0" fontAlgn="auto">
              <a:lnSpc>
                <a:spcPct val="95000"/>
              </a:lnSpc>
              <a:spcBef>
                <a:spcPts val="600"/>
              </a:spcBef>
              <a:spcAft>
                <a:spcPts val="0"/>
              </a:spcAft>
              <a:buClrTx/>
              <a:buSzTx/>
              <a:buFont typeface="System Font Regular"/>
              <a:buNone/>
              <a:tabLst/>
            </a:pPr>
            <a:r>
              <a:rPr lang="en-US"/>
              <a:t>Second level</a:t>
            </a:r>
          </a:p>
          <a:p>
            <a:pPr marL="0" marR="0" lvl="2" indent="0" fontAlgn="auto">
              <a:lnSpc>
                <a:spcPct val="95000"/>
              </a:lnSpc>
              <a:spcBef>
                <a:spcPts val="600"/>
              </a:spcBef>
              <a:spcAft>
                <a:spcPts val="0"/>
              </a:spcAft>
              <a:buClrTx/>
              <a:buSzTx/>
              <a:buFont typeface="System Font Regular"/>
              <a:buNone/>
              <a:tabLst/>
            </a:pPr>
            <a:r>
              <a:rPr lang="en-US"/>
              <a:t>Third level</a:t>
            </a:r>
          </a:p>
          <a:p>
            <a:pPr marL="0" marR="0" lvl="3" indent="0" fontAlgn="auto">
              <a:lnSpc>
                <a:spcPct val="95000"/>
              </a:lnSpc>
              <a:spcBef>
                <a:spcPts val="600"/>
              </a:spcBef>
              <a:spcAft>
                <a:spcPts val="0"/>
              </a:spcAft>
              <a:buClrTx/>
              <a:buSzTx/>
              <a:buFont typeface="System Font Regular"/>
              <a:buNone/>
              <a:tabLst/>
            </a:pPr>
            <a:r>
              <a:rPr lang="en-US"/>
              <a:t>Fourth level</a:t>
            </a:r>
          </a:p>
          <a:p>
            <a:pPr marL="0" marR="0" lvl="4" indent="0" fontAlgn="auto">
              <a:lnSpc>
                <a:spcPct val="95000"/>
              </a:lnSpc>
              <a:spcBef>
                <a:spcPts val="600"/>
              </a:spcBef>
              <a:spcAft>
                <a:spcPts val="0"/>
              </a:spcAft>
              <a:buClrTx/>
              <a:buSzTx/>
              <a:buFont typeface="System Font Regular"/>
              <a:buNone/>
              <a:tabLst/>
            </a:pPr>
            <a:r>
              <a:rPr lang="en-US"/>
              <a:t>Fifth level</a:t>
            </a:r>
            <a:endParaRPr lang="en-US" dirty="0"/>
          </a:p>
        </p:txBody>
      </p:sp>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dirty="0"/>
              <a:t>Copyright © 2020, Oracle and/or its affiliates</a:t>
            </a:r>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endParaRPr lang="en-US" dirty="0"/>
          </a:p>
        </p:txBody>
      </p:sp>
    </p:spTree>
    <p:extLst>
      <p:ext uri="{BB962C8B-B14F-4D97-AF65-F5344CB8AC3E}">
        <p14:creationId xmlns:p14="http://schemas.microsoft.com/office/powerpoint/2010/main" val="77780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480">
          <p15:clr>
            <a:srgbClr val="FBAE40"/>
          </p15:clr>
        </p15:guide>
        <p15:guide id="3" pos="620">
          <p15:clr>
            <a:srgbClr val="FBAE40"/>
          </p15:clr>
        </p15:guide>
        <p15:guide id="4" orient="horz" pos="1008">
          <p15:clr>
            <a:srgbClr val="FBAE40"/>
          </p15:clr>
        </p15:guide>
      </p15:sldGuideLst>
    </p:ext>
  </p:extLst>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Dark - Title and Content">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034B987F-CA48-4862-8353-FD38764311FE}"/>
              </a:ext>
            </a:extLst>
          </p:cNvPr>
          <p:cNvSpPr>
            <a:spLocks noGrp="1"/>
          </p:cNvSpPr>
          <p:nvPr>
            <p:ph type="title" hasCustomPrompt="1"/>
          </p:nvPr>
        </p:nvSpPr>
        <p:spPr/>
        <p:txBody>
          <a:bodyPr/>
          <a:lstStyle>
            <a:lvl1pPr>
              <a:defRPr/>
            </a:lvl1pPr>
          </a:lstStyle>
          <a:p>
            <a:r>
              <a:rPr lang="en-US" dirty="0"/>
              <a:t>Title</a:t>
            </a:r>
          </a:p>
        </p:txBody>
      </p:sp>
      <p:cxnSp>
        <p:nvCxnSpPr>
          <p:cNvPr id="9" name="Accent Mark">
            <a:extLst>
              <a:ext uri="{FF2B5EF4-FFF2-40B4-BE49-F238E27FC236}">
                <a16:creationId xmlns:a16="http://schemas.microsoft.com/office/drawing/2014/main" id="{1347FA71-3C53-4A91-8F3C-46F30E182DE2}"/>
              </a:ext>
              <a:ext uri="{C183D7F6-B498-43B3-948B-1728B52AA6E4}">
                <adec:decorative xmlns:adec="http://schemas.microsoft.com/office/drawing/2017/decorative" val="1"/>
              </a:ext>
            </a:extLst>
          </p:cNvPr>
          <p:cNvCxnSpPr>
            <a:cxnSpLocks/>
          </p:cNvCxnSpPr>
          <p:nvPr userDrawn="1"/>
        </p:nvCxnSpPr>
        <p:spPr>
          <a:xfrm flipH="1">
            <a:off x="768095" y="1545865"/>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3" name="Content Placeholder">
            <a:extLst>
              <a:ext uri="{FF2B5EF4-FFF2-40B4-BE49-F238E27FC236}">
                <a16:creationId xmlns:a16="http://schemas.microsoft.com/office/drawing/2014/main" id="{A7769D6F-94B5-44BC-81E6-D6C499F1AAD8}"/>
              </a:ext>
            </a:extLst>
          </p:cNvPr>
          <p:cNvSpPr>
            <a:spLocks noGrp="1"/>
          </p:cNvSpPr>
          <p:nvPr>
            <p:ph idx="1"/>
          </p:nvPr>
        </p:nvSpPr>
        <p:spPr>
          <a:xfrm>
            <a:off x="766871" y="1830033"/>
            <a:ext cx="10671048" cy="4277080"/>
          </a:xfrm>
          <a:noFill/>
        </p:spPr>
        <p:txBody>
          <a:bodyPr vert="horz" lIns="0" tIns="0" rIns="0" bIns="0" rtlCol="0">
            <a:noAutofit/>
          </a:bodyPr>
          <a:lstStyle>
            <a:lvl1pPr>
              <a:defRPr lang="en-US" sz="1800" b="0" i="0" smtClean="0">
                <a:latin typeface="Oracle Sans Tab" panose="020B0503020204020204" pitchFamily="34" charset="0"/>
                <a:cs typeface="Oracle Sans Tab" panose="020B0503020204020204" pitchFamily="34" charset="0"/>
              </a:defRPr>
            </a:lvl1pPr>
            <a:lvl2pPr>
              <a:defRPr lang="en-US" sz="1800" b="0" i="0" smtClean="0">
                <a:latin typeface="Oracle Sans Tab" panose="020B0503020204020204" pitchFamily="34" charset="0"/>
                <a:cs typeface="Oracle Sans Tab" panose="020B0503020204020204" pitchFamily="34" charset="0"/>
              </a:defRPr>
            </a:lvl2pPr>
            <a:lvl3pPr>
              <a:defRPr lang="en-US" sz="1600" smtClean="0">
                <a:latin typeface="Oracle Sans Tab Light" panose="020B0403020204020204" pitchFamily="34" charset="0"/>
                <a:cs typeface="Oracle Sans Tab Light" panose="020B0403020204020204" pitchFamily="34" charset="0"/>
              </a:defRPr>
            </a:lvl3pPr>
            <a:lvl4pPr>
              <a:defRPr lang="en-US" sz="1400" smtClean="0">
                <a:latin typeface="Oracle Sans Tab Light" panose="020B0403020204020204" pitchFamily="34" charset="0"/>
                <a:cs typeface="Oracle Sans Tab Light" panose="020B0403020204020204" pitchFamily="34" charset="0"/>
              </a:defRPr>
            </a:lvl4pPr>
            <a:lvl5pPr>
              <a:defRPr lang="en-US" sz="1200">
                <a:latin typeface="Oracle Sans Tab Light" panose="020B0403020204020204" pitchFamily="34" charset="0"/>
                <a:cs typeface="Oracle Sans Tab Light" panose="020B0403020204020204" pitchFamily="34" charset="0"/>
              </a:defRPr>
            </a:lvl5pPr>
          </a:lstStyle>
          <a:p>
            <a:pPr marL="0" marR="0" lvl="0" indent="0" fontAlgn="auto">
              <a:lnSpc>
                <a:spcPct val="95000"/>
              </a:lnSpc>
              <a:spcBef>
                <a:spcPts val="600"/>
              </a:spcBef>
              <a:spcAft>
                <a:spcPts val="0"/>
              </a:spcAft>
              <a:buClrTx/>
              <a:buSzTx/>
              <a:buFont typeface="System Font Regular"/>
              <a:buNone/>
              <a:tabLst/>
            </a:pPr>
            <a:r>
              <a:rPr lang="en-US"/>
              <a:t>Click to edit Master text styles</a:t>
            </a:r>
          </a:p>
          <a:p>
            <a:pPr marL="0" marR="0" lvl="1" indent="0" fontAlgn="auto">
              <a:lnSpc>
                <a:spcPct val="95000"/>
              </a:lnSpc>
              <a:spcBef>
                <a:spcPts val="600"/>
              </a:spcBef>
              <a:spcAft>
                <a:spcPts val="0"/>
              </a:spcAft>
              <a:buClrTx/>
              <a:buSzTx/>
              <a:buFont typeface="System Font Regular"/>
              <a:buNone/>
              <a:tabLst/>
            </a:pPr>
            <a:r>
              <a:rPr lang="en-US"/>
              <a:t>Second level</a:t>
            </a:r>
          </a:p>
          <a:p>
            <a:pPr marL="0" marR="0" lvl="2" indent="0" fontAlgn="auto">
              <a:lnSpc>
                <a:spcPct val="95000"/>
              </a:lnSpc>
              <a:spcBef>
                <a:spcPts val="600"/>
              </a:spcBef>
              <a:spcAft>
                <a:spcPts val="0"/>
              </a:spcAft>
              <a:buClrTx/>
              <a:buSzTx/>
              <a:buFont typeface="System Font Regular"/>
              <a:buNone/>
              <a:tabLst/>
            </a:pPr>
            <a:r>
              <a:rPr lang="en-US"/>
              <a:t>Third level</a:t>
            </a:r>
          </a:p>
          <a:p>
            <a:pPr marL="0" marR="0" lvl="3" indent="0" fontAlgn="auto">
              <a:lnSpc>
                <a:spcPct val="95000"/>
              </a:lnSpc>
              <a:spcBef>
                <a:spcPts val="600"/>
              </a:spcBef>
              <a:spcAft>
                <a:spcPts val="0"/>
              </a:spcAft>
              <a:buClrTx/>
              <a:buSzTx/>
              <a:buFont typeface="System Font Regular"/>
              <a:buNone/>
              <a:tabLst/>
            </a:pPr>
            <a:r>
              <a:rPr lang="en-US"/>
              <a:t>Fourth level</a:t>
            </a:r>
          </a:p>
          <a:p>
            <a:pPr marL="0" marR="0" lvl="4" indent="0" fontAlgn="auto">
              <a:lnSpc>
                <a:spcPct val="95000"/>
              </a:lnSpc>
              <a:spcBef>
                <a:spcPts val="600"/>
              </a:spcBef>
              <a:spcAft>
                <a:spcPts val="0"/>
              </a:spcAft>
              <a:buClrTx/>
              <a:buSzTx/>
              <a:buFont typeface="System Font Regular"/>
              <a:buNone/>
              <a:tabLst/>
            </a:pPr>
            <a:r>
              <a:rPr lang="en-US"/>
              <a:t>Fifth level</a:t>
            </a:r>
            <a:endParaRPr lang="en-US" dirty="0"/>
          </a:p>
        </p:txBody>
      </p:sp>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dirty="0"/>
              <a:t>Copyright © 2020, Oracle and/or its affiliates</a:t>
            </a:r>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dirty="0"/>
              <a:t>[Date]</a:t>
            </a:r>
          </a:p>
        </p:txBody>
      </p:sp>
    </p:spTree>
    <p:extLst>
      <p:ext uri="{BB962C8B-B14F-4D97-AF65-F5344CB8AC3E}">
        <p14:creationId xmlns:p14="http://schemas.microsoft.com/office/powerpoint/2010/main" val="19765402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preserve="1" userDrawn="1">
  <p:cSld name="Light - Title">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C96C0F11-AAE4-4147-BF68-F2C0EE13073A}"/>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r="10072"/>
          <a:stretch/>
        </p:blipFill>
        <p:spPr>
          <a:xfrm>
            <a:off x="7860483" y="16173"/>
            <a:ext cx="4331518" cy="2552429"/>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459230"/>
            <a:ext cx="10158984" cy="1025922"/>
          </a:xfrm>
          <a:noFill/>
        </p:spPr>
        <p:txBody>
          <a:bodyPr wrap="square" anchor="b">
            <a:noAutofit/>
          </a:bodyPr>
          <a:lstStyle>
            <a:lvl1pPr algn="l">
              <a:lnSpc>
                <a:spcPts val="4000"/>
              </a:lnSpc>
              <a:defRPr sz="4000" b="0">
                <a:latin typeface="+mj-lt"/>
              </a:defRPr>
            </a:lvl1pPr>
          </a:lstStyle>
          <a:p>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AE562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cxnSp>
        <p:nvCxnSpPr>
          <p:cNvPr id="20" name="Accent Mark">
            <a:extLst>
              <a:ext uri="{FF2B5EF4-FFF2-40B4-BE49-F238E27FC236}">
                <a16:creationId xmlns:a16="http://schemas.microsoft.com/office/drawing/2014/main" id="{C0527C56-7847-40ED-B0B0-5D84451B0617}"/>
              </a:ext>
              <a:ext uri="{C183D7F6-B498-43B3-948B-1728B52AA6E4}">
                <adec:decorative xmlns:adec="http://schemas.microsoft.com/office/drawing/2017/decorative" val="1"/>
              </a:ext>
            </a:extLst>
          </p:cNvPr>
          <p:cNvCxnSpPr>
            <a:cxnSpLocks/>
          </p:cNvCxnSpPr>
          <p:nvPr userDrawn="1"/>
        </p:nvCxnSpPr>
        <p:spPr>
          <a:xfrm flipH="1">
            <a:off x="1023271" y="4086851"/>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346423"/>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68401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Tree>
    <p:extLst>
      <p:ext uri="{BB962C8B-B14F-4D97-AF65-F5344CB8AC3E}">
        <p14:creationId xmlns:p14="http://schemas.microsoft.com/office/powerpoint/2010/main" val="135356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preserve="1" userDrawn="1">
  <p:cSld name="Dark - Title">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53E58D20-1E4E-43E2-88A3-52402E9A1B11}"/>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r="10072"/>
          <a:stretch/>
        </p:blipFill>
        <p:spPr bwMode="invGray">
          <a:xfrm>
            <a:off x="7860482" y="25409"/>
            <a:ext cx="4331518" cy="2552430"/>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459230"/>
            <a:ext cx="10158984" cy="1025922"/>
          </a:xfrm>
          <a:noFill/>
        </p:spPr>
        <p:txBody>
          <a:bodyPr wrap="square" anchor="b">
            <a:noAutofit/>
          </a:bodyPr>
          <a:lstStyle>
            <a:lvl1pPr algn="l">
              <a:lnSpc>
                <a:spcPts val="4000"/>
              </a:lnSpc>
              <a:defRPr sz="4000" b="0">
                <a:latin typeface="+mj-lt"/>
              </a:defRPr>
            </a:lvl1pPr>
          </a:lstStyle>
          <a:p>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759C6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cxnSp>
        <p:nvCxnSpPr>
          <p:cNvPr id="20" name="Accent Mark">
            <a:extLst>
              <a:ext uri="{FF2B5EF4-FFF2-40B4-BE49-F238E27FC236}">
                <a16:creationId xmlns:a16="http://schemas.microsoft.com/office/drawing/2014/main" id="{C0527C56-7847-40ED-B0B0-5D84451B0617}"/>
              </a:ext>
              <a:ext uri="{C183D7F6-B498-43B3-948B-1728B52AA6E4}">
                <adec:decorative xmlns:adec="http://schemas.microsoft.com/office/drawing/2017/decorative" val="1"/>
              </a:ext>
            </a:extLst>
          </p:cNvPr>
          <p:cNvCxnSpPr>
            <a:cxnSpLocks/>
          </p:cNvCxnSpPr>
          <p:nvPr userDrawn="1"/>
        </p:nvCxnSpPr>
        <p:spPr>
          <a:xfrm flipH="1">
            <a:off x="1023271" y="4086851"/>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346423"/>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68401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Tree>
    <p:extLst>
      <p:ext uri="{BB962C8B-B14F-4D97-AF65-F5344CB8AC3E}">
        <p14:creationId xmlns:p14="http://schemas.microsoft.com/office/powerpoint/2010/main" val="21575078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Light - Safe Harbor">
    <p:spTree>
      <p:nvGrpSpPr>
        <p:cNvPr id="1" name=""/>
        <p:cNvGrpSpPr/>
        <p:nvPr/>
      </p:nvGrpSpPr>
      <p:grpSpPr>
        <a:xfrm>
          <a:off x="0" y="0"/>
          <a:ext cx="0" cy="0"/>
          <a:chOff x="0" y="0"/>
          <a:chExt cx="0" cy="0"/>
        </a:xfrm>
      </p:grpSpPr>
      <p:pic>
        <p:nvPicPr>
          <p:cNvPr id="11" name="Cloud">
            <a:extLst>
              <a:ext uri="{FF2B5EF4-FFF2-40B4-BE49-F238E27FC236}">
                <a16:creationId xmlns:a16="http://schemas.microsoft.com/office/drawing/2014/main" id="{6D88F4F8-B668-4451-9803-76966F91A910}"/>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1241" r="8664" b="12655"/>
          <a:stretch/>
        </p:blipFill>
        <p:spPr>
          <a:xfrm>
            <a:off x="6204016" y="3522920"/>
            <a:ext cx="5987984" cy="2643963"/>
          </a:xfrm>
          <a:prstGeom prst="rect">
            <a:avLst/>
          </a:prstGeom>
        </p:spPr>
      </p:pic>
      <p:sp>
        <p:nvSpPr>
          <p:cNvPr id="8" name="Slide Number">
            <a:extLst>
              <a:ext uri="{FF2B5EF4-FFF2-40B4-BE49-F238E27FC236}">
                <a16:creationId xmlns:a16="http://schemas.microsoft.com/office/drawing/2014/main" id="{64FDDAFD-2BBE-4DB9-9077-FCD6212CA58D}"/>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7" name="Footer">
            <a:extLst>
              <a:ext uri="{FF2B5EF4-FFF2-40B4-BE49-F238E27FC236}">
                <a16:creationId xmlns:a16="http://schemas.microsoft.com/office/drawing/2014/main" id="{34B53D45-A9AE-43C4-8329-66ED710D4345}"/>
              </a:ext>
            </a:extLst>
          </p:cNvPr>
          <p:cNvSpPr>
            <a:spLocks noGrp="1"/>
          </p:cNvSpPr>
          <p:nvPr>
            <p:ph type="ftr" sz="quarter" idx="11"/>
          </p:nvPr>
        </p:nvSpPr>
        <p:spPr/>
        <p:txBody>
          <a:bodyPr/>
          <a:lstStyle/>
          <a:p>
            <a:r>
              <a:rPr lang="en-US" dirty="0"/>
              <a:t>Copyright © 2020, Oracle and/or its affiliates</a:t>
            </a:r>
          </a:p>
        </p:txBody>
      </p:sp>
      <p:sp>
        <p:nvSpPr>
          <p:cNvPr id="6" name="Date">
            <a:extLst>
              <a:ext uri="{FF2B5EF4-FFF2-40B4-BE49-F238E27FC236}">
                <a16:creationId xmlns:a16="http://schemas.microsoft.com/office/drawing/2014/main" id="{20186CE4-17C1-426D-AB85-C059231C2D75}"/>
              </a:ext>
            </a:extLst>
          </p:cNvPr>
          <p:cNvSpPr>
            <a:spLocks noGrp="1"/>
          </p:cNvSpPr>
          <p:nvPr>
            <p:ph type="dt" sz="half" idx="10"/>
          </p:nvPr>
        </p:nvSpPr>
        <p:spPr/>
        <p:txBody>
          <a:bodyPr/>
          <a:lstStyle/>
          <a:p>
            <a:r>
              <a:rPr lang="en-US" dirty="0"/>
              <a:t>[Date]</a:t>
            </a:r>
          </a:p>
        </p:txBody>
      </p:sp>
      <p:sp>
        <p:nvSpPr>
          <p:cNvPr id="9" name="Title">
            <a:extLst>
              <a:ext uri="{FF2B5EF4-FFF2-40B4-BE49-F238E27FC236}">
                <a16:creationId xmlns:a16="http://schemas.microsoft.com/office/drawing/2014/main" id="{E675BE2B-C27E-4CED-BCE9-B962CB55638E}"/>
              </a:ext>
            </a:extLst>
          </p:cNvPr>
          <p:cNvSpPr txBox="1"/>
          <p:nvPr userDrawn="1"/>
        </p:nvSpPr>
        <p:spPr>
          <a:xfrm>
            <a:off x="766762" y="437642"/>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solidFill>
                  <a:schemeClr val="tx1"/>
                </a:solidFill>
                <a:latin typeface="+mn-lt"/>
                <a:cs typeface="Oracle Sans Tab" panose="020B0503020204020204" pitchFamily="34" charset="0"/>
              </a:rPr>
              <a:t>Safe harbor statement</a:t>
            </a:r>
          </a:p>
        </p:txBody>
      </p:sp>
      <p:sp>
        <p:nvSpPr>
          <p:cNvPr id="10" name="Text Field">
            <a:extLst>
              <a:ext uri="{FF2B5EF4-FFF2-40B4-BE49-F238E27FC236}">
                <a16:creationId xmlns:a16="http://schemas.microsoft.com/office/drawing/2014/main" id="{1797F9BD-5624-44A9-A586-BE23136FC0D3}"/>
              </a:ext>
            </a:extLst>
          </p:cNvPr>
          <p:cNvSpPr txBox="1"/>
          <p:nvPr userDrawn="1"/>
        </p:nvSpPr>
        <p:spPr>
          <a:xfrm>
            <a:off x="766762" y="1834754"/>
            <a:ext cx="7987939" cy="2492990"/>
          </a:xfrm>
          <a:prstGeom prst="rect">
            <a:avLst/>
          </a:prstGeom>
          <a:noFill/>
        </p:spPr>
        <p:txBody>
          <a:bodyPr wrap="square" lIns="0" tIns="0" rIns="0" bIns="0" rtlCol="0">
            <a:spAutoFit/>
          </a:bodyPr>
          <a:lstStyle/>
          <a:p>
            <a:r>
              <a:rPr lang="en-US" sz="1800" b="0" i="0" u="none" strike="noStrike" kern="1200" dirty="0">
                <a:solidFill>
                  <a:schemeClr val="tx1"/>
                </a:solidFill>
                <a:effectLst/>
                <a:latin typeface="+mn-lt"/>
                <a:ea typeface="+mn-ea"/>
                <a:cs typeface="+mn-cs"/>
              </a:rPr>
              <a:t>As of August 2020, for most presentations, a safe harbor statement is no longer required, and you will not need to use this slide.  </a:t>
            </a:r>
            <a:br>
              <a:rPr lang="en-US" sz="1800" b="0" i="0" u="none" strike="noStrike" kern="1200" dirty="0">
                <a:solidFill>
                  <a:schemeClr val="tx1"/>
                </a:solidFill>
                <a:effectLst/>
                <a:latin typeface="+mn-lt"/>
                <a:ea typeface="+mn-ea"/>
                <a:cs typeface="+mn-cs"/>
              </a:rPr>
            </a:br>
            <a:endParaRPr lang="en-US" sz="1800" b="0" i="0" u="none" strike="noStrike" kern="1200" dirty="0">
              <a:solidFill>
                <a:schemeClr val="tx1"/>
              </a:solidFill>
              <a:effectLst/>
              <a:latin typeface="+mn-lt"/>
              <a:ea typeface="+mn-ea"/>
              <a:cs typeface="+mn-cs"/>
            </a:endParaRPr>
          </a:p>
          <a:p>
            <a:r>
              <a:rPr lang="en-US" sz="1800" b="0" i="0" u="none" strike="noStrike" kern="1200" dirty="0">
                <a:solidFill>
                  <a:schemeClr val="tx1"/>
                </a:solidFill>
                <a:effectLst/>
                <a:latin typeface="+mn-lt"/>
                <a:ea typeface="+mn-ea"/>
                <a:cs typeface="+mn-cs"/>
              </a:rPr>
              <a:t>The forward looking statement safe harbor slide is required ONLY for external presentations that pertain to: product launches, executive presentations and keynotes at major events, and any event attended by financial analysts.</a:t>
            </a:r>
          </a:p>
          <a:p>
            <a:endParaRPr lang="en-US" sz="1800" b="0" i="0" u="none" strike="noStrike" kern="1200" dirty="0">
              <a:solidFill>
                <a:schemeClr val="tx1"/>
              </a:solidFill>
              <a:effectLst/>
              <a:latin typeface="+mn-lt"/>
              <a:ea typeface="+mn-ea"/>
              <a:cs typeface="+mn-cs"/>
            </a:endParaRPr>
          </a:p>
          <a:p>
            <a:r>
              <a:rPr lang="en-US" dirty="0"/>
              <a:t>The notice is available at the </a:t>
            </a:r>
            <a:r>
              <a:rPr lang="en-US" u="sng" dirty="0">
                <a:solidFill>
                  <a:srgbClr val="00688C"/>
                </a:solidFill>
                <a:hlinkClick r:id="rId3">
                  <a:extLst>
                    <a:ext uri="{A12FA001-AC4F-418D-AE19-62706E023703}">
                      <ahyp:hlinkClr xmlns:ahyp="http://schemas.microsoft.com/office/drawing/2018/hyperlinkcolor" val="tx"/>
                    </a:ext>
                  </a:extLst>
                </a:hlinkClick>
              </a:rPr>
              <a:t>Safe Harbor Confluence Page</a:t>
            </a:r>
            <a:endParaRPr lang="en-US" dirty="0">
              <a:solidFill>
                <a:srgbClr val="00688C"/>
              </a:solidFill>
            </a:endParaRPr>
          </a:p>
          <a:p>
            <a:r>
              <a:rPr lang="en-US" dirty="0"/>
              <a:t>Contact for Forward Looking Statement: </a:t>
            </a:r>
            <a:r>
              <a:rPr lang="en-US" u="sng" dirty="0">
                <a:solidFill>
                  <a:srgbClr val="00688C"/>
                </a:solidFill>
                <a:hlinkClick r:id="rId4">
                  <a:extLst>
                    <a:ext uri="{A12FA001-AC4F-418D-AE19-62706E023703}">
                      <ahyp:hlinkClr xmlns:ahyp="http://schemas.microsoft.com/office/drawing/2018/hyperlinkcolor" val="tx"/>
                    </a:ext>
                  </a:extLst>
                </a:hlinkClick>
              </a:rPr>
              <a:t>quietperiod_ww_grp@oracle.com</a:t>
            </a:r>
            <a:endParaRPr lang="en-US" dirty="0">
              <a:solidFill>
                <a:srgbClr val="00688C"/>
              </a:solidFill>
            </a:endParaRPr>
          </a:p>
        </p:txBody>
      </p:sp>
    </p:spTree>
    <p:extLst>
      <p:ext uri="{BB962C8B-B14F-4D97-AF65-F5344CB8AC3E}">
        <p14:creationId xmlns:p14="http://schemas.microsoft.com/office/powerpoint/2010/main" val="2237280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Dark - Safe Harbor">
    <p:spTree>
      <p:nvGrpSpPr>
        <p:cNvPr id="1" name=""/>
        <p:cNvGrpSpPr/>
        <p:nvPr/>
      </p:nvGrpSpPr>
      <p:grpSpPr>
        <a:xfrm>
          <a:off x="0" y="0"/>
          <a:ext cx="0" cy="0"/>
          <a:chOff x="0" y="0"/>
          <a:chExt cx="0" cy="0"/>
        </a:xfrm>
      </p:grpSpPr>
      <p:pic>
        <p:nvPicPr>
          <p:cNvPr id="11" name="Cloud">
            <a:extLst>
              <a:ext uri="{FF2B5EF4-FFF2-40B4-BE49-F238E27FC236}">
                <a16:creationId xmlns:a16="http://schemas.microsoft.com/office/drawing/2014/main" id="{3BD55515-3A50-4D53-9758-E4F305E6BEB3}"/>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8186" r="8664" b="11578"/>
          <a:stretch/>
        </p:blipFill>
        <p:spPr bwMode="invGray">
          <a:xfrm>
            <a:off x="6204016" y="3429000"/>
            <a:ext cx="5987984" cy="2787502"/>
          </a:xfrm>
          <a:prstGeom prst="rect">
            <a:avLst/>
          </a:prstGeom>
        </p:spPr>
      </p:pic>
      <p:sp>
        <p:nvSpPr>
          <p:cNvPr id="8" name="Slide Number">
            <a:extLst>
              <a:ext uri="{FF2B5EF4-FFF2-40B4-BE49-F238E27FC236}">
                <a16:creationId xmlns:a16="http://schemas.microsoft.com/office/drawing/2014/main" id="{64FDDAFD-2BBE-4DB9-9077-FCD6212CA58D}"/>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7" name="Footer">
            <a:extLst>
              <a:ext uri="{FF2B5EF4-FFF2-40B4-BE49-F238E27FC236}">
                <a16:creationId xmlns:a16="http://schemas.microsoft.com/office/drawing/2014/main" id="{34B53D45-A9AE-43C4-8329-66ED710D4345}"/>
              </a:ext>
            </a:extLst>
          </p:cNvPr>
          <p:cNvSpPr>
            <a:spLocks noGrp="1"/>
          </p:cNvSpPr>
          <p:nvPr>
            <p:ph type="ftr" sz="quarter" idx="11"/>
          </p:nvPr>
        </p:nvSpPr>
        <p:spPr/>
        <p:txBody>
          <a:bodyPr/>
          <a:lstStyle/>
          <a:p>
            <a:r>
              <a:rPr lang="en-US" dirty="0"/>
              <a:t>Copyright © 2020, Oracle and/or its affiliates</a:t>
            </a:r>
          </a:p>
        </p:txBody>
      </p:sp>
      <p:sp>
        <p:nvSpPr>
          <p:cNvPr id="6" name="Date">
            <a:extLst>
              <a:ext uri="{FF2B5EF4-FFF2-40B4-BE49-F238E27FC236}">
                <a16:creationId xmlns:a16="http://schemas.microsoft.com/office/drawing/2014/main" id="{20186CE4-17C1-426D-AB85-C059231C2D75}"/>
              </a:ext>
            </a:extLst>
          </p:cNvPr>
          <p:cNvSpPr>
            <a:spLocks noGrp="1"/>
          </p:cNvSpPr>
          <p:nvPr>
            <p:ph type="dt" sz="half" idx="10"/>
          </p:nvPr>
        </p:nvSpPr>
        <p:spPr/>
        <p:txBody>
          <a:bodyPr/>
          <a:lstStyle/>
          <a:p>
            <a:r>
              <a:rPr lang="en-US" dirty="0"/>
              <a:t>[Date]</a:t>
            </a:r>
          </a:p>
        </p:txBody>
      </p:sp>
      <p:sp>
        <p:nvSpPr>
          <p:cNvPr id="9" name="Title">
            <a:extLst>
              <a:ext uri="{FF2B5EF4-FFF2-40B4-BE49-F238E27FC236}">
                <a16:creationId xmlns:a16="http://schemas.microsoft.com/office/drawing/2014/main" id="{DBE17E23-83CA-42FE-BBEB-EA1F382FD97B}"/>
              </a:ext>
            </a:extLst>
          </p:cNvPr>
          <p:cNvSpPr txBox="1"/>
          <p:nvPr userDrawn="1"/>
        </p:nvSpPr>
        <p:spPr>
          <a:xfrm>
            <a:off x="766762" y="437638"/>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solidFill>
                  <a:schemeClr val="tx1"/>
                </a:solidFill>
                <a:latin typeface="+mn-lt"/>
                <a:cs typeface="Oracle Sans Tab" panose="020B0503020204020204" pitchFamily="34" charset="0"/>
              </a:rPr>
              <a:t>Safe harbor statement</a:t>
            </a:r>
          </a:p>
        </p:txBody>
      </p:sp>
      <p:sp>
        <p:nvSpPr>
          <p:cNvPr id="10" name="Text Field">
            <a:extLst>
              <a:ext uri="{FF2B5EF4-FFF2-40B4-BE49-F238E27FC236}">
                <a16:creationId xmlns:a16="http://schemas.microsoft.com/office/drawing/2014/main" id="{98590942-B202-4AFF-AF73-7A7248A0FFB1}"/>
              </a:ext>
            </a:extLst>
          </p:cNvPr>
          <p:cNvSpPr txBox="1"/>
          <p:nvPr userDrawn="1"/>
        </p:nvSpPr>
        <p:spPr>
          <a:xfrm>
            <a:off x="766762" y="1834750"/>
            <a:ext cx="7987939" cy="2492990"/>
          </a:xfrm>
          <a:prstGeom prst="rect">
            <a:avLst/>
          </a:prstGeom>
          <a:noFill/>
        </p:spPr>
        <p:txBody>
          <a:bodyPr wrap="square" lIns="0" tIns="0" rIns="0" bIns="0" rtlCol="0">
            <a:spAutoFit/>
          </a:bodyPr>
          <a:lstStyle/>
          <a:p>
            <a:r>
              <a:rPr lang="en-US" sz="1800" b="0" i="0" u="none" strike="noStrike" kern="1200" dirty="0">
                <a:solidFill>
                  <a:schemeClr val="tx1"/>
                </a:solidFill>
                <a:effectLst/>
                <a:latin typeface="+mn-lt"/>
                <a:ea typeface="+mn-ea"/>
                <a:cs typeface="+mn-cs"/>
              </a:rPr>
              <a:t>As of August 2020, for most presentations, a safe harbor statement is no longer required, and you will not need to use this slide.  </a:t>
            </a:r>
            <a:br>
              <a:rPr lang="en-US" sz="1800" b="0" i="0" u="none" strike="noStrike" kern="1200" dirty="0">
                <a:solidFill>
                  <a:schemeClr val="tx1"/>
                </a:solidFill>
                <a:effectLst/>
                <a:latin typeface="+mn-lt"/>
                <a:ea typeface="+mn-ea"/>
                <a:cs typeface="+mn-cs"/>
              </a:rPr>
            </a:br>
            <a:endParaRPr lang="en-US" sz="1800" b="0" i="0" u="none" strike="noStrike" kern="1200" dirty="0">
              <a:solidFill>
                <a:schemeClr val="tx1"/>
              </a:solidFill>
              <a:effectLst/>
              <a:latin typeface="+mn-lt"/>
              <a:ea typeface="+mn-ea"/>
              <a:cs typeface="+mn-cs"/>
            </a:endParaRPr>
          </a:p>
          <a:p>
            <a:r>
              <a:rPr lang="en-US" sz="1800" b="0" i="0" u="none" strike="noStrike" kern="1200" dirty="0">
                <a:solidFill>
                  <a:schemeClr val="tx1"/>
                </a:solidFill>
                <a:effectLst/>
                <a:latin typeface="+mn-lt"/>
                <a:ea typeface="+mn-ea"/>
                <a:cs typeface="+mn-cs"/>
              </a:rPr>
              <a:t>The forward looking statement safe harbor slide is required ONLY for external presentations that pertain to: product launches, executive presentations and keynotes at major events, and any event attended by financial analysts.</a:t>
            </a:r>
          </a:p>
          <a:p>
            <a:endParaRPr lang="en-US" sz="1800" b="0" i="0" u="none" strike="noStrike" kern="1200" dirty="0">
              <a:solidFill>
                <a:schemeClr val="tx1"/>
              </a:solidFill>
              <a:effectLst/>
              <a:latin typeface="+mn-lt"/>
              <a:ea typeface="+mn-ea"/>
              <a:cs typeface="+mn-cs"/>
            </a:endParaRPr>
          </a:p>
          <a:p>
            <a:r>
              <a:rPr lang="en-US" dirty="0"/>
              <a:t>The notice is available at the </a:t>
            </a:r>
            <a:r>
              <a:rPr lang="en-US" u="sng" dirty="0">
                <a:solidFill>
                  <a:srgbClr val="F0CC71"/>
                </a:solidFill>
                <a:hlinkClick r:id="rId3">
                  <a:extLst>
                    <a:ext uri="{A12FA001-AC4F-418D-AE19-62706E023703}">
                      <ahyp:hlinkClr xmlns:ahyp="http://schemas.microsoft.com/office/drawing/2018/hyperlinkcolor" val="tx"/>
                    </a:ext>
                  </a:extLst>
                </a:hlinkClick>
              </a:rPr>
              <a:t>Safe Harbor Confluence Page</a:t>
            </a:r>
            <a:endParaRPr lang="en-US" dirty="0">
              <a:solidFill>
                <a:srgbClr val="F0CC71"/>
              </a:solidFill>
            </a:endParaRPr>
          </a:p>
          <a:p>
            <a:r>
              <a:rPr lang="en-US" dirty="0"/>
              <a:t>Contact for Forward Looking Statement: </a:t>
            </a:r>
            <a:r>
              <a:rPr lang="en-US" u="sng" dirty="0">
                <a:solidFill>
                  <a:srgbClr val="F0CC71"/>
                </a:solidFill>
                <a:hlinkClick r:id="rId4">
                  <a:extLst>
                    <a:ext uri="{A12FA001-AC4F-418D-AE19-62706E023703}">
                      <ahyp:hlinkClr xmlns:ahyp="http://schemas.microsoft.com/office/drawing/2018/hyperlinkcolor" val="tx"/>
                    </a:ext>
                  </a:extLst>
                </a:hlinkClick>
              </a:rPr>
              <a:t>quietperiod_ww_grp@oracle.com</a:t>
            </a:r>
            <a:endParaRPr lang="en-US" dirty="0">
              <a:solidFill>
                <a:srgbClr val="F0CC71"/>
              </a:solidFill>
            </a:endParaRPr>
          </a:p>
        </p:txBody>
      </p:sp>
    </p:spTree>
    <p:extLst>
      <p:ext uri="{BB962C8B-B14F-4D97-AF65-F5344CB8AC3E}">
        <p14:creationId xmlns:p14="http://schemas.microsoft.com/office/powerpoint/2010/main" val="15455167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preserve="1" userDrawn="1">
  <p:cSld name="Light - Remote Speaker">
    <p:spTree>
      <p:nvGrpSpPr>
        <p:cNvPr id="1" name=""/>
        <p:cNvGrpSpPr/>
        <p:nvPr/>
      </p:nvGrpSpPr>
      <p:grpSpPr>
        <a:xfrm>
          <a:off x="0" y="0"/>
          <a:ext cx="0" cy="0"/>
          <a:chOff x="0" y="0"/>
          <a:chExt cx="0" cy="0"/>
        </a:xfrm>
      </p:grpSpPr>
      <p:pic>
        <p:nvPicPr>
          <p:cNvPr id="12" name="Data Texture Image">
            <a:extLst>
              <a:ext uri="{FF2B5EF4-FFF2-40B4-BE49-F238E27FC236}">
                <a16:creationId xmlns:a16="http://schemas.microsoft.com/office/drawing/2014/main" id="{D1A8D5F2-734A-AE4A-AC70-8FF7EC3B13B8}"/>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30000"/>
            <a:extLst>
              <a:ext uri="{28A0092B-C50C-407E-A947-70E740481C1C}">
                <a14:useLocalDpi xmlns:a14="http://schemas.microsoft.com/office/drawing/2010/main"/>
              </a:ext>
            </a:extLst>
          </a:blip>
          <a:srcRect r="60000"/>
          <a:stretch/>
        </p:blipFill>
        <p:spPr>
          <a:xfrm>
            <a:off x="0" y="0"/>
            <a:ext cx="4876800" cy="6858000"/>
          </a:xfrm>
          <a:prstGeom prst="rect">
            <a:avLst/>
          </a:prstGeom>
        </p:spPr>
      </p:pic>
      <p:pic>
        <p:nvPicPr>
          <p:cNvPr id="26" name="Abstract Pattern Strip">
            <a:extLst>
              <a:ext uri="{FF2B5EF4-FFF2-40B4-BE49-F238E27FC236}">
                <a16:creationId xmlns:a16="http://schemas.microsoft.com/office/drawing/2014/main" id="{D3A9E2BA-57CB-4699-9D37-B39D95CEEBB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126736" y="2351724"/>
            <a:ext cx="6297167" cy="822960"/>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cxnSp>
        <p:nvCxnSpPr>
          <p:cNvPr id="17" name="Accent Mark">
            <a:extLst>
              <a:ext uri="{FF2B5EF4-FFF2-40B4-BE49-F238E27FC236}">
                <a16:creationId xmlns:a16="http://schemas.microsoft.com/office/drawing/2014/main" id="{B9A28B0D-33C5-45FC-856B-9D1B7CAA4BFC}"/>
              </a:ext>
              <a:ext uri="{C183D7F6-B498-43B3-948B-1728B52AA6E4}">
                <adec:decorative xmlns:adec="http://schemas.microsoft.com/office/drawing/2017/decorative" val="1"/>
              </a:ext>
            </a:extLst>
          </p:cNvPr>
          <p:cNvCxnSpPr>
            <a:cxnSpLocks/>
          </p:cNvCxnSpPr>
          <p:nvPr userDrawn="1"/>
        </p:nvCxnSpPr>
        <p:spPr>
          <a:xfrm flipH="1">
            <a:off x="5126736" y="3408202"/>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12673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sp>
        <p:nvSpPr>
          <p:cNvPr id="6" name="Slide Number">
            <a:extLst>
              <a:ext uri="{FF2B5EF4-FFF2-40B4-BE49-F238E27FC236}">
                <a16:creationId xmlns:a16="http://schemas.microsoft.com/office/drawing/2014/main" id="{B3B74EF8-C058-4095-A81D-CEC96AECC1D3}"/>
              </a:ext>
            </a:extLst>
          </p:cNvPr>
          <p:cNvSpPr>
            <a:spLocks noGrp="1"/>
          </p:cNvSpPr>
          <p:nvPr>
            <p:ph type="sldNum" sz="quarter" idx="19"/>
          </p:nvPr>
        </p:nvSpPr>
        <p:spPr/>
        <p:txBody>
          <a:bodyPr/>
          <a:lstStyle/>
          <a:p>
            <a:fld id="{345D60D9-5372-5F40-9443-0F9AE5BDC3C8}" type="slidenum">
              <a:rPr lang="en-US" smtClean="0"/>
              <a:pPr/>
              <a:t>‹#›</a:t>
            </a:fld>
            <a:endParaRPr lang="en-US" dirty="0"/>
          </a:p>
        </p:txBody>
      </p:sp>
      <p:sp>
        <p:nvSpPr>
          <p:cNvPr id="5" name="Footer">
            <a:extLst>
              <a:ext uri="{FF2B5EF4-FFF2-40B4-BE49-F238E27FC236}">
                <a16:creationId xmlns:a16="http://schemas.microsoft.com/office/drawing/2014/main" id="{BE5E9E95-1036-471A-96CF-B7D5FE282FCE}"/>
              </a:ext>
            </a:extLst>
          </p:cNvPr>
          <p:cNvSpPr>
            <a:spLocks noGrp="1"/>
          </p:cNvSpPr>
          <p:nvPr>
            <p:ph type="ftr" sz="quarter" idx="18"/>
          </p:nvPr>
        </p:nvSpPr>
        <p:spPr/>
        <p:txBody>
          <a:bodyPr/>
          <a:lstStyle/>
          <a:p>
            <a:r>
              <a:rPr lang="en-US" dirty="0"/>
              <a:t>Copyright © 2020, Oracle and/or its affiliates</a:t>
            </a:r>
          </a:p>
        </p:txBody>
      </p:sp>
      <p:sp>
        <p:nvSpPr>
          <p:cNvPr id="4" name="Date">
            <a:extLst>
              <a:ext uri="{FF2B5EF4-FFF2-40B4-BE49-F238E27FC236}">
                <a16:creationId xmlns:a16="http://schemas.microsoft.com/office/drawing/2014/main" id="{8010DE74-E2DA-4AC8-9606-B0A60A71D99B}"/>
              </a:ext>
            </a:extLst>
          </p:cNvPr>
          <p:cNvSpPr>
            <a:spLocks noGrp="1"/>
          </p:cNvSpPr>
          <p:nvPr>
            <p:ph type="dt" sz="half" idx="17"/>
          </p:nvPr>
        </p:nvSpPr>
        <p:spPr/>
        <p:txBody>
          <a:bodyPr/>
          <a:lstStyle/>
          <a:p>
            <a:r>
              <a:rPr lang="en-US" dirty="0"/>
              <a:t>[Date]</a:t>
            </a:r>
          </a:p>
        </p:txBody>
      </p:sp>
      <p:pic>
        <p:nvPicPr>
          <p:cNvPr id="10" name="OTag">
            <a:extLst>
              <a:ext uri="{FF2B5EF4-FFF2-40B4-BE49-F238E27FC236}">
                <a16:creationId xmlns:a16="http://schemas.microsoft.com/office/drawing/2014/main" id="{3CE1CF95-2ED4-4044-A052-7E6E1867A5FF}"/>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157671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preserve="1" userDrawn="1">
  <p:cSld name="Dark - Remote Speaker">
    <p:spTree>
      <p:nvGrpSpPr>
        <p:cNvPr id="1" name=""/>
        <p:cNvGrpSpPr/>
        <p:nvPr/>
      </p:nvGrpSpPr>
      <p:grpSpPr>
        <a:xfrm>
          <a:off x="0" y="0"/>
          <a:ext cx="0" cy="0"/>
          <a:chOff x="0" y="0"/>
          <a:chExt cx="0" cy="0"/>
        </a:xfrm>
      </p:grpSpPr>
      <p:pic>
        <p:nvPicPr>
          <p:cNvPr id="9" name="Data Texture Image">
            <a:extLst>
              <a:ext uri="{FF2B5EF4-FFF2-40B4-BE49-F238E27FC236}">
                <a16:creationId xmlns:a16="http://schemas.microsoft.com/office/drawing/2014/main" id="{E26EC3C8-1E8A-43CD-9CC5-3445436458CA}"/>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r="60000"/>
          <a:stretch/>
        </p:blipFill>
        <p:spPr bwMode="invGray">
          <a:xfrm>
            <a:off x="0" y="0"/>
            <a:ext cx="4876800" cy="6858000"/>
          </a:xfrm>
          <a:prstGeom prst="rect">
            <a:avLst/>
          </a:prstGeom>
        </p:spPr>
      </p:pic>
      <p:pic>
        <p:nvPicPr>
          <p:cNvPr id="11" name="Abstract Pattern Strip">
            <a:extLst>
              <a:ext uri="{FF2B5EF4-FFF2-40B4-BE49-F238E27FC236}">
                <a16:creationId xmlns:a16="http://schemas.microsoft.com/office/drawing/2014/main" id="{A72A4E24-9A0C-4F02-9C88-69D737E41894}"/>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126736" y="2351724"/>
            <a:ext cx="6297167" cy="822960"/>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cxnSp>
        <p:nvCxnSpPr>
          <p:cNvPr id="17" name="Accent Mark">
            <a:extLst>
              <a:ext uri="{FF2B5EF4-FFF2-40B4-BE49-F238E27FC236}">
                <a16:creationId xmlns:a16="http://schemas.microsoft.com/office/drawing/2014/main" id="{B9A28B0D-33C5-45FC-856B-9D1B7CAA4BFC}"/>
              </a:ext>
              <a:ext uri="{C183D7F6-B498-43B3-948B-1728B52AA6E4}">
                <adec:decorative xmlns:adec="http://schemas.microsoft.com/office/drawing/2017/decorative" val="1"/>
              </a:ext>
            </a:extLst>
          </p:cNvPr>
          <p:cNvCxnSpPr>
            <a:cxnSpLocks/>
          </p:cNvCxnSpPr>
          <p:nvPr userDrawn="1"/>
        </p:nvCxnSpPr>
        <p:spPr>
          <a:xfrm flipH="1">
            <a:off x="5126736" y="3408202"/>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12673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sp>
        <p:nvSpPr>
          <p:cNvPr id="6" name="Slide Number">
            <a:extLst>
              <a:ext uri="{FF2B5EF4-FFF2-40B4-BE49-F238E27FC236}">
                <a16:creationId xmlns:a16="http://schemas.microsoft.com/office/drawing/2014/main" id="{B3B74EF8-C058-4095-A81D-CEC96AECC1D3}"/>
              </a:ext>
            </a:extLst>
          </p:cNvPr>
          <p:cNvSpPr>
            <a:spLocks noGrp="1"/>
          </p:cNvSpPr>
          <p:nvPr>
            <p:ph type="sldNum" sz="quarter" idx="19"/>
          </p:nvPr>
        </p:nvSpPr>
        <p:spPr/>
        <p:txBody>
          <a:bodyPr/>
          <a:lstStyle/>
          <a:p>
            <a:fld id="{345D60D9-5372-5F40-9443-0F9AE5BDC3C8}" type="slidenum">
              <a:rPr lang="en-US" smtClean="0"/>
              <a:pPr/>
              <a:t>‹#›</a:t>
            </a:fld>
            <a:endParaRPr lang="en-US" dirty="0"/>
          </a:p>
        </p:txBody>
      </p:sp>
      <p:sp>
        <p:nvSpPr>
          <p:cNvPr id="5" name="Footer">
            <a:extLst>
              <a:ext uri="{FF2B5EF4-FFF2-40B4-BE49-F238E27FC236}">
                <a16:creationId xmlns:a16="http://schemas.microsoft.com/office/drawing/2014/main" id="{BE5E9E95-1036-471A-96CF-B7D5FE282FCE}"/>
              </a:ext>
            </a:extLst>
          </p:cNvPr>
          <p:cNvSpPr>
            <a:spLocks noGrp="1"/>
          </p:cNvSpPr>
          <p:nvPr>
            <p:ph type="ftr" sz="quarter" idx="18"/>
          </p:nvPr>
        </p:nvSpPr>
        <p:spPr/>
        <p:txBody>
          <a:bodyPr/>
          <a:lstStyle/>
          <a:p>
            <a:r>
              <a:rPr lang="en-US" dirty="0"/>
              <a:t>Copyright © 2020, Oracle and/or its affiliates</a:t>
            </a:r>
          </a:p>
        </p:txBody>
      </p:sp>
      <p:sp>
        <p:nvSpPr>
          <p:cNvPr id="4" name="Date">
            <a:extLst>
              <a:ext uri="{FF2B5EF4-FFF2-40B4-BE49-F238E27FC236}">
                <a16:creationId xmlns:a16="http://schemas.microsoft.com/office/drawing/2014/main" id="{8010DE74-E2DA-4AC8-9606-B0A60A71D99B}"/>
              </a:ext>
            </a:extLst>
          </p:cNvPr>
          <p:cNvSpPr>
            <a:spLocks noGrp="1"/>
          </p:cNvSpPr>
          <p:nvPr>
            <p:ph type="dt" sz="half" idx="17"/>
          </p:nvPr>
        </p:nvSpPr>
        <p:spPr/>
        <p:txBody>
          <a:bodyPr/>
          <a:lstStyle/>
          <a:p>
            <a:r>
              <a:rPr lang="en-US" dirty="0"/>
              <a:t>[Date]</a:t>
            </a:r>
          </a:p>
        </p:txBody>
      </p:sp>
      <p:pic>
        <p:nvPicPr>
          <p:cNvPr id="10" name="OTag">
            <a:extLst>
              <a:ext uri="{FF2B5EF4-FFF2-40B4-BE49-F238E27FC236}">
                <a16:creationId xmlns:a16="http://schemas.microsoft.com/office/drawing/2014/main" id="{3AA2A5D2-AD0A-4DBD-927A-96DC377BC49B}"/>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21475707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Light - Numbered Outline">
    <p:spTree>
      <p:nvGrpSpPr>
        <p:cNvPr id="1" name=""/>
        <p:cNvGrpSpPr/>
        <p:nvPr/>
      </p:nvGrpSpPr>
      <p:grpSpPr>
        <a:xfrm>
          <a:off x="0" y="0"/>
          <a:ext cx="0" cy="0"/>
          <a:chOff x="0" y="0"/>
          <a:chExt cx="0" cy="0"/>
        </a:xfrm>
      </p:grpSpPr>
      <p:pic>
        <p:nvPicPr>
          <p:cNvPr id="21" name="Cloud">
            <a:extLst>
              <a:ext uri="{FF2B5EF4-FFF2-40B4-BE49-F238E27FC236}">
                <a16:creationId xmlns:a16="http://schemas.microsoft.com/office/drawing/2014/main" id="{B9D94F4A-D0AE-411E-9303-E56AFB72BE84}"/>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7927" b="29367"/>
          <a:stretch/>
        </p:blipFill>
        <p:spPr>
          <a:xfrm>
            <a:off x="5552282" y="4393976"/>
            <a:ext cx="6133750" cy="1713138"/>
          </a:xfrm>
          <a:prstGeom prst="rect">
            <a:avLst/>
          </a:prstGeom>
        </p:spPr>
      </p:pic>
      <p:sp>
        <p:nvSpPr>
          <p:cNvPr id="4" name="Title">
            <a:extLst>
              <a:ext uri="{FF2B5EF4-FFF2-40B4-BE49-F238E27FC236}">
                <a16:creationId xmlns:a16="http://schemas.microsoft.com/office/drawing/2014/main" id="{3B7A3120-AB01-4329-8201-BBB98336166F}"/>
              </a:ext>
            </a:extLst>
          </p:cNvPr>
          <p:cNvSpPr>
            <a:spLocks noGrp="1"/>
          </p:cNvSpPr>
          <p:nvPr>
            <p:ph type="title" hasCustomPrompt="1"/>
          </p:nvPr>
        </p:nvSpPr>
        <p:spPr/>
        <p:txBody>
          <a:bodyPr/>
          <a:lstStyle>
            <a:lvl1pPr>
              <a:defRPr/>
            </a:lvl1pPr>
          </a:lstStyle>
          <a:p>
            <a:r>
              <a:rPr lang="en-US" dirty="0"/>
              <a:t>Title</a:t>
            </a:r>
          </a:p>
        </p:txBody>
      </p:sp>
      <p:sp>
        <p:nvSpPr>
          <p:cNvPr id="13" name="Number 1">
            <a:extLst>
              <a:ext uri="{FF2B5EF4-FFF2-40B4-BE49-F238E27FC236}">
                <a16:creationId xmlns:a16="http://schemas.microsoft.com/office/drawing/2014/main" id="{85B432C7-6194-C04D-8607-A1DFBA3219E4}"/>
              </a:ext>
            </a:extLst>
          </p:cNvPr>
          <p:cNvSpPr>
            <a:spLocks noGrp="1"/>
          </p:cNvSpPr>
          <p:nvPr>
            <p:ph type="body" sz="quarter" idx="10" hasCustomPrompt="1"/>
          </p:nvPr>
        </p:nvSpPr>
        <p:spPr>
          <a:xfrm>
            <a:off x="768095" y="1833748"/>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3" name="Text Field 1">
            <a:extLst>
              <a:ext uri="{FF2B5EF4-FFF2-40B4-BE49-F238E27FC236}">
                <a16:creationId xmlns:a16="http://schemas.microsoft.com/office/drawing/2014/main" id="{FD86EFD9-8225-47A7-9DFF-A350F67E94AA}"/>
              </a:ext>
            </a:extLst>
          </p:cNvPr>
          <p:cNvSpPr>
            <a:spLocks noGrp="1"/>
          </p:cNvSpPr>
          <p:nvPr>
            <p:ph type="body" idx="1"/>
          </p:nvPr>
        </p:nvSpPr>
        <p:spPr>
          <a:xfrm>
            <a:off x="1371411" y="1797991"/>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5" name="Number 2">
            <a:extLst>
              <a:ext uri="{FF2B5EF4-FFF2-40B4-BE49-F238E27FC236}">
                <a16:creationId xmlns:a16="http://schemas.microsoft.com/office/drawing/2014/main" id="{06493D53-065B-674D-B762-76404273F0D9}"/>
              </a:ext>
            </a:extLst>
          </p:cNvPr>
          <p:cNvSpPr>
            <a:spLocks noGrp="1"/>
          </p:cNvSpPr>
          <p:nvPr>
            <p:ph type="body" sz="quarter" idx="11" hasCustomPrompt="1"/>
          </p:nvPr>
        </p:nvSpPr>
        <p:spPr>
          <a:xfrm>
            <a:off x="768095" y="2345834"/>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19" name="Text Field 2">
            <a:extLst>
              <a:ext uri="{FF2B5EF4-FFF2-40B4-BE49-F238E27FC236}">
                <a16:creationId xmlns:a16="http://schemas.microsoft.com/office/drawing/2014/main" id="{53E966DA-E5B9-074E-B0AA-F5451AF51BAE}"/>
              </a:ext>
            </a:extLst>
          </p:cNvPr>
          <p:cNvSpPr>
            <a:spLocks noGrp="1"/>
          </p:cNvSpPr>
          <p:nvPr>
            <p:ph type="body" idx="16"/>
          </p:nvPr>
        </p:nvSpPr>
        <p:spPr>
          <a:xfrm>
            <a:off x="1371411" y="2317188"/>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6" name="Number 3">
            <a:extLst>
              <a:ext uri="{FF2B5EF4-FFF2-40B4-BE49-F238E27FC236}">
                <a16:creationId xmlns:a16="http://schemas.microsoft.com/office/drawing/2014/main" id="{DD2FB6D0-D95C-6242-A795-CCD93D8A20FE}"/>
              </a:ext>
            </a:extLst>
          </p:cNvPr>
          <p:cNvSpPr>
            <a:spLocks noGrp="1"/>
          </p:cNvSpPr>
          <p:nvPr>
            <p:ph type="body" sz="quarter" idx="12" hasCustomPrompt="1"/>
          </p:nvPr>
        </p:nvSpPr>
        <p:spPr>
          <a:xfrm>
            <a:off x="768095" y="2865008"/>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20" name="Text Field 3">
            <a:extLst>
              <a:ext uri="{FF2B5EF4-FFF2-40B4-BE49-F238E27FC236}">
                <a16:creationId xmlns:a16="http://schemas.microsoft.com/office/drawing/2014/main" id="{35FDD008-E0E6-4746-AB5B-78D012E92B2E}"/>
              </a:ext>
            </a:extLst>
          </p:cNvPr>
          <p:cNvSpPr>
            <a:spLocks noGrp="1"/>
          </p:cNvSpPr>
          <p:nvPr>
            <p:ph type="body" idx="17"/>
          </p:nvPr>
        </p:nvSpPr>
        <p:spPr>
          <a:xfrm>
            <a:off x="1371411" y="2836385"/>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Number 4">
            <a:extLst>
              <a:ext uri="{FF2B5EF4-FFF2-40B4-BE49-F238E27FC236}">
                <a16:creationId xmlns:a16="http://schemas.microsoft.com/office/drawing/2014/main" id="{D25DA43B-4E3A-394F-B8B3-16A0A25D880E}"/>
              </a:ext>
            </a:extLst>
          </p:cNvPr>
          <p:cNvSpPr>
            <a:spLocks noGrp="1"/>
          </p:cNvSpPr>
          <p:nvPr>
            <p:ph type="body" sz="quarter" idx="13" hasCustomPrompt="1"/>
          </p:nvPr>
        </p:nvSpPr>
        <p:spPr>
          <a:xfrm>
            <a:off x="768095" y="3384182"/>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22" name="Text Field 4">
            <a:extLst>
              <a:ext uri="{FF2B5EF4-FFF2-40B4-BE49-F238E27FC236}">
                <a16:creationId xmlns:a16="http://schemas.microsoft.com/office/drawing/2014/main" id="{A5DE72B7-8353-7C47-A8C2-69DED713D179}"/>
              </a:ext>
            </a:extLst>
          </p:cNvPr>
          <p:cNvSpPr>
            <a:spLocks noGrp="1"/>
          </p:cNvSpPr>
          <p:nvPr>
            <p:ph type="body" idx="18"/>
          </p:nvPr>
        </p:nvSpPr>
        <p:spPr>
          <a:xfrm>
            <a:off x="1371411" y="3355582"/>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Number 5">
            <a:extLst>
              <a:ext uri="{FF2B5EF4-FFF2-40B4-BE49-F238E27FC236}">
                <a16:creationId xmlns:a16="http://schemas.microsoft.com/office/drawing/2014/main" id="{0EC907BF-0F79-AE40-A0E1-10EDEEBBAE51}"/>
              </a:ext>
            </a:extLst>
          </p:cNvPr>
          <p:cNvSpPr>
            <a:spLocks noGrp="1"/>
          </p:cNvSpPr>
          <p:nvPr>
            <p:ph type="body" sz="quarter" idx="14" hasCustomPrompt="1"/>
          </p:nvPr>
        </p:nvSpPr>
        <p:spPr>
          <a:xfrm>
            <a:off x="768095" y="3903354"/>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23" name="Text Field 5">
            <a:extLst>
              <a:ext uri="{FF2B5EF4-FFF2-40B4-BE49-F238E27FC236}">
                <a16:creationId xmlns:a16="http://schemas.microsoft.com/office/drawing/2014/main" id="{6D1BD307-5E4B-9647-A402-54CF30BEC3C6}"/>
              </a:ext>
            </a:extLst>
          </p:cNvPr>
          <p:cNvSpPr>
            <a:spLocks noGrp="1"/>
          </p:cNvSpPr>
          <p:nvPr>
            <p:ph type="body" idx="19"/>
          </p:nvPr>
        </p:nvSpPr>
        <p:spPr>
          <a:xfrm>
            <a:off x="1371411" y="3874779"/>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7" name="Slide Number">
            <a:extLst>
              <a:ext uri="{FF2B5EF4-FFF2-40B4-BE49-F238E27FC236}">
                <a16:creationId xmlns:a16="http://schemas.microsoft.com/office/drawing/2014/main" id="{ADC3B97F-4317-2244-A893-1F690DBA4FE4}"/>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25" name="Footer">
            <a:extLst>
              <a:ext uri="{FF2B5EF4-FFF2-40B4-BE49-F238E27FC236}">
                <a16:creationId xmlns:a16="http://schemas.microsoft.com/office/drawing/2014/main" id="{5C832301-2AE4-1245-BF5A-702B011155AF}"/>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5" name="Date">
            <a:extLst>
              <a:ext uri="{FF2B5EF4-FFF2-40B4-BE49-F238E27FC236}">
                <a16:creationId xmlns:a16="http://schemas.microsoft.com/office/drawing/2014/main" id="{B2AA63D4-B866-431A-A0C7-C492B68FD181}"/>
              </a:ext>
            </a:extLst>
          </p:cNvPr>
          <p:cNvSpPr>
            <a:spLocks noGrp="1"/>
          </p:cNvSpPr>
          <p:nvPr>
            <p:ph type="dt" sz="half" idx="20"/>
          </p:nvPr>
        </p:nvSpPr>
        <p:spPr/>
        <p:txBody>
          <a:bodyPr/>
          <a:lstStyle/>
          <a:p>
            <a:r>
              <a:rPr lang="en-US" dirty="0"/>
              <a:t>[Date]</a:t>
            </a:r>
          </a:p>
        </p:txBody>
      </p:sp>
    </p:spTree>
    <p:extLst>
      <p:ext uri="{BB962C8B-B14F-4D97-AF65-F5344CB8AC3E}">
        <p14:creationId xmlns:p14="http://schemas.microsoft.com/office/powerpoint/2010/main" val="3928916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Dark - Numbered Outline">
    <p:bg>
      <p:bgRef idx="1001">
        <a:schemeClr val="bg1"/>
      </p:bgRef>
    </p:bg>
    <p:spTree>
      <p:nvGrpSpPr>
        <p:cNvPr id="1" name=""/>
        <p:cNvGrpSpPr/>
        <p:nvPr/>
      </p:nvGrpSpPr>
      <p:grpSpPr>
        <a:xfrm>
          <a:off x="0" y="0"/>
          <a:ext cx="0" cy="0"/>
          <a:chOff x="0" y="0"/>
          <a:chExt cx="0" cy="0"/>
        </a:xfrm>
      </p:grpSpPr>
      <p:pic>
        <p:nvPicPr>
          <p:cNvPr id="24" name="Cloud">
            <a:extLst>
              <a:ext uri="{FF2B5EF4-FFF2-40B4-BE49-F238E27FC236}">
                <a16:creationId xmlns:a16="http://schemas.microsoft.com/office/drawing/2014/main" id="{13B9A18E-C070-42F0-9CB4-20F3B75A1844}"/>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7242" b="23141"/>
          <a:stretch/>
        </p:blipFill>
        <p:spPr bwMode="invGray">
          <a:xfrm>
            <a:off x="5552282" y="4494368"/>
            <a:ext cx="6133750" cy="1612745"/>
          </a:xfrm>
          <a:prstGeom prst="rect">
            <a:avLst/>
          </a:prstGeom>
        </p:spPr>
      </p:pic>
      <p:sp>
        <p:nvSpPr>
          <p:cNvPr id="4" name="Title">
            <a:extLst>
              <a:ext uri="{FF2B5EF4-FFF2-40B4-BE49-F238E27FC236}">
                <a16:creationId xmlns:a16="http://schemas.microsoft.com/office/drawing/2014/main" id="{3B7A3120-AB01-4329-8201-BBB98336166F}"/>
              </a:ext>
            </a:extLst>
          </p:cNvPr>
          <p:cNvSpPr>
            <a:spLocks noGrp="1"/>
          </p:cNvSpPr>
          <p:nvPr>
            <p:ph type="title" hasCustomPrompt="1"/>
          </p:nvPr>
        </p:nvSpPr>
        <p:spPr/>
        <p:txBody>
          <a:bodyPr/>
          <a:lstStyle>
            <a:lvl1pPr>
              <a:defRPr/>
            </a:lvl1pPr>
          </a:lstStyle>
          <a:p>
            <a:r>
              <a:rPr lang="en-US" dirty="0"/>
              <a:t>Title</a:t>
            </a:r>
          </a:p>
        </p:txBody>
      </p:sp>
      <p:sp>
        <p:nvSpPr>
          <p:cNvPr id="13" name="Number 1">
            <a:extLst>
              <a:ext uri="{FF2B5EF4-FFF2-40B4-BE49-F238E27FC236}">
                <a16:creationId xmlns:a16="http://schemas.microsoft.com/office/drawing/2014/main" id="{85B432C7-6194-C04D-8607-A1DFBA3219E4}"/>
              </a:ext>
            </a:extLst>
          </p:cNvPr>
          <p:cNvSpPr>
            <a:spLocks noGrp="1"/>
          </p:cNvSpPr>
          <p:nvPr>
            <p:ph type="body" sz="quarter" idx="10" hasCustomPrompt="1"/>
          </p:nvPr>
        </p:nvSpPr>
        <p:spPr>
          <a:xfrm>
            <a:off x="768095" y="1826660"/>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3" name="Text Field 1">
            <a:extLst>
              <a:ext uri="{FF2B5EF4-FFF2-40B4-BE49-F238E27FC236}">
                <a16:creationId xmlns:a16="http://schemas.microsoft.com/office/drawing/2014/main" id="{FD86EFD9-8225-47A7-9DFF-A350F67E94AA}"/>
              </a:ext>
            </a:extLst>
          </p:cNvPr>
          <p:cNvSpPr>
            <a:spLocks noGrp="1"/>
          </p:cNvSpPr>
          <p:nvPr>
            <p:ph type="body" idx="1"/>
          </p:nvPr>
        </p:nvSpPr>
        <p:spPr>
          <a:xfrm>
            <a:off x="1371411" y="1797991"/>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5" name="Number 2">
            <a:extLst>
              <a:ext uri="{FF2B5EF4-FFF2-40B4-BE49-F238E27FC236}">
                <a16:creationId xmlns:a16="http://schemas.microsoft.com/office/drawing/2014/main" id="{06493D53-065B-674D-B762-76404273F0D9}"/>
              </a:ext>
            </a:extLst>
          </p:cNvPr>
          <p:cNvSpPr>
            <a:spLocks noGrp="1"/>
          </p:cNvSpPr>
          <p:nvPr>
            <p:ph type="body" sz="quarter" idx="11" hasCustomPrompt="1"/>
          </p:nvPr>
        </p:nvSpPr>
        <p:spPr>
          <a:xfrm>
            <a:off x="768095" y="2345834"/>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19" name="Text Field 2">
            <a:extLst>
              <a:ext uri="{FF2B5EF4-FFF2-40B4-BE49-F238E27FC236}">
                <a16:creationId xmlns:a16="http://schemas.microsoft.com/office/drawing/2014/main" id="{53E966DA-E5B9-074E-B0AA-F5451AF51BAE}"/>
              </a:ext>
            </a:extLst>
          </p:cNvPr>
          <p:cNvSpPr>
            <a:spLocks noGrp="1"/>
          </p:cNvSpPr>
          <p:nvPr>
            <p:ph type="body" idx="16"/>
          </p:nvPr>
        </p:nvSpPr>
        <p:spPr>
          <a:xfrm>
            <a:off x="1371411" y="2317188"/>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6" name="Number 3">
            <a:extLst>
              <a:ext uri="{FF2B5EF4-FFF2-40B4-BE49-F238E27FC236}">
                <a16:creationId xmlns:a16="http://schemas.microsoft.com/office/drawing/2014/main" id="{DD2FB6D0-D95C-6242-A795-CCD93D8A20FE}"/>
              </a:ext>
            </a:extLst>
          </p:cNvPr>
          <p:cNvSpPr>
            <a:spLocks noGrp="1"/>
          </p:cNvSpPr>
          <p:nvPr>
            <p:ph type="body" sz="quarter" idx="12" hasCustomPrompt="1"/>
          </p:nvPr>
        </p:nvSpPr>
        <p:spPr>
          <a:xfrm>
            <a:off x="768095" y="2865008"/>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20" name="Text Field 3">
            <a:extLst>
              <a:ext uri="{FF2B5EF4-FFF2-40B4-BE49-F238E27FC236}">
                <a16:creationId xmlns:a16="http://schemas.microsoft.com/office/drawing/2014/main" id="{35FDD008-E0E6-4746-AB5B-78D012E92B2E}"/>
              </a:ext>
            </a:extLst>
          </p:cNvPr>
          <p:cNvSpPr>
            <a:spLocks noGrp="1"/>
          </p:cNvSpPr>
          <p:nvPr>
            <p:ph type="body" idx="17"/>
          </p:nvPr>
        </p:nvSpPr>
        <p:spPr>
          <a:xfrm>
            <a:off x="1371411" y="2836385"/>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Number 4">
            <a:extLst>
              <a:ext uri="{FF2B5EF4-FFF2-40B4-BE49-F238E27FC236}">
                <a16:creationId xmlns:a16="http://schemas.microsoft.com/office/drawing/2014/main" id="{D25DA43B-4E3A-394F-B8B3-16A0A25D880E}"/>
              </a:ext>
            </a:extLst>
          </p:cNvPr>
          <p:cNvSpPr>
            <a:spLocks noGrp="1"/>
          </p:cNvSpPr>
          <p:nvPr>
            <p:ph type="body" sz="quarter" idx="13" hasCustomPrompt="1"/>
          </p:nvPr>
        </p:nvSpPr>
        <p:spPr>
          <a:xfrm>
            <a:off x="768095" y="3384182"/>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22" name="Text Field 4">
            <a:extLst>
              <a:ext uri="{FF2B5EF4-FFF2-40B4-BE49-F238E27FC236}">
                <a16:creationId xmlns:a16="http://schemas.microsoft.com/office/drawing/2014/main" id="{A5DE72B7-8353-7C47-A8C2-69DED713D179}"/>
              </a:ext>
            </a:extLst>
          </p:cNvPr>
          <p:cNvSpPr>
            <a:spLocks noGrp="1"/>
          </p:cNvSpPr>
          <p:nvPr>
            <p:ph type="body" idx="18"/>
          </p:nvPr>
        </p:nvSpPr>
        <p:spPr>
          <a:xfrm>
            <a:off x="1371411" y="3355582"/>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Number 5">
            <a:extLst>
              <a:ext uri="{FF2B5EF4-FFF2-40B4-BE49-F238E27FC236}">
                <a16:creationId xmlns:a16="http://schemas.microsoft.com/office/drawing/2014/main" id="{0EC907BF-0F79-AE40-A0E1-10EDEEBBAE51}"/>
              </a:ext>
            </a:extLst>
          </p:cNvPr>
          <p:cNvSpPr>
            <a:spLocks noGrp="1"/>
          </p:cNvSpPr>
          <p:nvPr>
            <p:ph type="body" sz="quarter" idx="14" hasCustomPrompt="1"/>
          </p:nvPr>
        </p:nvSpPr>
        <p:spPr>
          <a:xfrm>
            <a:off x="768095" y="3903354"/>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23" name="Text Field 5">
            <a:extLst>
              <a:ext uri="{FF2B5EF4-FFF2-40B4-BE49-F238E27FC236}">
                <a16:creationId xmlns:a16="http://schemas.microsoft.com/office/drawing/2014/main" id="{6D1BD307-5E4B-9647-A402-54CF30BEC3C6}"/>
              </a:ext>
            </a:extLst>
          </p:cNvPr>
          <p:cNvSpPr>
            <a:spLocks noGrp="1"/>
          </p:cNvSpPr>
          <p:nvPr>
            <p:ph type="body" idx="19"/>
          </p:nvPr>
        </p:nvSpPr>
        <p:spPr>
          <a:xfrm>
            <a:off x="1371411" y="3874779"/>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7" name="Slide Number">
            <a:extLst>
              <a:ext uri="{FF2B5EF4-FFF2-40B4-BE49-F238E27FC236}">
                <a16:creationId xmlns:a16="http://schemas.microsoft.com/office/drawing/2014/main" id="{ADC3B97F-4317-2244-A893-1F690DBA4FE4}"/>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25" name="Footer">
            <a:extLst>
              <a:ext uri="{FF2B5EF4-FFF2-40B4-BE49-F238E27FC236}">
                <a16:creationId xmlns:a16="http://schemas.microsoft.com/office/drawing/2014/main" id="{5C832301-2AE4-1245-BF5A-702B011155AF}"/>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5" name="Date">
            <a:extLst>
              <a:ext uri="{FF2B5EF4-FFF2-40B4-BE49-F238E27FC236}">
                <a16:creationId xmlns:a16="http://schemas.microsoft.com/office/drawing/2014/main" id="{B2AA63D4-B866-431A-A0C7-C492B68FD181}"/>
              </a:ext>
            </a:extLst>
          </p:cNvPr>
          <p:cNvSpPr>
            <a:spLocks noGrp="1"/>
          </p:cNvSpPr>
          <p:nvPr>
            <p:ph type="dt" sz="half" idx="20"/>
          </p:nvPr>
        </p:nvSpPr>
        <p:spPr/>
        <p:txBody>
          <a:bodyPr/>
          <a:lstStyle/>
          <a:p>
            <a:r>
              <a:rPr lang="en-US" dirty="0"/>
              <a:t>[Date]</a:t>
            </a:r>
          </a:p>
        </p:txBody>
      </p:sp>
    </p:spTree>
    <p:extLst>
      <p:ext uri="{BB962C8B-B14F-4D97-AF65-F5344CB8AC3E}">
        <p14:creationId xmlns:p14="http://schemas.microsoft.com/office/powerpoint/2010/main" val="21023576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Light - Numbered Outline 2 Column">
    <p:spTree>
      <p:nvGrpSpPr>
        <p:cNvPr id="1" name=""/>
        <p:cNvGrpSpPr/>
        <p:nvPr/>
      </p:nvGrpSpPr>
      <p:grpSpPr>
        <a:xfrm>
          <a:off x="0" y="0"/>
          <a:ext cx="0" cy="0"/>
          <a:chOff x="0" y="0"/>
          <a:chExt cx="0" cy="0"/>
        </a:xfrm>
      </p:grpSpPr>
      <p:pic>
        <p:nvPicPr>
          <p:cNvPr id="65" name="Cloud">
            <a:extLst>
              <a:ext uri="{FF2B5EF4-FFF2-40B4-BE49-F238E27FC236}">
                <a16:creationId xmlns:a16="http://schemas.microsoft.com/office/drawing/2014/main" id="{502B925C-155C-44FF-8AB3-ADA30624D666}"/>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8806" b="29367"/>
          <a:stretch/>
        </p:blipFill>
        <p:spPr>
          <a:xfrm>
            <a:off x="5552282" y="4422526"/>
            <a:ext cx="6133750" cy="1684588"/>
          </a:xfrm>
          <a:prstGeom prst="rect">
            <a:avLst/>
          </a:prstGeom>
        </p:spPr>
      </p:pic>
      <p:sp>
        <p:nvSpPr>
          <p:cNvPr id="6" name="Title">
            <a:extLst>
              <a:ext uri="{FF2B5EF4-FFF2-40B4-BE49-F238E27FC236}">
                <a16:creationId xmlns:a16="http://schemas.microsoft.com/office/drawing/2014/main" id="{1DD53858-20BD-4E5C-A284-6E6B9C2D6720}"/>
              </a:ext>
            </a:extLst>
          </p:cNvPr>
          <p:cNvSpPr>
            <a:spLocks noGrp="1"/>
          </p:cNvSpPr>
          <p:nvPr>
            <p:ph type="title" hasCustomPrompt="1"/>
          </p:nvPr>
        </p:nvSpPr>
        <p:spPr/>
        <p:txBody>
          <a:bodyPr/>
          <a:lstStyle>
            <a:lvl1pPr>
              <a:defRPr/>
            </a:lvl1pPr>
          </a:lstStyle>
          <a:p>
            <a:r>
              <a:rPr lang="en-US" dirty="0"/>
              <a:t>Title</a:t>
            </a:r>
          </a:p>
        </p:txBody>
      </p:sp>
      <p:sp>
        <p:nvSpPr>
          <p:cNvPr id="54" name="Number 1">
            <a:extLst>
              <a:ext uri="{FF2B5EF4-FFF2-40B4-BE49-F238E27FC236}">
                <a16:creationId xmlns:a16="http://schemas.microsoft.com/office/drawing/2014/main" id="{5C328C39-8523-4FF1-9AF1-74711C087603}"/>
              </a:ext>
            </a:extLst>
          </p:cNvPr>
          <p:cNvSpPr>
            <a:spLocks noGrp="1"/>
          </p:cNvSpPr>
          <p:nvPr>
            <p:ph type="body" sz="quarter" idx="10" hasCustomPrompt="1"/>
          </p:nvPr>
        </p:nvSpPr>
        <p:spPr>
          <a:xfrm>
            <a:off x="768095" y="1826660"/>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53" name="Text Field 1">
            <a:extLst>
              <a:ext uri="{FF2B5EF4-FFF2-40B4-BE49-F238E27FC236}">
                <a16:creationId xmlns:a16="http://schemas.microsoft.com/office/drawing/2014/main" id="{655D94AF-400D-4994-875A-1C0056A5F775}"/>
              </a:ext>
            </a:extLst>
          </p:cNvPr>
          <p:cNvSpPr>
            <a:spLocks noGrp="1"/>
          </p:cNvSpPr>
          <p:nvPr>
            <p:ph type="body" idx="1"/>
          </p:nvPr>
        </p:nvSpPr>
        <p:spPr>
          <a:xfrm>
            <a:off x="1371411" y="1797991"/>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1" name="Number 2">
            <a:extLst>
              <a:ext uri="{FF2B5EF4-FFF2-40B4-BE49-F238E27FC236}">
                <a16:creationId xmlns:a16="http://schemas.microsoft.com/office/drawing/2014/main" id="{35383DED-C8B0-465B-9DDE-C7CB824D7A8B}"/>
              </a:ext>
            </a:extLst>
          </p:cNvPr>
          <p:cNvSpPr>
            <a:spLocks noGrp="1"/>
          </p:cNvSpPr>
          <p:nvPr>
            <p:ph type="body" sz="quarter" idx="11" hasCustomPrompt="1"/>
          </p:nvPr>
        </p:nvSpPr>
        <p:spPr>
          <a:xfrm>
            <a:off x="768095" y="2345834"/>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50" name="Text Field 2">
            <a:extLst>
              <a:ext uri="{FF2B5EF4-FFF2-40B4-BE49-F238E27FC236}">
                <a16:creationId xmlns:a16="http://schemas.microsoft.com/office/drawing/2014/main" id="{27711CB0-3C40-4D23-BE62-A8AA840420E7}"/>
              </a:ext>
            </a:extLst>
          </p:cNvPr>
          <p:cNvSpPr>
            <a:spLocks noGrp="1"/>
          </p:cNvSpPr>
          <p:nvPr>
            <p:ph type="body" idx="16"/>
          </p:nvPr>
        </p:nvSpPr>
        <p:spPr>
          <a:xfrm>
            <a:off x="1371411" y="2317188"/>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9" name="Number 3">
            <a:extLst>
              <a:ext uri="{FF2B5EF4-FFF2-40B4-BE49-F238E27FC236}">
                <a16:creationId xmlns:a16="http://schemas.microsoft.com/office/drawing/2014/main" id="{02470E76-0C23-49D0-BA36-BE07E5FA9FEB}"/>
              </a:ext>
            </a:extLst>
          </p:cNvPr>
          <p:cNvSpPr>
            <a:spLocks noGrp="1"/>
          </p:cNvSpPr>
          <p:nvPr>
            <p:ph type="body" sz="quarter" idx="12" hasCustomPrompt="1"/>
          </p:nvPr>
        </p:nvSpPr>
        <p:spPr>
          <a:xfrm>
            <a:off x="768095" y="2865008"/>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48" name="Text Field 3">
            <a:extLst>
              <a:ext uri="{FF2B5EF4-FFF2-40B4-BE49-F238E27FC236}">
                <a16:creationId xmlns:a16="http://schemas.microsoft.com/office/drawing/2014/main" id="{C2034A07-C8E9-462F-810A-359D5C5CE8EF}"/>
              </a:ext>
            </a:extLst>
          </p:cNvPr>
          <p:cNvSpPr>
            <a:spLocks noGrp="1"/>
          </p:cNvSpPr>
          <p:nvPr>
            <p:ph type="body" idx="17"/>
          </p:nvPr>
        </p:nvSpPr>
        <p:spPr>
          <a:xfrm>
            <a:off x="1371411" y="2836385"/>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7" name="Number 4">
            <a:extLst>
              <a:ext uri="{FF2B5EF4-FFF2-40B4-BE49-F238E27FC236}">
                <a16:creationId xmlns:a16="http://schemas.microsoft.com/office/drawing/2014/main" id="{71F5EBB5-D713-44E4-ACEB-13D0E36B5F42}"/>
              </a:ext>
            </a:extLst>
          </p:cNvPr>
          <p:cNvSpPr>
            <a:spLocks noGrp="1"/>
          </p:cNvSpPr>
          <p:nvPr>
            <p:ph type="body" sz="quarter" idx="13" hasCustomPrompt="1"/>
          </p:nvPr>
        </p:nvSpPr>
        <p:spPr>
          <a:xfrm>
            <a:off x="768095" y="3384182"/>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44" name="Text Field 4">
            <a:extLst>
              <a:ext uri="{FF2B5EF4-FFF2-40B4-BE49-F238E27FC236}">
                <a16:creationId xmlns:a16="http://schemas.microsoft.com/office/drawing/2014/main" id="{7FF45397-7298-41DD-955D-0DD502FE9C34}"/>
              </a:ext>
            </a:extLst>
          </p:cNvPr>
          <p:cNvSpPr>
            <a:spLocks noGrp="1"/>
          </p:cNvSpPr>
          <p:nvPr>
            <p:ph type="body" idx="18"/>
          </p:nvPr>
        </p:nvSpPr>
        <p:spPr>
          <a:xfrm>
            <a:off x="1371411" y="3355582"/>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3" name="Number 5">
            <a:extLst>
              <a:ext uri="{FF2B5EF4-FFF2-40B4-BE49-F238E27FC236}">
                <a16:creationId xmlns:a16="http://schemas.microsoft.com/office/drawing/2014/main" id="{75B20835-957E-4C1F-806C-EC0CBAEB1225}"/>
              </a:ext>
            </a:extLst>
          </p:cNvPr>
          <p:cNvSpPr>
            <a:spLocks noGrp="1"/>
          </p:cNvSpPr>
          <p:nvPr>
            <p:ph type="body" sz="quarter" idx="14" hasCustomPrompt="1"/>
          </p:nvPr>
        </p:nvSpPr>
        <p:spPr>
          <a:xfrm>
            <a:off x="768095" y="3903354"/>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32" name="Text Field 5">
            <a:extLst>
              <a:ext uri="{FF2B5EF4-FFF2-40B4-BE49-F238E27FC236}">
                <a16:creationId xmlns:a16="http://schemas.microsoft.com/office/drawing/2014/main" id="{0B149484-9996-4B68-98FC-C3170038CD9E}"/>
              </a:ext>
            </a:extLst>
          </p:cNvPr>
          <p:cNvSpPr>
            <a:spLocks noGrp="1"/>
          </p:cNvSpPr>
          <p:nvPr>
            <p:ph type="body" idx="19"/>
          </p:nvPr>
        </p:nvSpPr>
        <p:spPr>
          <a:xfrm>
            <a:off x="1371411" y="3874779"/>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27" name="Column Divider 1" descr="Column Divider">
            <a:extLst>
              <a:ext uri="{FF2B5EF4-FFF2-40B4-BE49-F238E27FC236}">
                <a16:creationId xmlns:a16="http://schemas.microsoft.com/office/drawing/2014/main" id="{90C130B8-DB30-A047-8311-FCD7EEDF456C}"/>
              </a:ext>
            </a:extLst>
          </p:cNvPr>
          <p:cNvCxnSpPr>
            <a:cxnSpLocks/>
          </p:cNvCxnSpPr>
          <p:nvPr userDrawn="1"/>
        </p:nvCxnSpPr>
        <p:spPr>
          <a:xfrm>
            <a:off x="6096002" y="1877693"/>
            <a:ext cx="0" cy="422942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64" name="Number 6">
            <a:extLst>
              <a:ext uri="{FF2B5EF4-FFF2-40B4-BE49-F238E27FC236}">
                <a16:creationId xmlns:a16="http://schemas.microsoft.com/office/drawing/2014/main" id="{961425D8-6815-4587-9976-6D1208DA9974}"/>
              </a:ext>
            </a:extLst>
          </p:cNvPr>
          <p:cNvSpPr>
            <a:spLocks noGrp="1"/>
          </p:cNvSpPr>
          <p:nvPr>
            <p:ph type="body" sz="quarter" idx="42" hasCustomPrompt="1"/>
          </p:nvPr>
        </p:nvSpPr>
        <p:spPr>
          <a:xfrm>
            <a:off x="6343873" y="1826660"/>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63" name="Text Field 6">
            <a:extLst>
              <a:ext uri="{FF2B5EF4-FFF2-40B4-BE49-F238E27FC236}">
                <a16:creationId xmlns:a16="http://schemas.microsoft.com/office/drawing/2014/main" id="{AF5C72CF-3497-42F0-B696-100A118E361F}"/>
              </a:ext>
            </a:extLst>
          </p:cNvPr>
          <p:cNvSpPr>
            <a:spLocks noGrp="1"/>
          </p:cNvSpPr>
          <p:nvPr>
            <p:ph type="body" idx="41"/>
          </p:nvPr>
        </p:nvSpPr>
        <p:spPr>
          <a:xfrm>
            <a:off x="6947189" y="1797991"/>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2" name="Number 7">
            <a:extLst>
              <a:ext uri="{FF2B5EF4-FFF2-40B4-BE49-F238E27FC236}">
                <a16:creationId xmlns:a16="http://schemas.microsoft.com/office/drawing/2014/main" id="{1749E72C-4310-4083-831D-CD4C397FF595}"/>
              </a:ext>
            </a:extLst>
          </p:cNvPr>
          <p:cNvSpPr>
            <a:spLocks noGrp="1"/>
          </p:cNvSpPr>
          <p:nvPr>
            <p:ph type="body" sz="quarter" idx="40" hasCustomPrompt="1"/>
          </p:nvPr>
        </p:nvSpPr>
        <p:spPr>
          <a:xfrm>
            <a:off x="6343873" y="2345834"/>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61" name="Text Field 7">
            <a:extLst>
              <a:ext uri="{FF2B5EF4-FFF2-40B4-BE49-F238E27FC236}">
                <a16:creationId xmlns:a16="http://schemas.microsoft.com/office/drawing/2014/main" id="{C9AEDB33-BAFE-47D8-A123-46CA40447186}"/>
              </a:ext>
            </a:extLst>
          </p:cNvPr>
          <p:cNvSpPr>
            <a:spLocks noGrp="1"/>
          </p:cNvSpPr>
          <p:nvPr>
            <p:ph type="body" idx="39"/>
          </p:nvPr>
        </p:nvSpPr>
        <p:spPr>
          <a:xfrm>
            <a:off x="6947189" y="2317188"/>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0" name="Number 8">
            <a:extLst>
              <a:ext uri="{FF2B5EF4-FFF2-40B4-BE49-F238E27FC236}">
                <a16:creationId xmlns:a16="http://schemas.microsoft.com/office/drawing/2014/main" id="{46F755AF-9108-4170-81F7-B6F8E3C68ED1}"/>
              </a:ext>
            </a:extLst>
          </p:cNvPr>
          <p:cNvSpPr>
            <a:spLocks noGrp="1"/>
          </p:cNvSpPr>
          <p:nvPr>
            <p:ph type="body" sz="quarter" idx="38" hasCustomPrompt="1"/>
          </p:nvPr>
        </p:nvSpPr>
        <p:spPr>
          <a:xfrm>
            <a:off x="6343873" y="2865008"/>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59" name="Text Field 8">
            <a:extLst>
              <a:ext uri="{FF2B5EF4-FFF2-40B4-BE49-F238E27FC236}">
                <a16:creationId xmlns:a16="http://schemas.microsoft.com/office/drawing/2014/main" id="{0B77A7F7-398C-4BA3-90E4-80A4FFCBB706}"/>
              </a:ext>
            </a:extLst>
          </p:cNvPr>
          <p:cNvSpPr>
            <a:spLocks noGrp="1"/>
          </p:cNvSpPr>
          <p:nvPr>
            <p:ph type="body" idx="37"/>
          </p:nvPr>
        </p:nvSpPr>
        <p:spPr>
          <a:xfrm>
            <a:off x="6947189" y="2836385"/>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8" name="Number 9">
            <a:extLst>
              <a:ext uri="{FF2B5EF4-FFF2-40B4-BE49-F238E27FC236}">
                <a16:creationId xmlns:a16="http://schemas.microsoft.com/office/drawing/2014/main" id="{D4B1E079-A71B-4A9C-8EFE-2DF8AA35CAC7}"/>
              </a:ext>
            </a:extLst>
          </p:cNvPr>
          <p:cNvSpPr>
            <a:spLocks noGrp="1"/>
          </p:cNvSpPr>
          <p:nvPr>
            <p:ph type="body" sz="quarter" idx="36" hasCustomPrompt="1"/>
          </p:nvPr>
        </p:nvSpPr>
        <p:spPr>
          <a:xfrm>
            <a:off x="6343873" y="3384182"/>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57" name="Text Field 9">
            <a:extLst>
              <a:ext uri="{FF2B5EF4-FFF2-40B4-BE49-F238E27FC236}">
                <a16:creationId xmlns:a16="http://schemas.microsoft.com/office/drawing/2014/main" id="{237213B4-DB0C-459E-B74E-248865DB7F77}"/>
              </a:ext>
            </a:extLst>
          </p:cNvPr>
          <p:cNvSpPr>
            <a:spLocks noGrp="1"/>
          </p:cNvSpPr>
          <p:nvPr>
            <p:ph type="body" idx="35"/>
          </p:nvPr>
        </p:nvSpPr>
        <p:spPr>
          <a:xfrm>
            <a:off x="6947189" y="3355582"/>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6" name="Number 10">
            <a:extLst>
              <a:ext uri="{FF2B5EF4-FFF2-40B4-BE49-F238E27FC236}">
                <a16:creationId xmlns:a16="http://schemas.microsoft.com/office/drawing/2014/main" id="{BFE89EAD-AD1A-4EF1-B013-71447971D3D8}"/>
              </a:ext>
            </a:extLst>
          </p:cNvPr>
          <p:cNvSpPr>
            <a:spLocks noGrp="1"/>
          </p:cNvSpPr>
          <p:nvPr>
            <p:ph type="body" sz="quarter" idx="34" hasCustomPrompt="1"/>
          </p:nvPr>
        </p:nvSpPr>
        <p:spPr>
          <a:xfrm>
            <a:off x="6343873" y="3903354"/>
            <a:ext cx="439953" cy="395562"/>
          </a:xfrm>
          <a:prstGeom prst="rect">
            <a:avLst/>
          </a:prstGeom>
        </p:spPr>
        <p:txBody>
          <a:bodyPr wrap="none" lIns="0" rIns="0">
            <a:noAutofit/>
          </a:bodyPr>
          <a:lstStyle>
            <a:lvl1pPr marL="0" indent="0" algn="l">
              <a:buNone/>
              <a:defRPr sz="2000">
                <a:solidFill>
                  <a:srgbClr val="AE562C"/>
                </a:solidFill>
                <a:latin typeface="Georgia" panose="02040502050405020303" pitchFamily="18" charset="0"/>
              </a:defRPr>
            </a:lvl1pPr>
          </a:lstStyle>
          <a:p>
            <a:pPr lvl="0"/>
            <a:r>
              <a:rPr lang="en-US" dirty="0"/>
              <a:t>X</a:t>
            </a:r>
          </a:p>
        </p:txBody>
      </p:sp>
      <p:sp>
        <p:nvSpPr>
          <p:cNvPr id="55" name="Text Field 10">
            <a:extLst>
              <a:ext uri="{FF2B5EF4-FFF2-40B4-BE49-F238E27FC236}">
                <a16:creationId xmlns:a16="http://schemas.microsoft.com/office/drawing/2014/main" id="{4630594D-B915-4DBC-8632-EC1246600ABF}"/>
              </a:ext>
            </a:extLst>
          </p:cNvPr>
          <p:cNvSpPr>
            <a:spLocks noGrp="1"/>
          </p:cNvSpPr>
          <p:nvPr>
            <p:ph type="body" idx="33"/>
          </p:nvPr>
        </p:nvSpPr>
        <p:spPr>
          <a:xfrm>
            <a:off x="6947189" y="3874779"/>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1" name="Slide Number">
            <a:extLst>
              <a:ext uri="{FF2B5EF4-FFF2-40B4-BE49-F238E27FC236}">
                <a16:creationId xmlns:a16="http://schemas.microsoft.com/office/drawing/2014/main" id="{CC5C0CA0-2B8A-9F4E-A261-9C8E089C7C65}"/>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45" name="Footer">
            <a:extLst>
              <a:ext uri="{FF2B5EF4-FFF2-40B4-BE49-F238E27FC236}">
                <a16:creationId xmlns:a16="http://schemas.microsoft.com/office/drawing/2014/main" id="{6437C572-88B3-0F48-9AC6-404CE959FA0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A9E149D3-5089-469A-B708-4FA53D22FB49}"/>
              </a:ext>
            </a:extLst>
          </p:cNvPr>
          <p:cNvSpPr>
            <a:spLocks noGrp="1"/>
          </p:cNvSpPr>
          <p:nvPr>
            <p:ph type="dt" sz="half" idx="32"/>
          </p:nvPr>
        </p:nvSpPr>
        <p:spPr/>
        <p:txBody>
          <a:bodyPr/>
          <a:lstStyle/>
          <a:p>
            <a:r>
              <a:rPr lang="en-US" dirty="0"/>
              <a:t>[Date]</a:t>
            </a:r>
          </a:p>
        </p:txBody>
      </p:sp>
    </p:spTree>
    <p:extLst>
      <p:ext uri="{BB962C8B-B14F-4D97-AF65-F5344CB8AC3E}">
        <p14:creationId xmlns:p14="http://schemas.microsoft.com/office/powerpoint/2010/main" val="2923581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Dark - Numbered Outline 2 Column">
    <p:bg>
      <p:bgRef idx="1001">
        <a:schemeClr val="bg1"/>
      </p:bgRef>
    </p:bg>
    <p:spTree>
      <p:nvGrpSpPr>
        <p:cNvPr id="1" name=""/>
        <p:cNvGrpSpPr/>
        <p:nvPr/>
      </p:nvGrpSpPr>
      <p:grpSpPr>
        <a:xfrm>
          <a:off x="0" y="0"/>
          <a:ext cx="0" cy="0"/>
          <a:chOff x="0" y="0"/>
          <a:chExt cx="0" cy="0"/>
        </a:xfrm>
      </p:grpSpPr>
      <p:pic>
        <p:nvPicPr>
          <p:cNvPr id="29" name="Cloud">
            <a:extLst>
              <a:ext uri="{FF2B5EF4-FFF2-40B4-BE49-F238E27FC236}">
                <a16:creationId xmlns:a16="http://schemas.microsoft.com/office/drawing/2014/main" id="{1FEF353B-5E69-46CC-99C9-51F3C1151FCA}"/>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t="25032" b="23141"/>
          <a:stretch/>
        </p:blipFill>
        <p:spPr bwMode="invGray">
          <a:xfrm>
            <a:off x="5552282" y="4422526"/>
            <a:ext cx="6133750" cy="1684587"/>
          </a:xfrm>
          <a:prstGeom prst="rect">
            <a:avLst/>
          </a:prstGeom>
        </p:spPr>
      </p:pic>
      <p:sp>
        <p:nvSpPr>
          <p:cNvPr id="6" name="Title">
            <a:extLst>
              <a:ext uri="{FF2B5EF4-FFF2-40B4-BE49-F238E27FC236}">
                <a16:creationId xmlns:a16="http://schemas.microsoft.com/office/drawing/2014/main" id="{1DD53858-20BD-4E5C-A284-6E6B9C2D6720}"/>
              </a:ext>
            </a:extLst>
          </p:cNvPr>
          <p:cNvSpPr>
            <a:spLocks noGrp="1"/>
          </p:cNvSpPr>
          <p:nvPr>
            <p:ph type="title" hasCustomPrompt="1"/>
          </p:nvPr>
        </p:nvSpPr>
        <p:spPr/>
        <p:txBody>
          <a:bodyPr/>
          <a:lstStyle>
            <a:lvl1pPr>
              <a:defRPr/>
            </a:lvl1pPr>
          </a:lstStyle>
          <a:p>
            <a:r>
              <a:rPr lang="en-US" dirty="0"/>
              <a:t>Title</a:t>
            </a:r>
          </a:p>
        </p:txBody>
      </p:sp>
      <p:sp>
        <p:nvSpPr>
          <p:cNvPr id="54" name="Number 1">
            <a:extLst>
              <a:ext uri="{FF2B5EF4-FFF2-40B4-BE49-F238E27FC236}">
                <a16:creationId xmlns:a16="http://schemas.microsoft.com/office/drawing/2014/main" id="{5C328C39-8523-4FF1-9AF1-74711C087603}"/>
              </a:ext>
            </a:extLst>
          </p:cNvPr>
          <p:cNvSpPr>
            <a:spLocks noGrp="1"/>
          </p:cNvSpPr>
          <p:nvPr>
            <p:ph type="body" sz="quarter" idx="10" hasCustomPrompt="1"/>
          </p:nvPr>
        </p:nvSpPr>
        <p:spPr>
          <a:xfrm>
            <a:off x="768095" y="1826660"/>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53" name="Text Field 1">
            <a:extLst>
              <a:ext uri="{FF2B5EF4-FFF2-40B4-BE49-F238E27FC236}">
                <a16:creationId xmlns:a16="http://schemas.microsoft.com/office/drawing/2014/main" id="{655D94AF-400D-4994-875A-1C0056A5F775}"/>
              </a:ext>
            </a:extLst>
          </p:cNvPr>
          <p:cNvSpPr>
            <a:spLocks noGrp="1"/>
          </p:cNvSpPr>
          <p:nvPr>
            <p:ph type="body" idx="1"/>
          </p:nvPr>
        </p:nvSpPr>
        <p:spPr>
          <a:xfrm>
            <a:off x="1371411" y="1797991"/>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1" name="Number 2">
            <a:extLst>
              <a:ext uri="{FF2B5EF4-FFF2-40B4-BE49-F238E27FC236}">
                <a16:creationId xmlns:a16="http://schemas.microsoft.com/office/drawing/2014/main" id="{35383DED-C8B0-465B-9DDE-C7CB824D7A8B}"/>
              </a:ext>
            </a:extLst>
          </p:cNvPr>
          <p:cNvSpPr>
            <a:spLocks noGrp="1"/>
          </p:cNvSpPr>
          <p:nvPr>
            <p:ph type="body" sz="quarter" idx="11" hasCustomPrompt="1"/>
          </p:nvPr>
        </p:nvSpPr>
        <p:spPr>
          <a:xfrm>
            <a:off x="768095" y="2345834"/>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50" name="Text Field 2">
            <a:extLst>
              <a:ext uri="{FF2B5EF4-FFF2-40B4-BE49-F238E27FC236}">
                <a16:creationId xmlns:a16="http://schemas.microsoft.com/office/drawing/2014/main" id="{27711CB0-3C40-4D23-BE62-A8AA840420E7}"/>
              </a:ext>
            </a:extLst>
          </p:cNvPr>
          <p:cNvSpPr>
            <a:spLocks noGrp="1"/>
          </p:cNvSpPr>
          <p:nvPr>
            <p:ph type="body" idx="16"/>
          </p:nvPr>
        </p:nvSpPr>
        <p:spPr>
          <a:xfrm>
            <a:off x="1371411" y="2317188"/>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9" name="Number 3">
            <a:extLst>
              <a:ext uri="{FF2B5EF4-FFF2-40B4-BE49-F238E27FC236}">
                <a16:creationId xmlns:a16="http://schemas.microsoft.com/office/drawing/2014/main" id="{02470E76-0C23-49D0-BA36-BE07E5FA9FEB}"/>
              </a:ext>
            </a:extLst>
          </p:cNvPr>
          <p:cNvSpPr>
            <a:spLocks noGrp="1"/>
          </p:cNvSpPr>
          <p:nvPr>
            <p:ph type="body" sz="quarter" idx="12" hasCustomPrompt="1"/>
          </p:nvPr>
        </p:nvSpPr>
        <p:spPr>
          <a:xfrm>
            <a:off x="768095" y="2865008"/>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48" name="Text Field 3">
            <a:extLst>
              <a:ext uri="{FF2B5EF4-FFF2-40B4-BE49-F238E27FC236}">
                <a16:creationId xmlns:a16="http://schemas.microsoft.com/office/drawing/2014/main" id="{C2034A07-C8E9-462F-810A-359D5C5CE8EF}"/>
              </a:ext>
            </a:extLst>
          </p:cNvPr>
          <p:cNvSpPr>
            <a:spLocks noGrp="1"/>
          </p:cNvSpPr>
          <p:nvPr>
            <p:ph type="body" idx="17"/>
          </p:nvPr>
        </p:nvSpPr>
        <p:spPr>
          <a:xfrm>
            <a:off x="1371411" y="2836385"/>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7" name="Number 4">
            <a:extLst>
              <a:ext uri="{FF2B5EF4-FFF2-40B4-BE49-F238E27FC236}">
                <a16:creationId xmlns:a16="http://schemas.microsoft.com/office/drawing/2014/main" id="{71F5EBB5-D713-44E4-ACEB-13D0E36B5F42}"/>
              </a:ext>
            </a:extLst>
          </p:cNvPr>
          <p:cNvSpPr>
            <a:spLocks noGrp="1"/>
          </p:cNvSpPr>
          <p:nvPr>
            <p:ph type="body" sz="quarter" idx="13" hasCustomPrompt="1"/>
          </p:nvPr>
        </p:nvSpPr>
        <p:spPr>
          <a:xfrm>
            <a:off x="768095" y="3384182"/>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44" name="Text Field 4">
            <a:extLst>
              <a:ext uri="{FF2B5EF4-FFF2-40B4-BE49-F238E27FC236}">
                <a16:creationId xmlns:a16="http://schemas.microsoft.com/office/drawing/2014/main" id="{7FF45397-7298-41DD-955D-0DD502FE9C34}"/>
              </a:ext>
            </a:extLst>
          </p:cNvPr>
          <p:cNvSpPr>
            <a:spLocks noGrp="1"/>
          </p:cNvSpPr>
          <p:nvPr>
            <p:ph type="body" idx="18"/>
          </p:nvPr>
        </p:nvSpPr>
        <p:spPr>
          <a:xfrm>
            <a:off x="1371411" y="3355582"/>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2" name="Text Field 5">
            <a:extLst>
              <a:ext uri="{FF2B5EF4-FFF2-40B4-BE49-F238E27FC236}">
                <a16:creationId xmlns:a16="http://schemas.microsoft.com/office/drawing/2014/main" id="{0B149484-9996-4B68-98FC-C3170038CD9E}"/>
              </a:ext>
            </a:extLst>
          </p:cNvPr>
          <p:cNvSpPr>
            <a:spLocks noGrp="1"/>
          </p:cNvSpPr>
          <p:nvPr>
            <p:ph type="body" idx="19"/>
          </p:nvPr>
        </p:nvSpPr>
        <p:spPr>
          <a:xfrm>
            <a:off x="1371411" y="3874779"/>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3" name="Number 5">
            <a:extLst>
              <a:ext uri="{FF2B5EF4-FFF2-40B4-BE49-F238E27FC236}">
                <a16:creationId xmlns:a16="http://schemas.microsoft.com/office/drawing/2014/main" id="{75B20835-957E-4C1F-806C-EC0CBAEB1225}"/>
              </a:ext>
            </a:extLst>
          </p:cNvPr>
          <p:cNvSpPr>
            <a:spLocks noGrp="1"/>
          </p:cNvSpPr>
          <p:nvPr>
            <p:ph type="body" sz="quarter" idx="14" hasCustomPrompt="1"/>
          </p:nvPr>
        </p:nvSpPr>
        <p:spPr>
          <a:xfrm>
            <a:off x="768095" y="3903354"/>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cxnSp>
        <p:nvCxnSpPr>
          <p:cNvPr id="27" name="Column Divider 1" descr="Column Divider">
            <a:extLst>
              <a:ext uri="{FF2B5EF4-FFF2-40B4-BE49-F238E27FC236}">
                <a16:creationId xmlns:a16="http://schemas.microsoft.com/office/drawing/2014/main" id="{90C130B8-DB30-A047-8311-FCD7EEDF456C}"/>
              </a:ext>
            </a:extLst>
          </p:cNvPr>
          <p:cNvCxnSpPr>
            <a:cxnSpLocks/>
          </p:cNvCxnSpPr>
          <p:nvPr userDrawn="1"/>
        </p:nvCxnSpPr>
        <p:spPr>
          <a:xfrm>
            <a:off x="6096002" y="1877693"/>
            <a:ext cx="0" cy="422942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64" name="Number 6">
            <a:extLst>
              <a:ext uri="{FF2B5EF4-FFF2-40B4-BE49-F238E27FC236}">
                <a16:creationId xmlns:a16="http://schemas.microsoft.com/office/drawing/2014/main" id="{961425D8-6815-4587-9976-6D1208DA9974}"/>
              </a:ext>
            </a:extLst>
          </p:cNvPr>
          <p:cNvSpPr>
            <a:spLocks noGrp="1"/>
          </p:cNvSpPr>
          <p:nvPr>
            <p:ph type="body" sz="quarter" idx="42" hasCustomPrompt="1"/>
          </p:nvPr>
        </p:nvSpPr>
        <p:spPr>
          <a:xfrm>
            <a:off x="6343873" y="1826660"/>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63" name="Text Field 6">
            <a:extLst>
              <a:ext uri="{FF2B5EF4-FFF2-40B4-BE49-F238E27FC236}">
                <a16:creationId xmlns:a16="http://schemas.microsoft.com/office/drawing/2014/main" id="{AF5C72CF-3497-42F0-B696-100A118E361F}"/>
              </a:ext>
            </a:extLst>
          </p:cNvPr>
          <p:cNvSpPr>
            <a:spLocks noGrp="1"/>
          </p:cNvSpPr>
          <p:nvPr>
            <p:ph type="body" idx="41"/>
          </p:nvPr>
        </p:nvSpPr>
        <p:spPr>
          <a:xfrm>
            <a:off x="6947189" y="1797991"/>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2" name="Number 7">
            <a:extLst>
              <a:ext uri="{FF2B5EF4-FFF2-40B4-BE49-F238E27FC236}">
                <a16:creationId xmlns:a16="http://schemas.microsoft.com/office/drawing/2014/main" id="{1749E72C-4310-4083-831D-CD4C397FF595}"/>
              </a:ext>
            </a:extLst>
          </p:cNvPr>
          <p:cNvSpPr>
            <a:spLocks noGrp="1"/>
          </p:cNvSpPr>
          <p:nvPr>
            <p:ph type="body" sz="quarter" idx="40" hasCustomPrompt="1"/>
          </p:nvPr>
        </p:nvSpPr>
        <p:spPr>
          <a:xfrm>
            <a:off x="6343873" y="2345834"/>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61" name="Text Field 7">
            <a:extLst>
              <a:ext uri="{FF2B5EF4-FFF2-40B4-BE49-F238E27FC236}">
                <a16:creationId xmlns:a16="http://schemas.microsoft.com/office/drawing/2014/main" id="{C9AEDB33-BAFE-47D8-A123-46CA40447186}"/>
              </a:ext>
            </a:extLst>
          </p:cNvPr>
          <p:cNvSpPr>
            <a:spLocks noGrp="1"/>
          </p:cNvSpPr>
          <p:nvPr>
            <p:ph type="body" idx="39"/>
          </p:nvPr>
        </p:nvSpPr>
        <p:spPr>
          <a:xfrm>
            <a:off x="6947189" y="2317188"/>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0" name="Number 8">
            <a:extLst>
              <a:ext uri="{FF2B5EF4-FFF2-40B4-BE49-F238E27FC236}">
                <a16:creationId xmlns:a16="http://schemas.microsoft.com/office/drawing/2014/main" id="{46F755AF-9108-4170-81F7-B6F8E3C68ED1}"/>
              </a:ext>
            </a:extLst>
          </p:cNvPr>
          <p:cNvSpPr>
            <a:spLocks noGrp="1"/>
          </p:cNvSpPr>
          <p:nvPr>
            <p:ph type="body" sz="quarter" idx="38" hasCustomPrompt="1"/>
          </p:nvPr>
        </p:nvSpPr>
        <p:spPr>
          <a:xfrm>
            <a:off x="6343873" y="2865008"/>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59" name="Text Field 8">
            <a:extLst>
              <a:ext uri="{FF2B5EF4-FFF2-40B4-BE49-F238E27FC236}">
                <a16:creationId xmlns:a16="http://schemas.microsoft.com/office/drawing/2014/main" id="{0B77A7F7-398C-4BA3-90E4-80A4FFCBB706}"/>
              </a:ext>
            </a:extLst>
          </p:cNvPr>
          <p:cNvSpPr>
            <a:spLocks noGrp="1"/>
          </p:cNvSpPr>
          <p:nvPr>
            <p:ph type="body" idx="37"/>
          </p:nvPr>
        </p:nvSpPr>
        <p:spPr>
          <a:xfrm>
            <a:off x="6947189" y="2836385"/>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8" name="Number 9">
            <a:extLst>
              <a:ext uri="{FF2B5EF4-FFF2-40B4-BE49-F238E27FC236}">
                <a16:creationId xmlns:a16="http://schemas.microsoft.com/office/drawing/2014/main" id="{D4B1E079-A71B-4A9C-8EFE-2DF8AA35CAC7}"/>
              </a:ext>
            </a:extLst>
          </p:cNvPr>
          <p:cNvSpPr>
            <a:spLocks noGrp="1"/>
          </p:cNvSpPr>
          <p:nvPr>
            <p:ph type="body" sz="quarter" idx="36" hasCustomPrompt="1"/>
          </p:nvPr>
        </p:nvSpPr>
        <p:spPr>
          <a:xfrm>
            <a:off x="6343873" y="3384182"/>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57" name="Text Field 9">
            <a:extLst>
              <a:ext uri="{FF2B5EF4-FFF2-40B4-BE49-F238E27FC236}">
                <a16:creationId xmlns:a16="http://schemas.microsoft.com/office/drawing/2014/main" id="{237213B4-DB0C-459E-B74E-248865DB7F77}"/>
              </a:ext>
            </a:extLst>
          </p:cNvPr>
          <p:cNvSpPr>
            <a:spLocks noGrp="1"/>
          </p:cNvSpPr>
          <p:nvPr>
            <p:ph type="body" idx="35"/>
          </p:nvPr>
        </p:nvSpPr>
        <p:spPr>
          <a:xfrm>
            <a:off x="6947189" y="3355582"/>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6" name="Number 10">
            <a:extLst>
              <a:ext uri="{FF2B5EF4-FFF2-40B4-BE49-F238E27FC236}">
                <a16:creationId xmlns:a16="http://schemas.microsoft.com/office/drawing/2014/main" id="{BFE89EAD-AD1A-4EF1-B013-71447971D3D8}"/>
              </a:ext>
            </a:extLst>
          </p:cNvPr>
          <p:cNvSpPr>
            <a:spLocks noGrp="1"/>
          </p:cNvSpPr>
          <p:nvPr>
            <p:ph type="body" sz="quarter" idx="34" hasCustomPrompt="1"/>
          </p:nvPr>
        </p:nvSpPr>
        <p:spPr>
          <a:xfrm>
            <a:off x="6343873" y="3903354"/>
            <a:ext cx="439953" cy="395562"/>
          </a:xfrm>
          <a:prstGeom prst="rect">
            <a:avLst/>
          </a:prstGeom>
        </p:spPr>
        <p:txBody>
          <a:bodyPr wrap="none" lIns="0" rIns="0">
            <a:noAutofit/>
          </a:bodyPr>
          <a:lstStyle>
            <a:lvl1pPr marL="0" indent="0" algn="l">
              <a:buNone/>
              <a:defRPr sz="2000">
                <a:solidFill>
                  <a:srgbClr val="759C6C"/>
                </a:solidFill>
                <a:latin typeface="Georgia" panose="02040502050405020303" pitchFamily="18" charset="0"/>
              </a:defRPr>
            </a:lvl1pPr>
          </a:lstStyle>
          <a:p>
            <a:pPr lvl="0"/>
            <a:r>
              <a:rPr lang="en-US" dirty="0"/>
              <a:t>X</a:t>
            </a:r>
          </a:p>
        </p:txBody>
      </p:sp>
      <p:sp>
        <p:nvSpPr>
          <p:cNvPr id="55" name="Text Field 10">
            <a:extLst>
              <a:ext uri="{FF2B5EF4-FFF2-40B4-BE49-F238E27FC236}">
                <a16:creationId xmlns:a16="http://schemas.microsoft.com/office/drawing/2014/main" id="{4630594D-B915-4DBC-8632-EC1246600ABF}"/>
              </a:ext>
            </a:extLst>
          </p:cNvPr>
          <p:cNvSpPr>
            <a:spLocks noGrp="1"/>
          </p:cNvSpPr>
          <p:nvPr>
            <p:ph type="body" idx="33"/>
          </p:nvPr>
        </p:nvSpPr>
        <p:spPr>
          <a:xfrm>
            <a:off x="6947189" y="3874779"/>
            <a:ext cx="4471605"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Tab" panose="020B0503020204020204" pitchFamily="34" charset="0"/>
                <a:ea typeface="Oracle Sans Tab" panose="020B0503020204020204" pitchFamily="34" charset="0"/>
                <a:cs typeface="Oracle Sans Tab"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1" name="Slide Number">
            <a:extLst>
              <a:ext uri="{FF2B5EF4-FFF2-40B4-BE49-F238E27FC236}">
                <a16:creationId xmlns:a16="http://schemas.microsoft.com/office/drawing/2014/main" id="{CC5C0CA0-2B8A-9F4E-A261-9C8E089C7C65}"/>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45" name="Footer">
            <a:extLst>
              <a:ext uri="{FF2B5EF4-FFF2-40B4-BE49-F238E27FC236}">
                <a16:creationId xmlns:a16="http://schemas.microsoft.com/office/drawing/2014/main" id="{6437C572-88B3-0F48-9AC6-404CE959FA0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A9E149D3-5089-469A-B708-4FA53D22FB49}"/>
              </a:ext>
            </a:extLst>
          </p:cNvPr>
          <p:cNvSpPr>
            <a:spLocks noGrp="1"/>
          </p:cNvSpPr>
          <p:nvPr>
            <p:ph type="dt" sz="half" idx="32"/>
          </p:nvPr>
        </p:nvSpPr>
        <p:spPr/>
        <p:txBody>
          <a:bodyPr/>
          <a:lstStyle/>
          <a:p>
            <a:r>
              <a:rPr lang="en-US" dirty="0"/>
              <a:t>[Date]</a:t>
            </a:r>
          </a:p>
        </p:txBody>
      </p:sp>
    </p:spTree>
    <p:extLst>
      <p:ext uri="{BB962C8B-B14F-4D97-AF65-F5344CB8AC3E}">
        <p14:creationId xmlns:p14="http://schemas.microsoft.com/office/powerpoint/2010/main" val="33250597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showMasterSp="0" preserve="1" userDrawn="1">
  <p:cSld name="Light - Quote with Data Texture Background">
    <p:spTree>
      <p:nvGrpSpPr>
        <p:cNvPr id="1" name=""/>
        <p:cNvGrpSpPr/>
        <p:nvPr/>
      </p:nvGrpSpPr>
      <p:grpSpPr>
        <a:xfrm>
          <a:off x="0" y="0"/>
          <a:ext cx="0" cy="0"/>
          <a:chOff x="0" y="0"/>
          <a:chExt cx="0" cy="0"/>
        </a:xfrm>
      </p:grpSpPr>
      <p:pic>
        <p:nvPicPr>
          <p:cNvPr id="26" name="Data Texture Image">
            <a:extLst>
              <a:ext uri="{FF2B5EF4-FFF2-40B4-BE49-F238E27FC236}">
                <a16:creationId xmlns:a16="http://schemas.microsoft.com/office/drawing/2014/main" id="{B04AAB1E-3886-45C0-9EE7-ABD1360D0F25}"/>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30000"/>
            <a:extLst>
              <a:ext uri="{28A0092B-C50C-407E-A947-70E740481C1C}">
                <a14:useLocalDpi xmlns:a14="http://schemas.microsoft.com/office/drawing/2010/main"/>
              </a:ext>
            </a:extLst>
          </a:blip>
          <a:srcRect/>
          <a:stretch/>
        </p:blipFill>
        <p:spPr>
          <a:xfrm>
            <a:off x="0" y="0"/>
            <a:ext cx="12192000" cy="6857999"/>
          </a:xfrm>
          <a:prstGeom prst="rect">
            <a:avLst/>
          </a:prstGeom>
          <a:ln>
            <a:noFill/>
          </a:ln>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27" name="Abstract Pattern Strip">
            <a:extLst>
              <a:ext uri="{FF2B5EF4-FFF2-40B4-BE49-F238E27FC236}">
                <a16:creationId xmlns:a16="http://schemas.microsoft.com/office/drawing/2014/main" id="{F3401E25-F12C-4928-80ED-70CBC12535BF}"/>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2" name="Title">
            <a:extLst>
              <a:ext uri="{FF2B5EF4-FFF2-40B4-BE49-F238E27FC236}">
                <a16:creationId xmlns:a16="http://schemas.microsoft.com/office/drawing/2014/main" id="{BA19B719-F896-40D2-A59B-8E51E7D4BB65}"/>
              </a:ext>
            </a:extLst>
          </p:cNvPr>
          <p:cNvSpPr>
            <a:spLocks noGrp="1"/>
          </p:cNvSpPr>
          <p:nvPr>
            <p:ph type="title" hasCustomPrompt="1"/>
          </p:nvPr>
        </p:nvSpPr>
        <p:spPr>
          <a:xfrm>
            <a:off x="768875" y="1828800"/>
            <a:ext cx="10671048" cy="2026447"/>
          </a:xfrm>
          <a:noFill/>
        </p:spPr>
        <p:txBody>
          <a:bodyPr vert="horz" wrap="square" lIns="0" tIns="0" rIns="0" bIns="0" rtlCol="0" anchor="b" anchorCtr="0">
            <a:noAutofit/>
          </a:bodyPr>
          <a:lstStyle>
            <a:lvl1pPr>
              <a:lnSpc>
                <a:spcPct val="100000"/>
              </a:lnSpc>
              <a:defRPr lang="en-US" sz="3200" b="0">
                <a:latin typeface="+mj-lt"/>
                <a:cs typeface="Oracle Sans Tab" panose="020B0503020204020204" pitchFamily="34" charset="0"/>
              </a:defRPr>
            </a:lvl1pPr>
          </a:lstStyle>
          <a:p>
            <a:pPr lvl="0"/>
            <a:r>
              <a:rPr lang="en-US" dirty="0"/>
              <a:t>“Click to type customer or partner quote surrounded by quotation marks.” Remove/replace placeholder logo as needed.</a:t>
            </a:r>
          </a:p>
        </p:txBody>
      </p:sp>
      <p:cxnSp>
        <p:nvCxnSpPr>
          <p:cNvPr id="22" name="Accent Mark">
            <a:extLst>
              <a:ext uri="{FF2B5EF4-FFF2-40B4-BE49-F238E27FC236}">
                <a16:creationId xmlns:a16="http://schemas.microsoft.com/office/drawing/2014/main" id="{F363974D-C85A-FE42-A520-65FD80C0574A}"/>
              </a:ext>
              <a:ext uri="{C183D7F6-B498-43B3-948B-1728B52AA6E4}">
                <adec:decorative xmlns:adec="http://schemas.microsoft.com/office/drawing/2017/decorative" val="1"/>
              </a:ext>
            </a:extLst>
          </p:cNvPr>
          <p:cNvCxnSpPr>
            <a:cxnSpLocks/>
          </p:cNvCxnSpPr>
          <p:nvPr userDrawn="1"/>
        </p:nvCxnSpPr>
        <p:spPr>
          <a:xfrm flipH="1">
            <a:off x="774700" y="4169003"/>
            <a:ext cx="310896"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5" name="Slide Number">
            <a:extLst>
              <a:ext uri="{FF2B5EF4-FFF2-40B4-BE49-F238E27FC236}">
                <a16:creationId xmlns:a16="http://schemas.microsoft.com/office/drawing/2014/main" id="{7395177A-B694-4AAB-912F-BF5769C5B10B}"/>
              </a:ext>
            </a:extLst>
          </p:cNvPr>
          <p:cNvSpPr>
            <a:spLocks noGrp="1"/>
          </p:cNvSpPr>
          <p:nvPr>
            <p:ph type="sldNum" sz="quarter" idx="40"/>
          </p:nvPr>
        </p:nvSpPr>
        <p:spPr/>
        <p:txBody>
          <a:bodyPr/>
          <a:lstStyle/>
          <a:p>
            <a:fld id="{345D60D9-5372-5F40-9443-0F9AE5BDC3C8}" type="slidenum">
              <a:rPr lang="en-US" smtClean="0"/>
              <a:pPr/>
              <a:t>‹#›</a:t>
            </a:fld>
            <a:endParaRPr lang="en-US" dirty="0"/>
          </a:p>
        </p:txBody>
      </p:sp>
      <p:sp>
        <p:nvSpPr>
          <p:cNvPr id="4" name="Footer">
            <a:extLst>
              <a:ext uri="{FF2B5EF4-FFF2-40B4-BE49-F238E27FC236}">
                <a16:creationId xmlns:a16="http://schemas.microsoft.com/office/drawing/2014/main" id="{47A561F4-2837-46AC-A525-A8F742E034C6}"/>
              </a:ext>
            </a:extLst>
          </p:cNvPr>
          <p:cNvSpPr>
            <a:spLocks noGrp="1"/>
          </p:cNvSpPr>
          <p:nvPr>
            <p:ph type="ftr" sz="quarter" idx="39"/>
          </p:nvPr>
        </p:nvSpPr>
        <p:spPr/>
        <p:txBody>
          <a:bodyPr/>
          <a:lstStyle/>
          <a:p>
            <a:r>
              <a:rPr lang="en-US" dirty="0"/>
              <a:t>Copyright © 2020, Oracle and/or its affiliates  </a:t>
            </a:r>
          </a:p>
        </p:txBody>
      </p:sp>
      <p:sp>
        <p:nvSpPr>
          <p:cNvPr id="3" name="Date">
            <a:extLst>
              <a:ext uri="{FF2B5EF4-FFF2-40B4-BE49-F238E27FC236}">
                <a16:creationId xmlns:a16="http://schemas.microsoft.com/office/drawing/2014/main" id="{95077E9D-DDF7-495A-9766-EEB6388A258F}"/>
              </a:ext>
            </a:extLst>
          </p:cNvPr>
          <p:cNvSpPr>
            <a:spLocks noGrp="1"/>
          </p:cNvSpPr>
          <p:nvPr>
            <p:ph type="dt" sz="half" idx="38"/>
          </p:nvPr>
        </p:nvSpPr>
        <p:spPr/>
        <p:txBody>
          <a:bodyPr/>
          <a:lstStyle/>
          <a:p>
            <a:r>
              <a:rPr lang="en-US" dirty="0"/>
              <a:t>[Date]</a:t>
            </a:r>
          </a:p>
        </p:txBody>
      </p:sp>
    </p:spTree>
    <p:extLst>
      <p:ext uri="{BB962C8B-B14F-4D97-AF65-F5344CB8AC3E}">
        <p14:creationId xmlns:p14="http://schemas.microsoft.com/office/powerpoint/2010/main" val="1941864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showMasterSp="0" preserve="1" userDrawn="1">
  <p:cSld name="Dark - Quote with Data Texture Background">
    <p:bg>
      <p:bgRef idx="1001">
        <a:schemeClr val="bg1"/>
      </p:bgRef>
    </p:bg>
    <p:spTree>
      <p:nvGrpSpPr>
        <p:cNvPr id="1" name=""/>
        <p:cNvGrpSpPr/>
        <p:nvPr/>
      </p:nvGrpSpPr>
      <p:grpSpPr>
        <a:xfrm>
          <a:off x="0" y="0"/>
          <a:ext cx="0" cy="0"/>
          <a:chOff x="0" y="0"/>
          <a:chExt cx="0" cy="0"/>
        </a:xfrm>
      </p:grpSpPr>
      <p:pic>
        <p:nvPicPr>
          <p:cNvPr id="15" name="Data Texture Image">
            <a:extLst>
              <a:ext uri="{FF2B5EF4-FFF2-40B4-BE49-F238E27FC236}">
                <a16:creationId xmlns:a16="http://schemas.microsoft.com/office/drawing/2014/main" id="{8A6273FB-BF91-403E-A6FD-7515A6D8BFCC}"/>
              </a:ext>
              <a:ext uri="{C183D7F6-B498-43B3-948B-1728B52AA6E4}">
                <adec:decorative xmlns:adec="http://schemas.microsoft.com/office/drawing/2017/decorative" val="1"/>
              </a:ext>
            </a:extLst>
          </p:cNvPr>
          <p:cNvPicPr>
            <a:picLocks noChangeAspect="1"/>
          </p:cNvPicPr>
          <p:nvPr userDrawn="1"/>
        </p:nvPicPr>
        <p:blipFill>
          <a:blip r:embed="rId2" cstate="email">
            <a:alphaModFix amt="20000"/>
            <a:extLst>
              <a:ext uri="{28A0092B-C50C-407E-A947-70E740481C1C}">
                <a14:useLocalDpi xmlns:a14="http://schemas.microsoft.com/office/drawing/2010/main"/>
              </a:ext>
            </a:extLst>
          </a:blip>
          <a:srcRect/>
          <a:stretch/>
        </p:blipFill>
        <p:spPr bwMode="invGray">
          <a:xfrm>
            <a:off x="0" y="0"/>
            <a:ext cx="12192000" cy="6858000"/>
          </a:xfrm>
          <a:prstGeom prst="rect">
            <a:avLst/>
          </a:prstGeom>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6" name="Abstract Pattern Strip">
            <a:extLst>
              <a:ext uri="{FF2B5EF4-FFF2-40B4-BE49-F238E27FC236}">
                <a16:creationId xmlns:a16="http://schemas.microsoft.com/office/drawing/2014/main" id="{E8E76EC8-BC00-46D2-9D77-DD40BFE6ECFB}"/>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2" name="Quote">
            <a:extLst>
              <a:ext uri="{FF2B5EF4-FFF2-40B4-BE49-F238E27FC236}">
                <a16:creationId xmlns:a16="http://schemas.microsoft.com/office/drawing/2014/main" id="{70860AE5-51F4-4600-B7C5-0FFE1F5EE8BF}"/>
              </a:ext>
            </a:extLst>
          </p:cNvPr>
          <p:cNvSpPr>
            <a:spLocks noGrp="1"/>
          </p:cNvSpPr>
          <p:nvPr>
            <p:ph type="title" hasCustomPrompt="1"/>
          </p:nvPr>
        </p:nvSpPr>
        <p:spPr>
          <a:xfrm>
            <a:off x="768875" y="1828800"/>
            <a:ext cx="10671048" cy="1963350"/>
          </a:xfrm>
          <a:noFill/>
        </p:spPr>
        <p:txBody>
          <a:bodyPr vert="horz" wrap="square" lIns="0" tIns="0" rIns="0" bIns="0" rtlCol="0" anchor="b" anchorCtr="0">
            <a:noAutofit/>
          </a:bodyPr>
          <a:lstStyle>
            <a:lvl1pPr>
              <a:defRPr lang="en-US" sz="3200" b="0">
                <a:latin typeface="+mj-lt"/>
                <a:cs typeface="Oracle Sans Tab" panose="020B0503020204020204" pitchFamily="34" charset="0"/>
              </a:defRPr>
            </a:lvl1pPr>
          </a:lstStyle>
          <a:p>
            <a:pPr lvl="0"/>
            <a:r>
              <a:rPr lang="en-US" dirty="0"/>
              <a:t>“Click to type customer or partner quote surrounded by quotation marks.” Remove/replace placeholder logo as needed.</a:t>
            </a:r>
          </a:p>
        </p:txBody>
      </p:sp>
      <p:cxnSp>
        <p:nvCxnSpPr>
          <p:cNvPr id="22" name="Accent Mark">
            <a:extLst>
              <a:ext uri="{FF2B5EF4-FFF2-40B4-BE49-F238E27FC236}">
                <a16:creationId xmlns:a16="http://schemas.microsoft.com/office/drawing/2014/main" id="{F363974D-C85A-FE42-A520-65FD80C0574A}"/>
              </a:ext>
              <a:ext uri="{C183D7F6-B498-43B3-948B-1728B52AA6E4}">
                <adec:decorative xmlns:adec="http://schemas.microsoft.com/office/drawing/2017/decorative" val="1"/>
              </a:ext>
            </a:extLst>
          </p:cNvPr>
          <p:cNvCxnSpPr>
            <a:cxnSpLocks/>
          </p:cNvCxnSpPr>
          <p:nvPr userDrawn="1"/>
        </p:nvCxnSpPr>
        <p:spPr>
          <a:xfrm flipH="1">
            <a:off x="774700" y="4169003"/>
            <a:ext cx="310896"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5" name="Slide Number">
            <a:extLst>
              <a:ext uri="{FF2B5EF4-FFF2-40B4-BE49-F238E27FC236}">
                <a16:creationId xmlns:a16="http://schemas.microsoft.com/office/drawing/2014/main" id="{7395177A-B694-4AAB-912F-BF5769C5B10B}"/>
              </a:ext>
            </a:extLst>
          </p:cNvPr>
          <p:cNvSpPr>
            <a:spLocks noGrp="1"/>
          </p:cNvSpPr>
          <p:nvPr>
            <p:ph type="sldNum" sz="quarter" idx="40"/>
          </p:nvPr>
        </p:nvSpPr>
        <p:spPr/>
        <p:txBody>
          <a:bodyPr/>
          <a:lstStyle/>
          <a:p>
            <a:fld id="{345D60D9-5372-5F40-9443-0F9AE5BDC3C8}" type="slidenum">
              <a:rPr lang="en-US" smtClean="0"/>
              <a:pPr/>
              <a:t>‹#›</a:t>
            </a:fld>
            <a:endParaRPr lang="en-US" dirty="0"/>
          </a:p>
        </p:txBody>
      </p:sp>
      <p:sp>
        <p:nvSpPr>
          <p:cNvPr id="4" name="Footer">
            <a:extLst>
              <a:ext uri="{FF2B5EF4-FFF2-40B4-BE49-F238E27FC236}">
                <a16:creationId xmlns:a16="http://schemas.microsoft.com/office/drawing/2014/main" id="{47A561F4-2837-46AC-A525-A8F742E034C6}"/>
              </a:ext>
            </a:extLst>
          </p:cNvPr>
          <p:cNvSpPr>
            <a:spLocks noGrp="1"/>
          </p:cNvSpPr>
          <p:nvPr>
            <p:ph type="ftr" sz="quarter" idx="39"/>
          </p:nvPr>
        </p:nvSpPr>
        <p:spPr/>
        <p:txBody>
          <a:bodyPr/>
          <a:lstStyle/>
          <a:p>
            <a:r>
              <a:rPr lang="en-US" dirty="0"/>
              <a:t>Copyright © 2020, Oracle and/or its affiliates  </a:t>
            </a:r>
          </a:p>
        </p:txBody>
      </p:sp>
      <p:sp>
        <p:nvSpPr>
          <p:cNvPr id="3" name="Date">
            <a:extLst>
              <a:ext uri="{FF2B5EF4-FFF2-40B4-BE49-F238E27FC236}">
                <a16:creationId xmlns:a16="http://schemas.microsoft.com/office/drawing/2014/main" id="{95077E9D-DDF7-495A-9766-EEB6388A258F}"/>
              </a:ext>
            </a:extLst>
          </p:cNvPr>
          <p:cNvSpPr>
            <a:spLocks noGrp="1"/>
          </p:cNvSpPr>
          <p:nvPr>
            <p:ph type="dt" sz="half" idx="38"/>
          </p:nvPr>
        </p:nvSpPr>
        <p:spPr/>
        <p:txBody>
          <a:bodyPr/>
          <a:lstStyle/>
          <a:p>
            <a:r>
              <a:rPr lang="en-US" dirty="0"/>
              <a:t>[Date]</a:t>
            </a:r>
          </a:p>
        </p:txBody>
      </p:sp>
    </p:spTree>
    <p:extLst>
      <p:ext uri="{BB962C8B-B14F-4D97-AF65-F5344CB8AC3E}">
        <p14:creationId xmlns:p14="http://schemas.microsoft.com/office/powerpoint/2010/main" val="9746884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preserve="1" userDrawn="1">
  <p:cSld name="Light - Quote with Picture">
    <p:spTree>
      <p:nvGrpSpPr>
        <p:cNvPr id="1" name=""/>
        <p:cNvGrpSpPr/>
        <p:nvPr/>
      </p:nvGrpSpPr>
      <p:grpSpPr>
        <a:xfrm>
          <a:off x="0" y="0"/>
          <a:ext cx="0" cy="0"/>
          <a:chOff x="0" y="0"/>
          <a:chExt cx="0" cy="0"/>
        </a:xfrm>
      </p:grpSpPr>
      <p:pic>
        <p:nvPicPr>
          <p:cNvPr id="35" name="Data Texture Image">
            <a:extLst>
              <a:ext uri="{FF2B5EF4-FFF2-40B4-BE49-F238E27FC236}">
                <a16:creationId xmlns:a16="http://schemas.microsoft.com/office/drawing/2014/main" id="{714CAE7B-78C2-4A58-812D-A0B7189CECA6}"/>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30000"/>
            <a:extLst>
              <a:ext uri="{28A0092B-C50C-407E-A947-70E740481C1C}">
                <a14:useLocalDpi xmlns:a14="http://schemas.microsoft.com/office/drawing/2010/main"/>
              </a:ext>
            </a:extLst>
          </a:blip>
          <a:srcRect r="60000"/>
          <a:stretch/>
        </p:blipFill>
        <p:spPr>
          <a:xfrm>
            <a:off x="0" y="0"/>
            <a:ext cx="4876800" cy="6858000"/>
          </a:xfrm>
          <a:prstGeom prst="rect">
            <a:avLst/>
          </a:prstGeom>
        </p:spPr>
      </p:pic>
      <p:pic>
        <p:nvPicPr>
          <p:cNvPr id="12" name="Abstract Pattern Strip">
            <a:extLst>
              <a:ext uri="{FF2B5EF4-FFF2-40B4-BE49-F238E27FC236}">
                <a16:creationId xmlns:a16="http://schemas.microsoft.com/office/drawing/2014/main" id="{D185B491-D394-0B46-9060-DA769BEF8790}"/>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3" name="Quote">
            <a:extLst>
              <a:ext uri="{FF2B5EF4-FFF2-40B4-BE49-F238E27FC236}">
                <a16:creationId xmlns:a16="http://schemas.microsoft.com/office/drawing/2014/main" id="{A13E52A3-3B72-407D-BD94-ADB27B9FCE9C}"/>
              </a:ext>
            </a:extLst>
          </p:cNvPr>
          <p:cNvSpPr>
            <a:spLocks noGrp="1"/>
          </p:cNvSpPr>
          <p:nvPr>
            <p:ph type="title" hasCustomPrompt="1"/>
          </p:nvPr>
        </p:nvSpPr>
        <p:spPr>
          <a:xfrm>
            <a:off x="5126733" y="2311417"/>
            <a:ext cx="6313189" cy="1969770"/>
          </a:xfrm>
          <a:noFill/>
        </p:spPr>
        <p:txBody>
          <a:bodyPr vert="horz" wrap="square" lIns="0" tIns="0" rIns="0" bIns="0" rtlCol="0" anchor="b" anchorCtr="0">
            <a:spAutoFit/>
          </a:bodyPr>
          <a:lstStyle>
            <a:lvl1pPr>
              <a:lnSpc>
                <a:spcPct val="100000"/>
              </a:lnSpc>
              <a:defRPr lang="en-US" sz="3200" b="0" dirty="0">
                <a:latin typeface="+mj-lt"/>
                <a:cs typeface="Oracle Sans Tab" panose="020B0503020204020204" pitchFamily="34" charset="0"/>
              </a:defRPr>
            </a:lvl1pPr>
          </a:lstStyle>
          <a:p>
            <a:pPr lvl="0"/>
            <a:r>
              <a:rPr lang="en-US" dirty="0"/>
              <a:t>“Click to type customer or partner quote surrounded by quotation marks.” Remove/replace placeholder image as needed.</a:t>
            </a:r>
          </a:p>
        </p:txBody>
      </p:sp>
      <p:cxnSp>
        <p:nvCxnSpPr>
          <p:cNvPr id="26" name="Accent Mark">
            <a:extLst>
              <a:ext uri="{FF2B5EF4-FFF2-40B4-BE49-F238E27FC236}">
                <a16:creationId xmlns:a16="http://schemas.microsoft.com/office/drawing/2014/main" id="{B850A072-4DE2-40B8-B48C-7D5F61FFF3C6}"/>
              </a:ext>
              <a:ext uri="{C183D7F6-B498-43B3-948B-1728B52AA6E4}">
                <adec:decorative xmlns:adec="http://schemas.microsoft.com/office/drawing/2017/decorative" val="1"/>
              </a:ext>
            </a:extLst>
          </p:cNvPr>
          <p:cNvCxnSpPr>
            <a:cxnSpLocks/>
          </p:cNvCxnSpPr>
          <p:nvPr userDrawn="1"/>
        </p:nvCxnSpPr>
        <p:spPr>
          <a:xfrm flipH="1">
            <a:off x="5132428" y="4616524"/>
            <a:ext cx="310896"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126734" y="4983135"/>
            <a:ext cx="6300216"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126734" y="5320728"/>
            <a:ext cx="6300216" cy="786385"/>
          </a:xfrm>
          <a:prstGeom prst="rect">
            <a:avLst/>
          </a:prstGeom>
        </p:spPr>
        <p:txBody>
          <a:bodyPr>
            <a:noAutofit/>
          </a:bodyPr>
          <a:lstStyle>
            <a:lvl1pPr>
              <a:defRPr/>
            </a:lvl1pPr>
          </a:lstStyle>
          <a:p>
            <a:pPr lvl="0"/>
            <a:r>
              <a:rPr lang="en-US" dirty="0"/>
              <a:t>Additional information if needed</a:t>
            </a:r>
          </a:p>
        </p:txBody>
      </p:sp>
      <p:sp>
        <p:nvSpPr>
          <p:cNvPr id="20" name="Slide Number">
            <a:extLst>
              <a:ext uri="{FF2B5EF4-FFF2-40B4-BE49-F238E27FC236}">
                <a16:creationId xmlns:a16="http://schemas.microsoft.com/office/drawing/2014/main" id="{EE72B65C-E243-794C-857A-A0D39057C3A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4" name="Footer">
            <a:extLst>
              <a:ext uri="{FF2B5EF4-FFF2-40B4-BE49-F238E27FC236}">
                <a16:creationId xmlns:a16="http://schemas.microsoft.com/office/drawing/2014/main" id="{DE2C5228-7B29-2845-809E-1891554EBF52}"/>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7CC03C79-3198-49C1-A05C-A15000F3EB66}"/>
              </a:ext>
            </a:extLst>
          </p:cNvPr>
          <p:cNvSpPr>
            <a:spLocks noGrp="1"/>
          </p:cNvSpPr>
          <p:nvPr>
            <p:ph type="dt" sz="half" idx="38"/>
          </p:nvPr>
        </p:nvSpPr>
        <p:spPr/>
        <p:txBody>
          <a:bodyPr/>
          <a:lstStyle/>
          <a:p>
            <a:r>
              <a:rPr lang="en-US" dirty="0"/>
              <a:t>[Date]</a:t>
            </a:r>
          </a:p>
        </p:txBody>
      </p:sp>
      <p:pic>
        <p:nvPicPr>
          <p:cNvPr id="15" name="OTag">
            <a:extLst>
              <a:ext uri="{FF2B5EF4-FFF2-40B4-BE49-F238E27FC236}">
                <a16:creationId xmlns:a16="http://schemas.microsoft.com/office/drawing/2014/main" id="{D79573CA-7EF3-46CE-91D4-01D1A2F17BEF}"/>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1841683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preserve="1" userDrawn="1">
  <p:cSld name="Dark - Quote with Picture">
    <p:bg>
      <p:bgRef idx="1001">
        <a:schemeClr val="bg1"/>
      </p:bgRef>
    </p:bg>
    <p:spTree>
      <p:nvGrpSpPr>
        <p:cNvPr id="1" name=""/>
        <p:cNvGrpSpPr/>
        <p:nvPr/>
      </p:nvGrpSpPr>
      <p:grpSpPr>
        <a:xfrm>
          <a:off x="0" y="0"/>
          <a:ext cx="0" cy="0"/>
          <a:chOff x="0" y="0"/>
          <a:chExt cx="0" cy="0"/>
        </a:xfrm>
      </p:grpSpPr>
      <p:pic>
        <p:nvPicPr>
          <p:cNvPr id="18" name="Data Texture Image">
            <a:extLst>
              <a:ext uri="{FF2B5EF4-FFF2-40B4-BE49-F238E27FC236}">
                <a16:creationId xmlns:a16="http://schemas.microsoft.com/office/drawing/2014/main" id="{7818D415-7FA2-4847-875F-8AE08849396F}"/>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r="60000"/>
          <a:stretch/>
        </p:blipFill>
        <p:spPr bwMode="invGray">
          <a:xfrm>
            <a:off x="0" y="0"/>
            <a:ext cx="4876800" cy="6858000"/>
          </a:xfrm>
          <a:prstGeom prst="rect">
            <a:avLst/>
          </a:prstGeom>
        </p:spPr>
      </p:pic>
      <p:pic>
        <p:nvPicPr>
          <p:cNvPr id="12" name="Abstract Pattern Strip">
            <a:extLst>
              <a:ext uri="{FF2B5EF4-FFF2-40B4-BE49-F238E27FC236}">
                <a16:creationId xmlns:a16="http://schemas.microsoft.com/office/drawing/2014/main" id="{D185B491-D394-0B46-9060-DA769BEF8790}"/>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3" name="Quote">
            <a:extLst>
              <a:ext uri="{FF2B5EF4-FFF2-40B4-BE49-F238E27FC236}">
                <a16:creationId xmlns:a16="http://schemas.microsoft.com/office/drawing/2014/main" id="{E7972264-22BA-4EDF-A0AC-13C683A7DA78}"/>
              </a:ext>
            </a:extLst>
          </p:cNvPr>
          <p:cNvSpPr>
            <a:spLocks noGrp="1"/>
          </p:cNvSpPr>
          <p:nvPr>
            <p:ph type="title" hasCustomPrompt="1"/>
          </p:nvPr>
        </p:nvSpPr>
        <p:spPr>
          <a:xfrm>
            <a:off x="5119646" y="2311916"/>
            <a:ext cx="6300216" cy="1969770"/>
          </a:xfrm>
          <a:noFill/>
        </p:spPr>
        <p:txBody>
          <a:bodyPr vert="horz" wrap="square" lIns="0" tIns="0" rIns="0" bIns="0" rtlCol="0" anchor="b" anchorCtr="0">
            <a:spAutoFit/>
          </a:bodyPr>
          <a:lstStyle>
            <a:lvl1pPr>
              <a:lnSpc>
                <a:spcPct val="100000"/>
              </a:lnSpc>
              <a:defRPr lang="en-US" sz="3200" b="0">
                <a:latin typeface="+mj-lt"/>
                <a:cs typeface="Oracle Sans Tab" panose="020B0503020204020204" pitchFamily="34" charset="0"/>
              </a:defRPr>
            </a:lvl1pPr>
          </a:lstStyle>
          <a:p>
            <a:pPr lvl="0"/>
            <a:r>
              <a:rPr lang="en-US" dirty="0"/>
              <a:t>“Click to type customer or partner quote surrounded by quotation marks.” Remove/replace placeholder image as needed.</a:t>
            </a:r>
          </a:p>
        </p:txBody>
      </p:sp>
      <p:cxnSp>
        <p:nvCxnSpPr>
          <p:cNvPr id="26" name="Accent Mark">
            <a:extLst>
              <a:ext uri="{FF2B5EF4-FFF2-40B4-BE49-F238E27FC236}">
                <a16:creationId xmlns:a16="http://schemas.microsoft.com/office/drawing/2014/main" id="{B850A072-4DE2-40B8-B48C-7D5F61FFF3C6}"/>
              </a:ext>
              <a:ext uri="{C183D7F6-B498-43B3-948B-1728B52AA6E4}">
                <adec:decorative xmlns:adec="http://schemas.microsoft.com/office/drawing/2017/decorative" val="1"/>
              </a:ext>
            </a:extLst>
          </p:cNvPr>
          <p:cNvCxnSpPr>
            <a:cxnSpLocks/>
          </p:cNvCxnSpPr>
          <p:nvPr userDrawn="1"/>
        </p:nvCxnSpPr>
        <p:spPr>
          <a:xfrm flipH="1">
            <a:off x="5132428" y="4616524"/>
            <a:ext cx="310896"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126734" y="4983135"/>
            <a:ext cx="6300216"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126734" y="5320728"/>
            <a:ext cx="6300216" cy="786385"/>
          </a:xfrm>
          <a:prstGeom prst="rect">
            <a:avLst/>
          </a:prstGeom>
        </p:spPr>
        <p:txBody>
          <a:bodyPr>
            <a:noAutofit/>
          </a:bodyPr>
          <a:lstStyle>
            <a:lvl1pPr>
              <a:defRPr/>
            </a:lvl1pPr>
          </a:lstStyle>
          <a:p>
            <a:pPr lvl="0"/>
            <a:r>
              <a:rPr lang="en-US" dirty="0"/>
              <a:t>Additional information if needed</a:t>
            </a:r>
          </a:p>
        </p:txBody>
      </p:sp>
      <p:sp>
        <p:nvSpPr>
          <p:cNvPr id="20" name="Slide Number">
            <a:extLst>
              <a:ext uri="{FF2B5EF4-FFF2-40B4-BE49-F238E27FC236}">
                <a16:creationId xmlns:a16="http://schemas.microsoft.com/office/drawing/2014/main" id="{EE72B65C-E243-794C-857A-A0D39057C3A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4" name="Footer">
            <a:extLst>
              <a:ext uri="{FF2B5EF4-FFF2-40B4-BE49-F238E27FC236}">
                <a16:creationId xmlns:a16="http://schemas.microsoft.com/office/drawing/2014/main" id="{DE2C5228-7B29-2845-809E-1891554EBF52}"/>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1C4CCFA8-B9FA-42AB-900F-B503C9EF833A}"/>
              </a:ext>
            </a:extLst>
          </p:cNvPr>
          <p:cNvSpPr>
            <a:spLocks noGrp="1"/>
          </p:cNvSpPr>
          <p:nvPr>
            <p:ph type="dt" sz="half" idx="38"/>
          </p:nvPr>
        </p:nvSpPr>
        <p:spPr/>
        <p:txBody>
          <a:bodyPr/>
          <a:lstStyle/>
          <a:p>
            <a:r>
              <a:rPr lang="en-US" dirty="0"/>
              <a:t>[Date]</a:t>
            </a:r>
          </a:p>
        </p:txBody>
      </p:sp>
      <p:pic>
        <p:nvPicPr>
          <p:cNvPr id="15" name="OTag">
            <a:extLst>
              <a:ext uri="{FF2B5EF4-FFF2-40B4-BE49-F238E27FC236}">
                <a16:creationId xmlns:a16="http://schemas.microsoft.com/office/drawing/2014/main" id="{0D7B12AA-E756-4885-BD64-8DBE9AAC5A1F}"/>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7047489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preserve="1" userDrawn="1">
  <p:cSld name="Light - Quote with Abstract Border">
    <p:spTree>
      <p:nvGrpSpPr>
        <p:cNvPr id="1" name=""/>
        <p:cNvGrpSpPr/>
        <p:nvPr/>
      </p:nvGrpSpPr>
      <p:grpSpPr>
        <a:xfrm>
          <a:off x="0" y="0"/>
          <a:ext cx="0" cy="0"/>
          <a:chOff x="0" y="0"/>
          <a:chExt cx="0" cy="0"/>
        </a:xfrm>
      </p:grpSpPr>
      <p:pic>
        <p:nvPicPr>
          <p:cNvPr id="15" name="Abstract Illustration">
            <a:extLst>
              <a:ext uri="{FF2B5EF4-FFF2-40B4-BE49-F238E27FC236}">
                <a16:creationId xmlns:a16="http://schemas.microsoft.com/office/drawing/2014/main" id="{4BA47984-3BFF-A548-8C6E-B57F84FA973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a:custGeom>
            <a:avLst/>
            <a:gdLst>
              <a:gd name="connsiteX0" fmla="*/ 761999 w 12192000"/>
              <a:gd name="connsiteY0" fmla="*/ 587874 h 6858000"/>
              <a:gd name="connsiteX1" fmla="*/ 761999 w 12192000"/>
              <a:gd name="connsiteY1" fmla="*/ 6270127 h 6858000"/>
              <a:gd name="connsiteX2" fmla="*/ 11430000 w 12192000"/>
              <a:gd name="connsiteY2" fmla="*/ 6270127 h 6858000"/>
              <a:gd name="connsiteX3" fmla="*/ 11430000 w 12192000"/>
              <a:gd name="connsiteY3" fmla="*/ 58787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761999" y="587874"/>
                </a:moveTo>
                <a:lnTo>
                  <a:pt x="761999" y="6270127"/>
                </a:lnTo>
                <a:lnTo>
                  <a:pt x="11430000" y="6270127"/>
                </a:lnTo>
                <a:lnTo>
                  <a:pt x="11430000" y="587874"/>
                </a:lnTo>
                <a:close/>
                <a:moveTo>
                  <a:pt x="0" y="0"/>
                </a:moveTo>
                <a:lnTo>
                  <a:pt x="12192000" y="0"/>
                </a:lnTo>
                <a:lnTo>
                  <a:pt x="12192000" y="6858000"/>
                </a:lnTo>
                <a:lnTo>
                  <a:pt x="0" y="6858000"/>
                </a:lnTo>
                <a:close/>
              </a:path>
            </a:pathLst>
          </a:custGeom>
        </p:spPr>
      </p:pic>
      <p:pic>
        <p:nvPicPr>
          <p:cNvPr id="34" name="OTag">
            <a:extLst>
              <a:ext uri="{FF2B5EF4-FFF2-40B4-BE49-F238E27FC236}">
                <a16:creationId xmlns:a16="http://schemas.microsoft.com/office/drawing/2014/main" id="{13B56594-FE97-D04E-A433-8BA9531F6F1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cxnSp>
        <p:nvCxnSpPr>
          <p:cNvPr id="16" name="Accent Mark">
            <a:extLst>
              <a:ext uri="{FF2B5EF4-FFF2-40B4-BE49-F238E27FC236}">
                <a16:creationId xmlns:a16="http://schemas.microsoft.com/office/drawing/2014/main" id="{ED6156A2-55E5-4822-B2F8-D0355110D52C}"/>
              </a:ext>
              <a:ext uri="{C183D7F6-B498-43B3-948B-1728B52AA6E4}">
                <adec:decorative xmlns:adec="http://schemas.microsoft.com/office/drawing/2017/decorative" val="1"/>
              </a:ext>
            </a:extLst>
          </p:cNvPr>
          <p:cNvCxnSpPr>
            <a:cxnSpLocks/>
          </p:cNvCxnSpPr>
          <p:nvPr userDrawn="1"/>
        </p:nvCxnSpPr>
        <p:spPr>
          <a:xfrm flipH="1">
            <a:off x="1019490" y="4165187"/>
            <a:ext cx="310896"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2" name="Quote">
            <a:extLst>
              <a:ext uri="{FF2B5EF4-FFF2-40B4-BE49-F238E27FC236}">
                <a16:creationId xmlns:a16="http://schemas.microsoft.com/office/drawing/2014/main" id="{20F47C45-3A3E-4B4A-B3E9-2C7419A343E4}"/>
              </a:ext>
            </a:extLst>
          </p:cNvPr>
          <p:cNvSpPr>
            <a:spLocks noGrp="1"/>
          </p:cNvSpPr>
          <p:nvPr>
            <p:ph type="title" hasCustomPrompt="1"/>
          </p:nvPr>
        </p:nvSpPr>
        <p:spPr>
          <a:xfrm>
            <a:off x="1012997" y="2386584"/>
            <a:ext cx="10164016" cy="1481328"/>
          </a:xfrm>
          <a:noFill/>
        </p:spPr>
        <p:txBody>
          <a:bodyPr vert="horz" wrap="square" lIns="0" tIns="0" rIns="0" bIns="0" rtlCol="0" anchor="b" anchorCtr="0">
            <a:noAutofit/>
          </a:bodyPr>
          <a:lstStyle>
            <a:lvl1pPr>
              <a:defRPr lang="en-US" sz="3200" b="0" dirty="0">
                <a:latin typeface="+mj-lt"/>
                <a:cs typeface="Oracle Sans Tab"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“Click to type customer or partner quote surrounded by quotation marks.” Remove/replace placeholder logo as needed.</a:t>
            </a:r>
          </a:p>
        </p:txBody>
      </p:sp>
      <p:sp>
        <p:nvSpPr>
          <p:cNvPr id="11" name="Text Field">
            <a:extLst>
              <a:ext uri="{FF2B5EF4-FFF2-40B4-BE49-F238E27FC236}">
                <a16:creationId xmlns:a16="http://schemas.microsoft.com/office/drawing/2014/main" id="{64B2DE50-0500-D341-B88E-362BEEF5810C}"/>
              </a:ext>
            </a:extLst>
          </p:cNvPr>
          <p:cNvSpPr>
            <a:spLocks noGrp="1"/>
          </p:cNvSpPr>
          <p:nvPr>
            <p:ph type="body" sz="quarter" idx="35" hasCustomPrompt="1"/>
          </p:nvPr>
        </p:nvSpPr>
        <p:spPr>
          <a:xfrm>
            <a:off x="1018030" y="4537074"/>
            <a:ext cx="5077970" cy="266291"/>
          </a:xfrm>
          <a:prstGeom prst="rect">
            <a:avLst/>
          </a:prstGeom>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18FFF1FB-05AB-0B41-BAE5-8E8BC51700AF}"/>
              </a:ext>
            </a:extLst>
          </p:cNvPr>
          <p:cNvSpPr>
            <a:spLocks noGrp="1"/>
          </p:cNvSpPr>
          <p:nvPr>
            <p:ph type="body" sz="quarter" idx="34" hasCustomPrompt="1"/>
          </p:nvPr>
        </p:nvSpPr>
        <p:spPr>
          <a:xfrm>
            <a:off x="1018030" y="4874667"/>
            <a:ext cx="5077970" cy="895181"/>
          </a:xfrm>
          <a:prstGeom prst="rect">
            <a:avLst/>
          </a:prstGeom>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5" name="Slide Number">
            <a:extLst>
              <a:ext uri="{FF2B5EF4-FFF2-40B4-BE49-F238E27FC236}">
                <a16:creationId xmlns:a16="http://schemas.microsoft.com/office/drawing/2014/main" id="{6802DDC0-D834-4DBB-9D15-8D2C341B01C3}"/>
              </a:ext>
            </a:extLst>
          </p:cNvPr>
          <p:cNvSpPr>
            <a:spLocks noGrp="1"/>
          </p:cNvSpPr>
          <p:nvPr>
            <p:ph type="sldNum" sz="quarter" idx="38"/>
          </p:nvPr>
        </p:nvSpPr>
        <p:spPr bwMode="gray"/>
        <p:txBody>
          <a:bodyPr/>
          <a:lstStyle>
            <a:lvl1pPr>
              <a:defRPr>
                <a:solidFill>
                  <a:srgbClr val="FFFFFF"/>
                </a:solidFill>
              </a:defRPr>
            </a:lvl1pPr>
          </a:lstStyle>
          <a:p>
            <a:fld id="{345D60D9-5372-5F40-9443-0F9AE5BDC3C8}" type="slidenum">
              <a:rPr lang="en-US" smtClean="0"/>
              <a:pPr/>
              <a:t>‹#›</a:t>
            </a:fld>
            <a:endParaRPr lang="en-US" dirty="0"/>
          </a:p>
        </p:txBody>
      </p:sp>
      <p:sp>
        <p:nvSpPr>
          <p:cNvPr id="4" name="Footer">
            <a:extLst>
              <a:ext uri="{FF2B5EF4-FFF2-40B4-BE49-F238E27FC236}">
                <a16:creationId xmlns:a16="http://schemas.microsoft.com/office/drawing/2014/main" id="{B1ABE0E5-8B15-4D04-9D70-39319042DB8B}"/>
              </a:ext>
            </a:extLst>
          </p:cNvPr>
          <p:cNvSpPr>
            <a:spLocks noGrp="1"/>
          </p:cNvSpPr>
          <p:nvPr>
            <p:ph type="ftr" sz="quarter" idx="37"/>
          </p:nvPr>
        </p:nvSpPr>
        <p:spPr bwMode="gray"/>
        <p:txBody>
          <a:bodyPr/>
          <a:lstStyle>
            <a:lvl1pPr>
              <a:defRPr>
                <a:solidFill>
                  <a:srgbClr val="FFFFFF"/>
                </a:solidFill>
              </a:defRPr>
            </a:lvl1pPr>
          </a:lstStyle>
          <a:p>
            <a:r>
              <a:rPr lang="en-US" dirty="0"/>
              <a:t>Copyright © 2020, Oracle and/or its affiliates  </a:t>
            </a:r>
          </a:p>
        </p:txBody>
      </p:sp>
      <p:sp>
        <p:nvSpPr>
          <p:cNvPr id="3" name="Date">
            <a:extLst>
              <a:ext uri="{FF2B5EF4-FFF2-40B4-BE49-F238E27FC236}">
                <a16:creationId xmlns:a16="http://schemas.microsoft.com/office/drawing/2014/main" id="{C6D700A2-C79D-42D6-8CF2-AE12C80EEFDB}"/>
              </a:ext>
            </a:extLst>
          </p:cNvPr>
          <p:cNvSpPr>
            <a:spLocks noGrp="1"/>
          </p:cNvSpPr>
          <p:nvPr>
            <p:ph type="dt" sz="half" idx="36"/>
          </p:nvPr>
        </p:nvSpPr>
        <p:spPr bwMode="gray"/>
        <p:txBody>
          <a:bodyPr/>
          <a:lstStyle>
            <a:lvl1pPr>
              <a:defRPr>
                <a:solidFill>
                  <a:srgbClr val="FFFFFF"/>
                </a:solidFill>
              </a:defRPr>
            </a:lvl1pPr>
          </a:lstStyle>
          <a:p>
            <a:r>
              <a:rPr lang="en-US" dirty="0"/>
              <a:t>[Date]</a:t>
            </a:r>
          </a:p>
        </p:txBody>
      </p:sp>
    </p:spTree>
    <p:extLst>
      <p:ext uri="{BB962C8B-B14F-4D97-AF65-F5344CB8AC3E}">
        <p14:creationId xmlns:p14="http://schemas.microsoft.com/office/powerpoint/2010/main" val="91787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preserve="1" userDrawn="1">
  <p:cSld name="Dark - Quote with Abstract Border">
    <p:bg>
      <p:bgPr>
        <a:solidFill>
          <a:schemeClr val="bg1"/>
        </a:solidFill>
        <a:effectLst/>
      </p:bgPr>
    </p:bg>
    <p:spTree>
      <p:nvGrpSpPr>
        <p:cNvPr id="1" name=""/>
        <p:cNvGrpSpPr/>
        <p:nvPr/>
      </p:nvGrpSpPr>
      <p:grpSpPr>
        <a:xfrm>
          <a:off x="0" y="0"/>
          <a:ext cx="0" cy="0"/>
          <a:chOff x="0" y="0"/>
          <a:chExt cx="0" cy="0"/>
        </a:xfrm>
      </p:grpSpPr>
      <p:pic>
        <p:nvPicPr>
          <p:cNvPr id="15" name="Abstract Illustration">
            <a:extLst>
              <a:ext uri="{FF2B5EF4-FFF2-40B4-BE49-F238E27FC236}">
                <a16:creationId xmlns:a16="http://schemas.microsoft.com/office/drawing/2014/main" id="{4BA47984-3BFF-A548-8C6E-B57F84FA973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a:custGeom>
            <a:avLst/>
            <a:gdLst>
              <a:gd name="connsiteX0" fmla="*/ 761999 w 12192000"/>
              <a:gd name="connsiteY0" fmla="*/ 587874 h 6858000"/>
              <a:gd name="connsiteX1" fmla="*/ 761999 w 12192000"/>
              <a:gd name="connsiteY1" fmla="*/ 6270127 h 6858000"/>
              <a:gd name="connsiteX2" fmla="*/ 11430000 w 12192000"/>
              <a:gd name="connsiteY2" fmla="*/ 6270127 h 6858000"/>
              <a:gd name="connsiteX3" fmla="*/ 11430000 w 12192000"/>
              <a:gd name="connsiteY3" fmla="*/ 58787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761999" y="587874"/>
                </a:moveTo>
                <a:lnTo>
                  <a:pt x="761999" y="6270127"/>
                </a:lnTo>
                <a:lnTo>
                  <a:pt x="11430000" y="6270127"/>
                </a:lnTo>
                <a:lnTo>
                  <a:pt x="11430000" y="587874"/>
                </a:lnTo>
                <a:close/>
                <a:moveTo>
                  <a:pt x="0" y="0"/>
                </a:moveTo>
                <a:lnTo>
                  <a:pt x="12192000" y="0"/>
                </a:lnTo>
                <a:lnTo>
                  <a:pt x="12192000" y="6858000"/>
                </a:lnTo>
                <a:lnTo>
                  <a:pt x="0" y="6858000"/>
                </a:lnTo>
                <a:close/>
              </a:path>
            </a:pathLst>
          </a:custGeom>
        </p:spPr>
      </p:pic>
      <p:pic>
        <p:nvPicPr>
          <p:cNvPr id="34" name="OTag">
            <a:extLst>
              <a:ext uri="{FF2B5EF4-FFF2-40B4-BE49-F238E27FC236}">
                <a16:creationId xmlns:a16="http://schemas.microsoft.com/office/drawing/2014/main" id="{13B56594-FE97-D04E-A433-8BA9531F6F1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 name="Quote">
            <a:extLst>
              <a:ext uri="{FF2B5EF4-FFF2-40B4-BE49-F238E27FC236}">
                <a16:creationId xmlns:a16="http://schemas.microsoft.com/office/drawing/2014/main" id="{01C51C77-A7E6-4AE1-9E1B-ABBBE19936BE}"/>
              </a:ext>
            </a:extLst>
          </p:cNvPr>
          <p:cNvSpPr>
            <a:spLocks noGrp="1"/>
          </p:cNvSpPr>
          <p:nvPr>
            <p:ph type="title" hasCustomPrompt="1"/>
          </p:nvPr>
        </p:nvSpPr>
        <p:spPr>
          <a:xfrm>
            <a:off x="1014984" y="2386584"/>
            <a:ext cx="10162029" cy="1481328"/>
          </a:xfrm>
          <a:noFill/>
        </p:spPr>
        <p:txBody>
          <a:bodyPr vert="horz" wrap="square" lIns="0" tIns="0" rIns="0" bIns="0" rtlCol="0" anchor="b" anchorCtr="0">
            <a:noAutofit/>
          </a:bodyPr>
          <a:lstStyle>
            <a:lvl1pPr>
              <a:lnSpc>
                <a:spcPct val="100000"/>
              </a:lnSpc>
              <a:defRPr lang="en-US" sz="3200" b="0">
                <a:latin typeface="+mj-lt"/>
                <a:cs typeface="Oracle Sans Tab" panose="020B0503020204020204" pitchFamily="34" charset="0"/>
              </a:defRPr>
            </a:lvl1pPr>
          </a:lstStyle>
          <a:p>
            <a:pPr lvl="0"/>
            <a:r>
              <a:rPr lang="en-US" dirty="0"/>
              <a:t>“Click to type customer or partner quote surrounded by quotation marks.” Remove/replace placeholder logo as needed.</a:t>
            </a:r>
          </a:p>
        </p:txBody>
      </p:sp>
      <p:cxnSp>
        <p:nvCxnSpPr>
          <p:cNvPr id="16" name="Accent Mark">
            <a:extLst>
              <a:ext uri="{FF2B5EF4-FFF2-40B4-BE49-F238E27FC236}">
                <a16:creationId xmlns:a16="http://schemas.microsoft.com/office/drawing/2014/main" id="{ED6156A2-55E5-4822-B2F8-D0355110D52C}"/>
              </a:ext>
              <a:ext uri="{C183D7F6-B498-43B3-948B-1728B52AA6E4}">
                <adec:decorative xmlns:adec="http://schemas.microsoft.com/office/drawing/2017/decorative" val="1"/>
              </a:ext>
            </a:extLst>
          </p:cNvPr>
          <p:cNvCxnSpPr>
            <a:cxnSpLocks/>
          </p:cNvCxnSpPr>
          <p:nvPr userDrawn="1"/>
        </p:nvCxnSpPr>
        <p:spPr>
          <a:xfrm flipH="1">
            <a:off x="1019490" y="4172062"/>
            <a:ext cx="310896"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64B2DE50-0500-D341-B88E-362BEEF5810C}"/>
              </a:ext>
            </a:extLst>
          </p:cNvPr>
          <p:cNvSpPr>
            <a:spLocks noGrp="1"/>
          </p:cNvSpPr>
          <p:nvPr>
            <p:ph type="body" sz="quarter" idx="35" hasCustomPrompt="1"/>
          </p:nvPr>
        </p:nvSpPr>
        <p:spPr>
          <a:xfrm>
            <a:off x="1018030" y="4537074"/>
            <a:ext cx="5077970" cy="266291"/>
          </a:xfrm>
          <a:prstGeom prst="rect">
            <a:avLst/>
          </a:prstGeom>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18FFF1FB-05AB-0B41-BAE5-8E8BC51700AF}"/>
              </a:ext>
            </a:extLst>
          </p:cNvPr>
          <p:cNvSpPr>
            <a:spLocks noGrp="1"/>
          </p:cNvSpPr>
          <p:nvPr>
            <p:ph type="body" sz="quarter" idx="34" hasCustomPrompt="1"/>
          </p:nvPr>
        </p:nvSpPr>
        <p:spPr>
          <a:xfrm>
            <a:off x="1018030" y="4874667"/>
            <a:ext cx="5077970" cy="895181"/>
          </a:xfrm>
          <a:prstGeom prst="rect">
            <a:avLst/>
          </a:prstGeom>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5" name="Slide Number">
            <a:extLst>
              <a:ext uri="{FF2B5EF4-FFF2-40B4-BE49-F238E27FC236}">
                <a16:creationId xmlns:a16="http://schemas.microsoft.com/office/drawing/2014/main" id="{6802DDC0-D834-4DBB-9D15-8D2C341B01C3}"/>
              </a:ext>
            </a:extLst>
          </p:cNvPr>
          <p:cNvSpPr>
            <a:spLocks noGrp="1"/>
          </p:cNvSpPr>
          <p:nvPr>
            <p:ph type="sldNum" sz="quarter" idx="38"/>
          </p:nvPr>
        </p:nvSpPr>
        <p:spPr bwMode="gray"/>
        <p:txBody>
          <a:bodyPr/>
          <a:lstStyle>
            <a:lvl1pPr>
              <a:defRPr>
                <a:solidFill>
                  <a:srgbClr val="FFFFFF"/>
                </a:solidFill>
              </a:defRPr>
            </a:lvl1pPr>
          </a:lstStyle>
          <a:p>
            <a:fld id="{345D60D9-5372-5F40-9443-0F9AE5BDC3C8}" type="slidenum">
              <a:rPr lang="en-US" smtClean="0"/>
              <a:pPr/>
              <a:t>‹#›</a:t>
            </a:fld>
            <a:endParaRPr lang="en-US" dirty="0"/>
          </a:p>
        </p:txBody>
      </p:sp>
      <p:sp>
        <p:nvSpPr>
          <p:cNvPr id="4" name="Footer">
            <a:extLst>
              <a:ext uri="{FF2B5EF4-FFF2-40B4-BE49-F238E27FC236}">
                <a16:creationId xmlns:a16="http://schemas.microsoft.com/office/drawing/2014/main" id="{B1ABE0E5-8B15-4D04-9D70-39319042DB8B}"/>
              </a:ext>
            </a:extLst>
          </p:cNvPr>
          <p:cNvSpPr>
            <a:spLocks noGrp="1"/>
          </p:cNvSpPr>
          <p:nvPr>
            <p:ph type="ftr" sz="quarter" idx="37"/>
          </p:nvPr>
        </p:nvSpPr>
        <p:spPr bwMode="gray"/>
        <p:txBody>
          <a:bodyPr/>
          <a:lstStyle>
            <a:lvl1pPr>
              <a:defRPr>
                <a:solidFill>
                  <a:srgbClr val="FFFFFF"/>
                </a:solidFill>
              </a:defRPr>
            </a:lvl1pPr>
          </a:lstStyle>
          <a:p>
            <a:r>
              <a:rPr lang="en-US" dirty="0"/>
              <a:t>Copyright © 2020, Oracle and/or its affiliates  </a:t>
            </a:r>
          </a:p>
        </p:txBody>
      </p:sp>
      <p:sp>
        <p:nvSpPr>
          <p:cNvPr id="3" name="Date">
            <a:extLst>
              <a:ext uri="{FF2B5EF4-FFF2-40B4-BE49-F238E27FC236}">
                <a16:creationId xmlns:a16="http://schemas.microsoft.com/office/drawing/2014/main" id="{C6D700A2-C79D-42D6-8CF2-AE12C80EEFDB}"/>
              </a:ext>
            </a:extLst>
          </p:cNvPr>
          <p:cNvSpPr>
            <a:spLocks noGrp="1"/>
          </p:cNvSpPr>
          <p:nvPr>
            <p:ph type="dt" sz="half" idx="36"/>
          </p:nvPr>
        </p:nvSpPr>
        <p:spPr bwMode="gray"/>
        <p:txBody>
          <a:bodyPr/>
          <a:lstStyle>
            <a:lvl1pPr>
              <a:defRPr>
                <a:solidFill>
                  <a:srgbClr val="FFFFFF"/>
                </a:solidFill>
              </a:defRPr>
            </a:lvl1pPr>
          </a:lstStyle>
          <a:p>
            <a:r>
              <a:rPr lang="en-US" dirty="0"/>
              <a:t>[Date]</a:t>
            </a:r>
          </a:p>
        </p:txBody>
      </p:sp>
    </p:spTree>
    <p:extLst>
      <p:ext uri="{BB962C8B-B14F-4D97-AF65-F5344CB8AC3E}">
        <p14:creationId xmlns:p14="http://schemas.microsoft.com/office/powerpoint/2010/main" val="41354589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preserve="1" userDrawn="1">
  <p:cSld name="Light - Blank">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8BD8F955-3E3E-4E6E-A650-C4E0C80495AD}"/>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2696" b="29623"/>
          <a:stretch/>
        </p:blipFill>
        <p:spPr>
          <a:xfrm>
            <a:off x="6694964" y="269359"/>
            <a:ext cx="5101904" cy="1559442"/>
          </a:xfrm>
          <a:prstGeom prst="rect">
            <a:avLst/>
          </a:prstGeom>
        </p:spPr>
      </p:pic>
      <p:sp>
        <p:nvSpPr>
          <p:cNvPr id="8" name="Slide Number">
            <a:extLst>
              <a:ext uri="{FF2B5EF4-FFF2-40B4-BE49-F238E27FC236}">
                <a16:creationId xmlns:a16="http://schemas.microsoft.com/office/drawing/2014/main" id="{0462D45F-6FA9-224B-ABF3-CE2CA4B78F68}"/>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9" name="Footer">
            <a:extLst>
              <a:ext uri="{FF2B5EF4-FFF2-40B4-BE49-F238E27FC236}">
                <a16:creationId xmlns:a16="http://schemas.microsoft.com/office/drawing/2014/main" id="{F8A11974-1B05-3142-902C-0DFEB16D0BB7}"/>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52FBA104-A308-41A3-A2FD-CA1C7285A3E2}"/>
              </a:ext>
            </a:extLst>
          </p:cNvPr>
          <p:cNvSpPr>
            <a:spLocks noGrp="1"/>
          </p:cNvSpPr>
          <p:nvPr>
            <p:ph type="dt" sz="half" idx="10"/>
          </p:nvPr>
        </p:nvSpPr>
        <p:spPr/>
        <p:txBody>
          <a:bodyPr/>
          <a:lstStyle/>
          <a:p>
            <a:r>
              <a:rPr lang="en-US" dirty="0"/>
              <a:t>[Date]</a:t>
            </a:r>
          </a:p>
        </p:txBody>
      </p:sp>
      <p:pic>
        <p:nvPicPr>
          <p:cNvPr id="6" name="OTag">
            <a:extLst>
              <a:ext uri="{FF2B5EF4-FFF2-40B4-BE49-F238E27FC236}">
                <a16:creationId xmlns:a16="http://schemas.microsoft.com/office/drawing/2014/main" id="{0F682282-A332-4D5C-89F4-38480EC33F4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0" name="OTag">
            <a:extLst>
              <a:ext uri="{FF2B5EF4-FFF2-40B4-BE49-F238E27FC236}">
                <a16:creationId xmlns:a16="http://schemas.microsoft.com/office/drawing/2014/main" id="{00F1077A-D301-437A-8CE7-A0EA6CDECB51}"/>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1" name="Abstract Pattern Strip">
            <a:extLst>
              <a:ext uri="{FF2B5EF4-FFF2-40B4-BE49-F238E27FC236}">
                <a16:creationId xmlns:a16="http://schemas.microsoft.com/office/drawing/2014/main" id="{A672955B-F9D0-4142-B3FF-E1F796272045}"/>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31143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preserve="1" userDrawn="1">
  <p:cSld name="Dark - Blank">
    <p:bg>
      <p:bgPr>
        <a:solidFill>
          <a:schemeClr val="bg1"/>
        </a:solidFill>
        <a:effectLst/>
      </p:bgPr>
    </p:bg>
    <p:spTree>
      <p:nvGrpSpPr>
        <p:cNvPr id="1" name=""/>
        <p:cNvGrpSpPr/>
        <p:nvPr/>
      </p:nvGrpSpPr>
      <p:grpSpPr>
        <a:xfrm>
          <a:off x="0" y="0"/>
          <a:ext cx="0" cy="0"/>
          <a:chOff x="0" y="0"/>
          <a:chExt cx="0" cy="0"/>
        </a:xfrm>
      </p:grpSpPr>
      <p:pic>
        <p:nvPicPr>
          <p:cNvPr id="6" name="Cloud">
            <a:extLst>
              <a:ext uri="{FF2B5EF4-FFF2-40B4-BE49-F238E27FC236}">
                <a16:creationId xmlns:a16="http://schemas.microsoft.com/office/drawing/2014/main" id="{22FAC047-9866-42D7-93E7-09CF3B23BE74}"/>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8942" b="23902"/>
          <a:stretch/>
        </p:blipFill>
        <p:spPr bwMode="invGray">
          <a:xfrm>
            <a:off x="6694964" y="283535"/>
            <a:ext cx="5101904" cy="1545265"/>
          </a:xfrm>
          <a:prstGeom prst="rect">
            <a:avLst/>
          </a:prstGeom>
        </p:spPr>
      </p:pic>
      <p:sp>
        <p:nvSpPr>
          <p:cNvPr id="8" name="Slide Number">
            <a:extLst>
              <a:ext uri="{FF2B5EF4-FFF2-40B4-BE49-F238E27FC236}">
                <a16:creationId xmlns:a16="http://schemas.microsoft.com/office/drawing/2014/main" id="{0462D45F-6FA9-224B-ABF3-CE2CA4B78F68}"/>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9" name="Footer">
            <a:extLst>
              <a:ext uri="{FF2B5EF4-FFF2-40B4-BE49-F238E27FC236}">
                <a16:creationId xmlns:a16="http://schemas.microsoft.com/office/drawing/2014/main" id="{F8A11974-1B05-3142-902C-0DFEB16D0BB7}"/>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52FBA104-A308-41A3-A2FD-CA1C7285A3E2}"/>
              </a:ext>
            </a:extLst>
          </p:cNvPr>
          <p:cNvSpPr>
            <a:spLocks noGrp="1"/>
          </p:cNvSpPr>
          <p:nvPr>
            <p:ph type="dt" sz="half" idx="10"/>
          </p:nvPr>
        </p:nvSpPr>
        <p:spPr/>
        <p:txBody>
          <a:bodyPr/>
          <a:lstStyle/>
          <a:p>
            <a:r>
              <a:rPr lang="en-US" dirty="0"/>
              <a:t>[Date]</a:t>
            </a:r>
          </a:p>
        </p:txBody>
      </p:sp>
      <p:pic>
        <p:nvPicPr>
          <p:cNvPr id="7" name="OTag">
            <a:extLst>
              <a:ext uri="{FF2B5EF4-FFF2-40B4-BE49-F238E27FC236}">
                <a16:creationId xmlns:a16="http://schemas.microsoft.com/office/drawing/2014/main" id="{1CFFF60E-C73F-41DD-B4B9-8792F4C0D80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0" name="Abstract Pattern Strip">
            <a:extLst>
              <a:ext uri="{FF2B5EF4-FFF2-40B4-BE49-F238E27FC236}">
                <a16:creationId xmlns:a16="http://schemas.microsoft.com/office/drawing/2014/main" id="{E152B992-2B31-4519-8F9A-D66E7588029C}"/>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4931458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Light - Title Only">
    <p:spTree>
      <p:nvGrpSpPr>
        <p:cNvPr id="1" name=""/>
        <p:cNvGrpSpPr/>
        <p:nvPr/>
      </p:nvGrpSpPr>
      <p:grpSpPr>
        <a:xfrm>
          <a:off x="0" y="0"/>
          <a:ext cx="0" cy="0"/>
          <a:chOff x="0" y="0"/>
          <a:chExt cx="0" cy="0"/>
        </a:xfrm>
      </p:grpSpPr>
      <p:pic>
        <p:nvPicPr>
          <p:cNvPr id="9" name="Cloud">
            <a:extLst>
              <a:ext uri="{FF2B5EF4-FFF2-40B4-BE49-F238E27FC236}">
                <a16:creationId xmlns:a16="http://schemas.microsoft.com/office/drawing/2014/main" id="{504686EF-8243-4BCF-91A8-6200F0A2C43B}"/>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3483" b="29623"/>
          <a:stretch/>
        </p:blipFill>
        <p:spPr bwMode="auto">
          <a:xfrm>
            <a:off x="6694964" y="290627"/>
            <a:ext cx="5101904" cy="1538174"/>
          </a:xfrm>
          <a:prstGeom prst="rect">
            <a:avLst/>
          </a:prstGeom>
        </p:spPr>
      </p:pic>
      <p:sp>
        <p:nvSpPr>
          <p:cNvPr id="2" name="Title">
            <a:extLst>
              <a:ext uri="{FF2B5EF4-FFF2-40B4-BE49-F238E27FC236}">
                <a16:creationId xmlns:a16="http://schemas.microsoft.com/office/drawing/2014/main" id="{7D784B80-564D-4EB3-ADBD-10A727F78B34}"/>
              </a:ext>
            </a:extLst>
          </p:cNvPr>
          <p:cNvSpPr>
            <a:spLocks noGrp="1"/>
          </p:cNvSpPr>
          <p:nvPr>
            <p:ph type="title" hasCustomPrompt="1"/>
          </p:nvPr>
        </p:nvSpPr>
        <p:spPr>
          <a:noFill/>
        </p:spPr>
        <p:txBody>
          <a:bodyPr/>
          <a:lstStyle>
            <a:lvl1pPr>
              <a:defRPr/>
            </a:lvl1pPr>
          </a:lstStyle>
          <a:p>
            <a:r>
              <a:rPr lang="en-US" dirty="0"/>
              <a:t>Title</a:t>
            </a:r>
          </a:p>
        </p:txBody>
      </p:sp>
      <p:sp>
        <p:nvSpPr>
          <p:cNvPr id="13" name="Slide Number">
            <a:extLst>
              <a:ext uri="{FF2B5EF4-FFF2-40B4-BE49-F238E27FC236}">
                <a16:creationId xmlns:a16="http://schemas.microsoft.com/office/drawing/2014/main" id="{AA183BAF-A3AC-2441-881F-3E02660F877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2" name="Footer">
            <a:extLst>
              <a:ext uri="{FF2B5EF4-FFF2-40B4-BE49-F238E27FC236}">
                <a16:creationId xmlns:a16="http://schemas.microsoft.com/office/drawing/2014/main" id="{094BB478-39FC-BC45-B020-64CE083CBD80}"/>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3" name="Date">
            <a:extLst>
              <a:ext uri="{FF2B5EF4-FFF2-40B4-BE49-F238E27FC236}">
                <a16:creationId xmlns:a16="http://schemas.microsoft.com/office/drawing/2014/main" id="{404F3910-DE41-461B-B745-6B2DE7415136}"/>
              </a:ext>
            </a:extLst>
          </p:cNvPr>
          <p:cNvSpPr>
            <a:spLocks noGrp="1"/>
          </p:cNvSpPr>
          <p:nvPr>
            <p:ph type="dt" sz="half" idx="10"/>
          </p:nvPr>
        </p:nvSpPr>
        <p:spPr/>
        <p:txBody>
          <a:bodyPr/>
          <a:lstStyle/>
          <a:p>
            <a:r>
              <a:rPr lang="en-US" dirty="0"/>
              <a:t>[Date]</a:t>
            </a:r>
          </a:p>
        </p:txBody>
      </p:sp>
    </p:spTree>
    <p:extLst>
      <p:ext uri="{BB962C8B-B14F-4D97-AF65-F5344CB8AC3E}">
        <p14:creationId xmlns:p14="http://schemas.microsoft.com/office/powerpoint/2010/main" val="3258959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Dark - Title Only">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0515F5C3-3085-4860-9EAF-BD356A63F039}"/>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9467" b="23902"/>
          <a:stretch/>
        </p:blipFill>
        <p:spPr bwMode="invGray">
          <a:xfrm>
            <a:off x="6694964" y="297713"/>
            <a:ext cx="5101904" cy="1531087"/>
          </a:xfrm>
          <a:prstGeom prst="rect">
            <a:avLst/>
          </a:prstGeom>
        </p:spPr>
      </p:pic>
      <p:sp>
        <p:nvSpPr>
          <p:cNvPr id="2" name="Title">
            <a:extLst>
              <a:ext uri="{FF2B5EF4-FFF2-40B4-BE49-F238E27FC236}">
                <a16:creationId xmlns:a16="http://schemas.microsoft.com/office/drawing/2014/main" id="{7D784B80-564D-4EB3-ADBD-10A727F78B34}"/>
              </a:ext>
            </a:extLst>
          </p:cNvPr>
          <p:cNvSpPr>
            <a:spLocks noGrp="1"/>
          </p:cNvSpPr>
          <p:nvPr>
            <p:ph type="title" hasCustomPrompt="1"/>
          </p:nvPr>
        </p:nvSpPr>
        <p:spPr>
          <a:noFill/>
        </p:spPr>
        <p:txBody>
          <a:bodyPr/>
          <a:lstStyle>
            <a:lvl1pPr>
              <a:defRPr/>
            </a:lvl1pPr>
          </a:lstStyle>
          <a:p>
            <a:r>
              <a:rPr lang="en-US" dirty="0"/>
              <a:t>Title</a:t>
            </a:r>
          </a:p>
        </p:txBody>
      </p:sp>
      <p:sp>
        <p:nvSpPr>
          <p:cNvPr id="13" name="Slide Number">
            <a:extLst>
              <a:ext uri="{FF2B5EF4-FFF2-40B4-BE49-F238E27FC236}">
                <a16:creationId xmlns:a16="http://schemas.microsoft.com/office/drawing/2014/main" id="{AA183BAF-A3AC-2441-881F-3E02660F877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2" name="Footer">
            <a:extLst>
              <a:ext uri="{FF2B5EF4-FFF2-40B4-BE49-F238E27FC236}">
                <a16:creationId xmlns:a16="http://schemas.microsoft.com/office/drawing/2014/main" id="{094BB478-39FC-BC45-B020-64CE083CBD80}"/>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3" name="Date">
            <a:extLst>
              <a:ext uri="{FF2B5EF4-FFF2-40B4-BE49-F238E27FC236}">
                <a16:creationId xmlns:a16="http://schemas.microsoft.com/office/drawing/2014/main" id="{404F3910-DE41-461B-B745-6B2DE7415136}"/>
              </a:ext>
            </a:extLst>
          </p:cNvPr>
          <p:cNvSpPr>
            <a:spLocks noGrp="1"/>
          </p:cNvSpPr>
          <p:nvPr>
            <p:ph type="dt" sz="half" idx="10"/>
          </p:nvPr>
        </p:nvSpPr>
        <p:spPr/>
        <p:txBody>
          <a:bodyPr/>
          <a:lstStyle/>
          <a:p>
            <a:r>
              <a:rPr lang="en-US" dirty="0"/>
              <a:t>[Date]</a:t>
            </a:r>
          </a:p>
        </p:txBody>
      </p:sp>
    </p:spTree>
    <p:extLst>
      <p:ext uri="{BB962C8B-B14F-4D97-AF65-F5344CB8AC3E}">
        <p14:creationId xmlns:p14="http://schemas.microsoft.com/office/powerpoint/2010/main" val="207233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Light - Title/Subtitle">
    <p:spTree>
      <p:nvGrpSpPr>
        <p:cNvPr id="1" name=""/>
        <p:cNvGrpSpPr/>
        <p:nvPr/>
      </p:nvGrpSpPr>
      <p:grpSpPr>
        <a:xfrm>
          <a:off x="0" y="0"/>
          <a:ext cx="0" cy="0"/>
          <a:chOff x="0" y="0"/>
          <a:chExt cx="0" cy="0"/>
        </a:xfrm>
      </p:grpSpPr>
      <p:pic>
        <p:nvPicPr>
          <p:cNvPr id="24" name="Cloud">
            <a:extLst>
              <a:ext uri="{FF2B5EF4-FFF2-40B4-BE49-F238E27FC236}">
                <a16:creationId xmlns:a16="http://schemas.microsoft.com/office/drawing/2014/main" id="{26C48C61-C945-46B0-BC5F-E47874C63065}"/>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3483" b="29623"/>
          <a:stretch/>
        </p:blipFill>
        <p:spPr>
          <a:xfrm>
            <a:off x="6694964" y="290623"/>
            <a:ext cx="5101904" cy="1538170"/>
          </a:xfrm>
          <a:prstGeom prst="rect">
            <a:avLst/>
          </a:prstGeom>
        </p:spPr>
      </p:pic>
      <p:sp>
        <p:nvSpPr>
          <p:cNvPr id="14" name="Title">
            <a:extLst>
              <a:ext uri="{FF2B5EF4-FFF2-40B4-BE49-F238E27FC236}">
                <a16:creationId xmlns:a16="http://schemas.microsoft.com/office/drawing/2014/main" id="{C5B988DC-BF6C-334D-85AD-4F0BEE2F334E}"/>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24235"/>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12" name="Slide Number">
            <a:extLst>
              <a:ext uri="{FF2B5EF4-FFF2-40B4-BE49-F238E27FC236}">
                <a16:creationId xmlns:a16="http://schemas.microsoft.com/office/drawing/2014/main" id="{D7A7E286-6F34-C745-B594-99BF177EC1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1" name="Footer">
            <a:extLst>
              <a:ext uri="{FF2B5EF4-FFF2-40B4-BE49-F238E27FC236}">
                <a16:creationId xmlns:a16="http://schemas.microsoft.com/office/drawing/2014/main" id="{9B38191F-5718-D34F-A1D1-D1C28CE0A93A}"/>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98B76A7F-F012-4E7A-8F57-5A0BFEF019F9}"/>
              </a:ext>
            </a:extLst>
          </p:cNvPr>
          <p:cNvSpPr>
            <a:spLocks noGrp="1"/>
          </p:cNvSpPr>
          <p:nvPr>
            <p:ph type="dt" sz="half" idx="12"/>
          </p:nvPr>
        </p:nvSpPr>
        <p:spPr/>
        <p:txBody>
          <a:bodyPr/>
          <a:lstStyle/>
          <a:p>
            <a:r>
              <a:rPr lang="en-US" dirty="0"/>
              <a:t>[Date]</a:t>
            </a:r>
          </a:p>
        </p:txBody>
      </p:sp>
    </p:spTree>
    <p:extLst>
      <p:ext uri="{BB962C8B-B14F-4D97-AF65-F5344CB8AC3E}">
        <p14:creationId xmlns:p14="http://schemas.microsoft.com/office/powerpoint/2010/main" val="3534899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Dark - Title/Subtitle">
    <p:spTree>
      <p:nvGrpSpPr>
        <p:cNvPr id="1" name=""/>
        <p:cNvGrpSpPr/>
        <p:nvPr/>
      </p:nvGrpSpPr>
      <p:grpSpPr>
        <a:xfrm>
          <a:off x="0" y="0"/>
          <a:ext cx="0" cy="0"/>
          <a:chOff x="0" y="0"/>
          <a:chExt cx="0" cy="0"/>
        </a:xfrm>
      </p:grpSpPr>
      <p:pic>
        <p:nvPicPr>
          <p:cNvPr id="16" name="Cloud">
            <a:extLst>
              <a:ext uri="{FF2B5EF4-FFF2-40B4-BE49-F238E27FC236}">
                <a16:creationId xmlns:a16="http://schemas.microsoft.com/office/drawing/2014/main" id="{33B11B7B-CF28-4A34-A907-C6F2DA857ECF}"/>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9991" b="23902"/>
          <a:stretch/>
        </p:blipFill>
        <p:spPr bwMode="invGray">
          <a:xfrm>
            <a:off x="6694964" y="311891"/>
            <a:ext cx="5101904" cy="1516910"/>
          </a:xfrm>
          <a:prstGeom prst="rect">
            <a:avLst/>
          </a:prstGeom>
        </p:spPr>
      </p:pic>
      <p:sp>
        <p:nvSpPr>
          <p:cNvPr id="14" name="Title">
            <a:extLst>
              <a:ext uri="{FF2B5EF4-FFF2-40B4-BE49-F238E27FC236}">
                <a16:creationId xmlns:a16="http://schemas.microsoft.com/office/drawing/2014/main" id="{C5B988DC-BF6C-334D-85AD-4F0BEE2F334E}"/>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12" name="Slide Number">
            <a:extLst>
              <a:ext uri="{FF2B5EF4-FFF2-40B4-BE49-F238E27FC236}">
                <a16:creationId xmlns:a16="http://schemas.microsoft.com/office/drawing/2014/main" id="{D7A7E286-6F34-C745-B594-99BF177EC1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1" name="Footer">
            <a:extLst>
              <a:ext uri="{FF2B5EF4-FFF2-40B4-BE49-F238E27FC236}">
                <a16:creationId xmlns:a16="http://schemas.microsoft.com/office/drawing/2014/main" id="{9B38191F-5718-D34F-A1D1-D1C28CE0A93A}"/>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98B76A7F-F012-4E7A-8F57-5A0BFEF019F9}"/>
              </a:ext>
            </a:extLst>
          </p:cNvPr>
          <p:cNvSpPr>
            <a:spLocks noGrp="1"/>
          </p:cNvSpPr>
          <p:nvPr>
            <p:ph type="dt" sz="half" idx="12"/>
          </p:nvPr>
        </p:nvSpPr>
        <p:spPr/>
        <p:txBody>
          <a:bodyPr/>
          <a:lstStyle/>
          <a:p>
            <a:r>
              <a:rPr lang="en-US" dirty="0"/>
              <a:t>[Date]</a:t>
            </a:r>
          </a:p>
        </p:txBody>
      </p:sp>
    </p:spTree>
    <p:extLst>
      <p:ext uri="{BB962C8B-B14F-4D97-AF65-F5344CB8AC3E}">
        <p14:creationId xmlns:p14="http://schemas.microsoft.com/office/powerpoint/2010/main" val="12072706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Light - Title 1 Column">
    <p:spTree>
      <p:nvGrpSpPr>
        <p:cNvPr id="1" name=""/>
        <p:cNvGrpSpPr/>
        <p:nvPr/>
      </p:nvGrpSpPr>
      <p:grpSpPr>
        <a:xfrm>
          <a:off x="0" y="0"/>
          <a:ext cx="0" cy="0"/>
          <a:chOff x="0" y="0"/>
          <a:chExt cx="0" cy="0"/>
        </a:xfrm>
      </p:grpSpPr>
      <p:pic>
        <p:nvPicPr>
          <p:cNvPr id="9" name="Cloud">
            <a:extLst>
              <a:ext uri="{FF2B5EF4-FFF2-40B4-BE49-F238E27FC236}">
                <a16:creationId xmlns:a16="http://schemas.microsoft.com/office/drawing/2014/main" id="{AF68B48D-7F95-4DA7-B664-4C9D86C8F3E7}"/>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4531" b="29623"/>
          <a:stretch/>
        </p:blipFill>
        <p:spPr>
          <a:xfrm>
            <a:off x="6694964" y="318983"/>
            <a:ext cx="5101904" cy="1509818"/>
          </a:xfrm>
          <a:prstGeom prst="rect">
            <a:avLst/>
          </a:prstGeom>
        </p:spPr>
      </p:pic>
      <p:sp>
        <p:nvSpPr>
          <p:cNvPr id="18" name="Title">
            <a:extLst>
              <a:ext uri="{FF2B5EF4-FFF2-40B4-BE49-F238E27FC236}">
                <a16:creationId xmlns:a16="http://schemas.microsoft.com/office/drawing/2014/main" id="{7EB50C14-95FD-4BA4-AED6-A1D55121D1FC}"/>
              </a:ext>
            </a:extLst>
          </p:cNvPr>
          <p:cNvSpPr>
            <a:spLocks noGrp="1"/>
          </p:cNvSpPr>
          <p:nvPr>
            <p:ph type="title" hasCustomPrompt="1"/>
          </p:nvPr>
        </p:nvSpPr>
        <p:spPr>
          <a:xfrm>
            <a:off x="766871" y="508000"/>
            <a:ext cx="10671048" cy="822960"/>
          </a:xfrm>
          <a:noFill/>
        </p:spPr>
        <p:txBody>
          <a:bodyPr/>
          <a:lstStyle>
            <a:lvl1pPr>
              <a:defRPr/>
            </a:lvl1pPr>
          </a:lstStyle>
          <a:p>
            <a:r>
              <a:rPr lang="en-US" dirty="0"/>
              <a:t>Title</a:t>
            </a:r>
          </a:p>
        </p:txBody>
      </p:sp>
      <p:sp>
        <p:nvSpPr>
          <p:cNvPr id="3" name="Content">
            <a:extLst>
              <a:ext uri="{FF2B5EF4-FFF2-40B4-BE49-F238E27FC236}">
                <a16:creationId xmlns:a16="http://schemas.microsoft.com/office/drawing/2014/main" id="{A7769D6F-94B5-44BC-81E6-D6C499F1AAD8}"/>
              </a:ext>
            </a:extLst>
          </p:cNvPr>
          <p:cNvSpPr>
            <a:spLocks noGrp="1"/>
          </p:cNvSpPr>
          <p:nvPr>
            <p:ph idx="1"/>
          </p:nvPr>
        </p:nvSpPr>
        <p:spPr>
          <a:xfrm>
            <a:off x="766871" y="1830033"/>
            <a:ext cx="10671048" cy="4277080"/>
          </a:xfrm>
          <a:noFill/>
        </p:spPr>
        <p:txBody>
          <a:bodyPr vert="horz" lIns="0" tIns="0" rIns="0" bIns="0" rtlCol="0">
            <a:noAutofit/>
          </a:bodyPr>
          <a:lstStyle>
            <a:lvl1pPr>
              <a:defRPr lang="en-US" sz="1800" b="0" i="0" smtClean="0">
                <a:latin typeface="Oracle Sans Tab" panose="020B0503020204020204" pitchFamily="34" charset="0"/>
                <a:cs typeface="Oracle Sans Tab" panose="020B0503020204020204" pitchFamily="34" charset="0"/>
              </a:defRPr>
            </a:lvl1pPr>
            <a:lvl2pPr>
              <a:defRPr lang="en-US" sz="1800" b="0" i="0" smtClean="0">
                <a:latin typeface="Oracle Sans Tab" panose="020B0503020204020204" pitchFamily="34" charset="0"/>
                <a:cs typeface="Oracle Sans Tab" panose="020B0503020204020204" pitchFamily="34" charset="0"/>
              </a:defRPr>
            </a:lvl2pPr>
            <a:lvl3pPr>
              <a:defRPr lang="en-US" sz="1600" smtClean="0">
                <a:latin typeface="Oracle Sans Tab Light" panose="020B0403020204020204" pitchFamily="34" charset="0"/>
                <a:cs typeface="Oracle Sans Tab Light" panose="020B0403020204020204" pitchFamily="34" charset="0"/>
              </a:defRPr>
            </a:lvl3pPr>
            <a:lvl4pPr>
              <a:defRPr lang="en-US" sz="1400" smtClean="0">
                <a:latin typeface="Oracle Sans Tab Light" panose="020B0403020204020204" pitchFamily="34" charset="0"/>
                <a:cs typeface="Oracle Sans Tab Light" panose="020B0403020204020204" pitchFamily="34" charset="0"/>
              </a:defRPr>
            </a:lvl4pPr>
            <a:lvl5pPr>
              <a:defRPr lang="en-US" sz="1200">
                <a:latin typeface="Oracle Sans Tab Light" panose="020B0403020204020204" pitchFamily="34" charset="0"/>
                <a:cs typeface="Oracle Sans Tab Light" panose="020B0403020204020204" pitchFamily="34" charset="0"/>
              </a:defRPr>
            </a:lvl5pPr>
          </a:lstStyle>
          <a:p>
            <a:pPr marL="0" marR="0" lvl="0" indent="0" fontAlgn="auto">
              <a:lnSpc>
                <a:spcPct val="95000"/>
              </a:lnSpc>
              <a:spcBef>
                <a:spcPts val="600"/>
              </a:spcBef>
              <a:spcAft>
                <a:spcPts val="0"/>
              </a:spcAft>
              <a:buClrTx/>
              <a:buSzTx/>
              <a:buFont typeface="System Font Regular"/>
              <a:buNone/>
              <a:tabLst/>
            </a:pPr>
            <a:r>
              <a:rPr lang="en-US"/>
              <a:t>Click to edit Master text styles</a:t>
            </a:r>
          </a:p>
          <a:p>
            <a:pPr marL="0" marR="0" lvl="1" indent="0" fontAlgn="auto">
              <a:lnSpc>
                <a:spcPct val="95000"/>
              </a:lnSpc>
              <a:spcBef>
                <a:spcPts val="600"/>
              </a:spcBef>
              <a:spcAft>
                <a:spcPts val="0"/>
              </a:spcAft>
              <a:buClrTx/>
              <a:buSzTx/>
              <a:buFont typeface="System Font Regular"/>
              <a:buNone/>
              <a:tabLst/>
            </a:pPr>
            <a:r>
              <a:rPr lang="en-US"/>
              <a:t>Second level</a:t>
            </a:r>
          </a:p>
          <a:p>
            <a:pPr marL="0" marR="0" lvl="2" indent="0" fontAlgn="auto">
              <a:lnSpc>
                <a:spcPct val="95000"/>
              </a:lnSpc>
              <a:spcBef>
                <a:spcPts val="600"/>
              </a:spcBef>
              <a:spcAft>
                <a:spcPts val="0"/>
              </a:spcAft>
              <a:buClrTx/>
              <a:buSzTx/>
              <a:buFont typeface="System Font Regular"/>
              <a:buNone/>
              <a:tabLst/>
            </a:pPr>
            <a:r>
              <a:rPr lang="en-US"/>
              <a:t>Third level</a:t>
            </a:r>
          </a:p>
          <a:p>
            <a:pPr marL="0" marR="0" lvl="3" indent="0" fontAlgn="auto">
              <a:lnSpc>
                <a:spcPct val="95000"/>
              </a:lnSpc>
              <a:spcBef>
                <a:spcPts val="600"/>
              </a:spcBef>
              <a:spcAft>
                <a:spcPts val="0"/>
              </a:spcAft>
              <a:buClrTx/>
              <a:buSzTx/>
              <a:buFont typeface="System Font Regular"/>
              <a:buNone/>
              <a:tabLst/>
            </a:pPr>
            <a:r>
              <a:rPr lang="en-US"/>
              <a:t>Fourth level</a:t>
            </a:r>
          </a:p>
          <a:p>
            <a:pPr marL="0" marR="0" lvl="4" indent="0" fontAlgn="auto">
              <a:lnSpc>
                <a:spcPct val="95000"/>
              </a:lnSpc>
              <a:spcBef>
                <a:spcPts val="600"/>
              </a:spcBef>
              <a:spcAft>
                <a:spcPts val="0"/>
              </a:spcAft>
              <a:buClrTx/>
              <a:buSzTx/>
              <a:buFont typeface="System Font Regular"/>
              <a:buNone/>
              <a:tabLst/>
            </a:pPr>
            <a:r>
              <a:rPr lang="en-US"/>
              <a:t>Fifth level</a:t>
            </a:r>
            <a:endParaRPr lang="en-US" dirty="0"/>
          </a:p>
        </p:txBody>
      </p:sp>
      <p:sp>
        <p:nvSpPr>
          <p:cNvPr id="13" name="Slide Numb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dirty="0"/>
              <a:t>Copyright © 2020, Oracle and/or its affiliates  </a:t>
            </a:r>
          </a:p>
        </p:txBody>
      </p:sp>
      <p:sp>
        <p:nvSpPr>
          <p:cNvPr id="11" name="Date">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dirty="0"/>
              <a:t>[Date]</a:t>
            </a:r>
          </a:p>
        </p:txBody>
      </p:sp>
    </p:spTree>
    <p:extLst>
      <p:ext uri="{BB962C8B-B14F-4D97-AF65-F5344CB8AC3E}">
        <p14:creationId xmlns:p14="http://schemas.microsoft.com/office/powerpoint/2010/main" val="3558659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Dark - Title 1 Column">
    <p:bg>
      <p:bgRef idx="1001">
        <a:schemeClr val="bg1"/>
      </p:bgRef>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D552FF9B-F8E7-4696-A9D3-7C247EF18B87}"/>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9991" b="23902"/>
          <a:stretch/>
        </p:blipFill>
        <p:spPr bwMode="invGray">
          <a:xfrm>
            <a:off x="6694964" y="311891"/>
            <a:ext cx="5101904" cy="1516910"/>
          </a:xfrm>
          <a:prstGeom prst="rect">
            <a:avLst/>
          </a:prstGeom>
        </p:spPr>
      </p:pic>
      <p:sp>
        <p:nvSpPr>
          <p:cNvPr id="18" name="Title">
            <a:extLst>
              <a:ext uri="{FF2B5EF4-FFF2-40B4-BE49-F238E27FC236}">
                <a16:creationId xmlns:a16="http://schemas.microsoft.com/office/drawing/2014/main" id="{7EB50C14-95FD-4BA4-AED6-A1D55121D1FC}"/>
              </a:ext>
            </a:extLst>
          </p:cNvPr>
          <p:cNvSpPr>
            <a:spLocks noGrp="1"/>
          </p:cNvSpPr>
          <p:nvPr>
            <p:ph type="title" hasCustomPrompt="1"/>
          </p:nvPr>
        </p:nvSpPr>
        <p:spPr>
          <a:xfrm>
            <a:off x="766871" y="508000"/>
            <a:ext cx="10671048" cy="822960"/>
          </a:xfrm>
          <a:noFill/>
        </p:spPr>
        <p:txBody>
          <a:bodyPr/>
          <a:lstStyle>
            <a:lvl1pPr>
              <a:defRPr/>
            </a:lvl1pPr>
          </a:lstStyle>
          <a:p>
            <a:r>
              <a:rPr lang="en-US" dirty="0"/>
              <a:t>Title</a:t>
            </a:r>
          </a:p>
        </p:txBody>
      </p:sp>
      <p:sp>
        <p:nvSpPr>
          <p:cNvPr id="3" name="Content">
            <a:extLst>
              <a:ext uri="{FF2B5EF4-FFF2-40B4-BE49-F238E27FC236}">
                <a16:creationId xmlns:a16="http://schemas.microsoft.com/office/drawing/2014/main" id="{A7769D6F-94B5-44BC-81E6-D6C499F1AAD8}"/>
              </a:ext>
            </a:extLst>
          </p:cNvPr>
          <p:cNvSpPr>
            <a:spLocks noGrp="1"/>
          </p:cNvSpPr>
          <p:nvPr>
            <p:ph idx="1"/>
          </p:nvPr>
        </p:nvSpPr>
        <p:spPr>
          <a:xfrm>
            <a:off x="766871" y="1830033"/>
            <a:ext cx="10671048" cy="4277080"/>
          </a:xfrm>
          <a:noFill/>
        </p:spPr>
        <p:txBody>
          <a:bodyPr vert="horz" lIns="0" tIns="0" rIns="0" bIns="0" rtlCol="0">
            <a:noAutofit/>
          </a:bodyPr>
          <a:lstStyle>
            <a:lvl1pPr>
              <a:defRPr lang="en-US" sz="1800" b="0" i="0" smtClean="0">
                <a:latin typeface="Oracle Sans Tab" panose="020B0503020204020204" pitchFamily="34" charset="0"/>
                <a:cs typeface="Oracle Sans Tab" panose="020B0503020204020204" pitchFamily="34" charset="0"/>
              </a:defRPr>
            </a:lvl1pPr>
            <a:lvl2pPr>
              <a:defRPr lang="en-US" sz="1800" b="0" i="0" smtClean="0">
                <a:latin typeface="Oracle Sans Tab" panose="020B0503020204020204" pitchFamily="34" charset="0"/>
                <a:cs typeface="Oracle Sans Tab" panose="020B0503020204020204" pitchFamily="34" charset="0"/>
              </a:defRPr>
            </a:lvl2pPr>
            <a:lvl3pPr>
              <a:defRPr lang="en-US" sz="1600" smtClean="0">
                <a:latin typeface="Oracle Sans Tab Light" panose="020B0403020204020204" pitchFamily="34" charset="0"/>
                <a:cs typeface="Oracle Sans Tab Light" panose="020B0403020204020204" pitchFamily="34" charset="0"/>
              </a:defRPr>
            </a:lvl3pPr>
            <a:lvl4pPr>
              <a:defRPr lang="en-US" sz="1400" smtClean="0">
                <a:latin typeface="Oracle Sans Tab Light" panose="020B0403020204020204" pitchFamily="34" charset="0"/>
                <a:cs typeface="Oracle Sans Tab Light" panose="020B0403020204020204" pitchFamily="34" charset="0"/>
              </a:defRPr>
            </a:lvl4pPr>
            <a:lvl5pPr>
              <a:defRPr lang="en-US" sz="1200">
                <a:latin typeface="Oracle Sans Tab Light" panose="020B0403020204020204" pitchFamily="34" charset="0"/>
                <a:cs typeface="Oracle Sans Tab Light" panose="020B0403020204020204" pitchFamily="34" charset="0"/>
              </a:defRPr>
            </a:lvl5pPr>
          </a:lstStyle>
          <a:p>
            <a:pPr marL="0" marR="0" lvl="0" indent="0" fontAlgn="auto">
              <a:lnSpc>
                <a:spcPct val="95000"/>
              </a:lnSpc>
              <a:spcBef>
                <a:spcPts val="600"/>
              </a:spcBef>
              <a:spcAft>
                <a:spcPts val="0"/>
              </a:spcAft>
              <a:buClrTx/>
              <a:buSzTx/>
              <a:buFont typeface="System Font Regular"/>
              <a:buNone/>
              <a:tabLst/>
            </a:pPr>
            <a:r>
              <a:rPr lang="en-US"/>
              <a:t>Click to edit Master text styles</a:t>
            </a:r>
          </a:p>
          <a:p>
            <a:pPr marL="0" marR="0" lvl="1" indent="0" fontAlgn="auto">
              <a:lnSpc>
                <a:spcPct val="95000"/>
              </a:lnSpc>
              <a:spcBef>
                <a:spcPts val="600"/>
              </a:spcBef>
              <a:spcAft>
                <a:spcPts val="0"/>
              </a:spcAft>
              <a:buClrTx/>
              <a:buSzTx/>
              <a:buFont typeface="System Font Regular"/>
              <a:buNone/>
              <a:tabLst/>
            </a:pPr>
            <a:r>
              <a:rPr lang="en-US"/>
              <a:t>Second level</a:t>
            </a:r>
          </a:p>
          <a:p>
            <a:pPr marL="0" marR="0" lvl="2" indent="0" fontAlgn="auto">
              <a:lnSpc>
                <a:spcPct val="95000"/>
              </a:lnSpc>
              <a:spcBef>
                <a:spcPts val="600"/>
              </a:spcBef>
              <a:spcAft>
                <a:spcPts val="0"/>
              </a:spcAft>
              <a:buClrTx/>
              <a:buSzTx/>
              <a:buFont typeface="System Font Regular"/>
              <a:buNone/>
              <a:tabLst/>
            </a:pPr>
            <a:r>
              <a:rPr lang="en-US"/>
              <a:t>Third level</a:t>
            </a:r>
          </a:p>
          <a:p>
            <a:pPr marL="0" marR="0" lvl="3" indent="0" fontAlgn="auto">
              <a:lnSpc>
                <a:spcPct val="95000"/>
              </a:lnSpc>
              <a:spcBef>
                <a:spcPts val="600"/>
              </a:spcBef>
              <a:spcAft>
                <a:spcPts val="0"/>
              </a:spcAft>
              <a:buClrTx/>
              <a:buSzTx/>
              <a:buFont typeface="System Font Regular"/>
              <a:buNone/>
              <a:tabLst/>
            </a:pPr>
            <a:r>
              <a:rPr lang="en-US"/>
              <a:t>Fourth level</a:t>
            </a:r>
          </a:p>
          <a:p>
            <a:pPr marL="0" marR="0" lvl="4" indent="0" fontAlgn="auto">
              <a:lnSpc>
                <a:spcPct val="95000"/>
              </a:lnSpc>
              <a:spcBef>
                <a:spcPts val="600"/>
              </a:spcBef>
              <a:spcAft>
                <a:spcPts val="0"/>
              </a:spcAft>
              <a:buClrTx/>
              <a:buSzTx/>
              <a:buFont typeface="System Font Regular"/>
              <a:buNone/>
              <a:tabLst/>
            </a:pPr>
            <a:r>
              <a:rPr lang="en-US"/>
              <a:t>Fifth level</a:t>
            </a:r>
            <a:endParaRPr lang="en-US" dirty="0"/>
          </a:p>
        </p:txBody>
      </p:sp>
      <p:sp>
        <p:nvSpPr>
          <p:cNvPr id="13" name="Slide Numb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dirty="0"/>
              <a:t>Copyright © 2020, Oracle and/or its affiliates  </a:t>
            </a:r>
          </a:p>
        </p:txBody>
      </p:sp>
      <p:sp>
        <p:nvSpPr>
          <p:cNvPr id="11" name="Date">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dirty="0"/>
              <a:t>[Date]</a:t>
            </a:r>
          </a:p>
        </p:txBody>
      </p:sp>
    </p:spTree>
    <p:extLst>
      <p:ext uri="{BB962C8B-B14F-4D97-AF65-F5344CB8AC3E}">
        <p14:creationId xmlns:p14="http://schemas.microsoft.com/office/powerpoint/2010/main" val="8398565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Light - Title/Subtitle 1 Column">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44BFF552-E298-460D-8CC2-4C3859304846}"/>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3745" b="29623"/>
          <a:stretch/>
        </p:blipFill>
        <p:spPr>
          <a:xfrm>
            <a:off x="6694964" y="297713"/>
            <a:ext cx="5101904" cy="1531086"/>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709"/>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8799"/>
            <a:ext cx="10671175"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3488962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Dark - Title/Subtitle 1 Column">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A753D56B-2D23-4CA5-800F-E424B8BE8DA9}"/>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9204" b="23902"/>
          <a:stretch/>
        </p:blipFill>
        <p:spPr bwMode="invGray">
          <a:xfrm>
            <a:off x="6694964" y="290625"/>
            <a:ext cx="5101904" cy="1538176"/>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8801"/>
            <a:ext cx="10671175" cy="4278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39115988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Light - Title 2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7C2C8825-3412-4D62-BD4E-57B025A1FFF5}"/>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3483" b="29658"/>
          <a:stretch/>
        </p:blipFill>
        <p:spPr>
          <a:xfrm>
            <a:off x="6694964" y="290625"/>
            <a:ext cx="5101904" cy="1537222"/>
          </a:xfrm>
          <a:prstGeom prst="rect">
            <a:avLst/>
          </a:prstGeom>
        </p:spPr>
      </p:pic>
      <p:sp>
        <p:nvSpPr>
          <p:cNvPr id="2" name="Title">
            <a:extLst>
              <a:ext uri="{FF2B5EF4-FFF2-40B4-BE49-F238E27FC236}">
                <a16:creationId xmlns:a16="http://schemas.microsoft.com/office/drawing/2014/main" id="{46BD88C8-DBDA-49C1-B1B7-50F4601E3234}"/>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828166"/>
            <a:ext cx="508406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096002" y="1828166"/>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47165" y="1828166"/>
            <a:ext cx="508406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18076293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Dark - Title 2 Column">
    <p:bg>
      <p:bgRef idx="1001">
        <a:schemeClr val="bg1"/>
      </p:bgRef>
    </p:bg>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4F7EFA07-388B-406E-9B96-3AA9EE7D2E7F}"/>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9991" b="23936"/>
          <a:stretch/>
        </p:blipFill>
        <p:spPr bwMode="invGray">
          <a:xfrm>
            <a:off x="6694964" y="311889"/>
            <a:ext cx="5101904" cy="1515960"/>
          </a:xfrm>
          <a:prstGeom prst="rect">
            <a:avLst/>
          </a:prstGeom>
        </p:spPr>
      </p:pic>
      <p:sp>
        <p:nvSpPr>
          <p:cNvPr id="2" name="Title">
            <a:extLst>
              <a:ext uri="{FF2B5EF4-FFF2-40B4-BE49-F238E27FC236}">
                <a16:creationId xmlns:a16="http://schemas.microsoft.com/office/drawing/2014/main" id="{46BD88C8-DBDA-49C1-B1B7-50F4601E3234}"/>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828166"/>
            <a:ext cx="508406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096002" y="1828166"/>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47165" y="1828166"/>
            <a:ext cx="508406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34599489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Light - Title/Subtitle 2 Column">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44BFF552-E298-460D-8CC2-4C3859304846}"/>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9251" b="31721"/>
          <a:stretch/>
        </p:blipFill>
        <p:spPr>
          <a:xfrm>
            <a:off x="6694964" y="446569"/>
            <a:ext cx="5101904" cy="1325524"/>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7373"/>
            <a:ext cx="508406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096002" y="1827373"/>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47165" y="1827373"/>
            <a:ext cx="508406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2195328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Dark - Title/Subtitle 2 Column">
    <p:bg>
      <p:bgRef idx="1001">
        <a:schemeClr val="bg1"/>
      </p:bgRef>
    </p:bg>
    <p:spTree>
      <p:nvGrpSpPr>
        <p:cNvPr id="1" name=""/>
        <p:cNvGrpSpPr/>
        <p:nvPr/>
      </p:nvGrpSpPr>
      <p:grpSpPr>
        <a:xfrm>
          <a:off x="0" y="0"/>
          <a:ext cx="0" cy="0"/>
          <a:chOff x="0" y="0"/>
          <a:chExt cx="0" cy="0"/>
        </a:xfrm>
      </p:grpSpPr>
      <p:pic>
        <p:nvPicPr>
          <p:cNvPr id="21" name="Cloud">
            <a:extLst>
              <a:ext uri="{FF2B5EF4-FFF2-40B4-BE49-F238E27FC236}">
                <a16:creationId xmlns:a16="http://schemas.microsoft.com/office/drawing/2014/main" id="{E5FDF74D-107C-45DC-800D-DB761E3175DA}"/>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7244" b="25737"/>
          <a:stretch/>
        </p:blipFill>
        <p:spPr bwMode="invGray">
          <a:xfrm>
            <a:off x="6694964" y="508001"/>
            <a:ext cx="5101904" cy="1271180"/>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8800"/>
            <a:ext cx="508406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096002" y="1827721"/>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47165" y="1828800"/>
            <a:ext cx="508406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26469928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Light - Title 3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7C2C8825-3412-4D62-BD4E-57B025A1FFF5}"/>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1523" b="29658"/>
          <a:stretch/>
        </p:blipFill>
        <p:spPr>
          <a:xfrm>
            <a:off x="6694964" y="508001"/>
            <a:ext cx="5101904" cy="1319848"/>
          </a:xfrm>
          <a:prstGeom prst="rect">
            <a:avLst/>
          </a:prstGeom>
        </p:spPr>
      </p:pic>
      <p:sp>
        <p:nvSpPr>
          <p:cNvPr id="2" name="Title">
            <a:extLst>
              <a:ext uri="{FF2B5EF4-FFF2-40B4-BE49-F238E27FC236}">
                <a16:creationId xmlns:a16="http://schemas.microsoft.com/office/drawing/2014/main" id="{46BD88C8-DBDA-49C1-B1B7-50F4601E3234}"/>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828800"/>
            <a:ext cx="330098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6452"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5821" y="1828800"/>
            <a:ext cx="330098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46174" y="1828800"/>
            <a:ext cx="0" cy="42793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35542" y="1828800"/>
            <a:ext cx="330098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16843131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Dark - Title 3 Column">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9578FC7C-07D5-4627-B462-5650F01C9D23}"/>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7244" b="23937"/>
          <a:stretch/>
        </p:blipFill>
        <p:spPr bwMode="invGray">
          <a:xfrm>
            <a:off x="6694964" y="508000"/>
            <a:ext cx="5101904" cy="1319849"/>
          </a:xfrm>
          <a:prstGeom prst="rect">
            <a:avLst/>
          </a:prstGeom>
        </p:spPr>
      </p:pic>
      <p:sp>
        <p:nvSpPr>
          <p:cNvPr id="2" name="Title">
            <a:extLst>
              <a:ext uri="{FF2B5EF4-FFF2-40B4-BE49-F238E27FC236}">
                <a16:creationId xmlns:a16="http://schemas.microsoft.com/office/drawing/2014/main" id="{46BD88C8-DBDA-49C1-B1B7-50F4601E3234}"/>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828166"/>
            <a:ext cx="330098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6452"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5821" y="1828166"/>
            <a:ext cx="330098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46174" y="1828800"/>
            <a:ext cx="0" cy="42793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35542" y="1828166"/>
            <a:ext cx="330098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33298416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Light - Title/Subtitle 3 Column">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44BFF552-E298-460D-8CC2-4C3859304846}"/>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1523" b="31721"/>
          <a:stretch/>
        </p:blipFill>
        <p:spPr>
          <a:xfrm>
            <a:off x="6694964" y="508001"/>
            <a:ext cx="5101904" cy="1264092"/>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8800"/>
            <a:ext cx="330098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4155" y="1828800"/>
            <a:ext cx="0" cy="4278313"/>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1227" y="1828800"/>
            <a:ext cx="330098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39283" y="1828800"/>
            <a:ext cx="0" cy="4278313"/>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26355" y="1828800"/>
            <a:ext cx="330098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3976580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Dark - Title/Subtitle 3 Column">
    <p:bg>
      <p:bgRef idx="1001">
        <a:schemeClr val="bg1"/>
      </p:bgRef>
    </p:bg>
    <p:spTree>
      <p:nvGrpSpPr>
        <p:cNvPr id="1" name=""/>
        <p:cNvGrpSpPr/>
        <p:nvPr/>
      </p:nvGrpSpPr>
      <p:grpSpPr>
        <a:xfrm>
          <a:off x="0" y="0"/>
          <a:ext cx="0" cy="0"/>
          <a:chOff x="0" y="0"/>
          <a:chExt cx="0" cy="0"/>
        </a:xfrm>
      </p:grpSpPr>
      <p:pic>
        <p:nvPicPr>
          <p:cNvPr id="24" name="Cloud">
            <a:extLst>
              <a:ext uri="{FF2B5EF4-FFF2-40B4-BE49-F238E27FC236}">
                <a16:creationId xmlns:a16="http://schemas.microsoft.com/office/drawing/2014/main" id="{D80766F8-9A99-426F-8CE2-1EEC57A8A56F}"/>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7244" b="25737"/>
          <a:stretch/>
        </p:blipFill>
        <p:spPr bwMode="invGray">
          <a:xfrm>
            <a:off x="6694964" y="508001"/>
            <a:ext cx="5101904" cy="1271180"/>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8801"/>
            <a:ext cx="3300984" cy="42793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4155"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1227" y="1828801"/>
            <a:ext cx="3300984" cy="42793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39283"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26355" y="1828801"/>
            <a:ext cx="3300984" cy="42793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908010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Light - Title 4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7C2C8825-3412-4D62-BD4E-57B025A1FFF5}"/>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1523" b="32507"/>
          <a:stretch/>
        </p:blipFill>
        <p:spPr>
          <a:xfrm>
            <a:off x="6694964" y="508001"/>
            <a:ext cx="5101904" cy="1242828"/>
          </a:xfrm>
          <a:prstGeom prst="rect">
            <a:avLst/>
          </a:prstGeom>
        </p:spPr>
      </p:pic>
      <p:sp>
        <p:nvSpPr>
          <p:cNvPr id="2" name="Title">
            <a:extLst>
              <a:ext uri="{FF2B5EF4-FFF2-40B4-BE49-F238E27FC236}">
                <a16:creationId xmlns:a16="http://schemas.microsoft.com/office/drawing/2014/main" id="{46BD88C8-DBDA-49C1-B1B7-50F4601E3234}"/>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7295"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0467"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1663" y="1828800"/>
            <a:ext cx="0" cy="42793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24835"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26031" y="1828800"/>
            <a:ext cx="0" cy="42793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49204"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3830951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Dark - Title 4 Column">
    <p:bg>
      <p:bgRef idx="1001">
        <a:schemeClr val="bg1"/>
      </p:bgRef>
    </p:bg>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F2D3841F-53FE-497B-A2A7-1813C527A1D9}"/>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7244" b="23937"/>
          <a:stretch/>
        </p:blipFill>
        <p:spPr bwMode="invGray">
          <a:xfrm>
            <a:off x="6694964" y="508000"/>
            <a:ext cx="5101904" cy="1319849"/>
          </a:xfrm>
          <a:prstGeom prst="rect">
            <a:avLst/>
          </a:prstGeom>
        </p:spPr>
      </p:pic>
      <p:sp>
        <p:nvSpPr>
          <p:cNvPr id="2" name="Title">
            <a:extLst>
              <a:ext uri="{FF2B5EF4-FFF2-40B4-BE49-F238E27FC236}">
                <a16:creationId xmlns:a16="http://schemas.microsoft.com/office/drawing/2014/main" id="{46BD88C8-DBDA-49C1-B1B7-50F4601E3234}"/>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7295"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0467"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1663" y="1828800"/>
            <a:ext cx="0" cy="42793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24835"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26031" y="1828800"/>
            <a:ext cx="0" cy="42793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49204" y="1828166"/>
            <a:ext cx="2478024" cy="427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17086644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Light - Title/Subtitle 4 Column">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44BFF552-E298-460D-8CC2-4C3859304846}"/>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1523" b="32245"/>
          <a:stretch/>
        </p:blipFill>
        <p:spPr>
          <a:xfrm>
            <a:off x="6694964" y="508001"/>
            <a:ext cx="5101904" cy="1249916"/>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8800"/>
            <a:ext cx="247802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8529"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2935" y="1828800"/>
            <a:ext cx="247802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05365"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29771" y="1828800"/>
            <a:ext cx="247802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32201"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56609" y="1828800"/>
            <a:ext cx="2478024"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3242253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Dark - Title/Subtitle 4 Column">
    <p:bg>
      <p:bgRef idx="1001">
        <a:schemeClr val="bg1"/>
      </p:bgRef>
    </p:bg>
    <p:spTree>
      <p:nvGrpSpPr>
        <p:cNvPr id="1" name=""/>
        <p:cNvGrpSpPr/>
        <p:nvPr/>
      </p:nvGrpSpPr>
      <p:grpSpPr>
        <a:xfrm>
          <a:off x="0" y="0"/>
          <a:ext cx="0" cy="0"/>
          <a:chOff x="0" y="0"/>
          <a:chExt cx="0" cy="0"/>
        </a:xfrm>
      </p:grpSpPr>
      <p:pic>
        <p:nvPicPr>
          <p:cNvPr id="26" name="Cloud">
            <a:extLst>
              <a:ext uri="{FF2B5EF4-FFF2-40B4-BE49-F238E27FC236}">
                <a16:creationId xmlns:a16="http://schemas.microsoft.com/office/drawing/2014/main" id="{24A2AAAD-6364-483F-82CD-69FEAAF5C02E}"/>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7244" b="23902"/>
          <a:stretch/>
        </p:blipFill>
        <p:spPr bwMode="invGray">
          <a:xfrm>
            <a:off x="6694964" y="508001"/>
            <a:ext cx="5101904" cy="1320800"/>
          </a:xfrm>
          <a:prstGeom prst="rect">
            <a:avLst/>
          </a:prstGeom>
        </p:spPr>
      </p:pic>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828801"/>
            <a:ext cx="2478024" cy="4278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8529"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2935" y="1828801"/>
            <a:ext cx="2478024" cy="4278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05365"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29771" y="1828801"/>
            <a:ext cx="2478024" cy="4278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32201" y="1828800"/>
            <a:ext cx="0" cy="42793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56609" y="1828801"/>
            <a:ext cx="2478024" cy="4278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A9CDCEC-39F6-4246-8F7F-AED8ADB3C387}"/>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12464337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Light - Title Quad Infographic">
    <p:bg>
      <p:bgRef idx="1001">
        <a:schemeClr val="bg1"/>
      </p:bgRef>
    </p:bg>
    <p:spTree>
      <p:nvGrpSpPr>
        <p:cNvPr id="1" name=""/>
        <p:cNvGrpSpPr/>
        <p:nvPr/>
      </p:nvGrpSpPr>
      <p:grpSpPr>
        <a:xfrm>
          <a:off x="0" y="0"/>
          <a:ext cx="0" cy="0"/>
          <a:chOff x="0" y="0"/>
          <a:chExt cx="0" cy="0"/>
        </a:xfrm>
      </p:grpSpPr>
      <p:pic>
        <p:nvPicPr>
          <p:cNvPr id="19" name="Cloud">
            <a:extLst>
              <a:ext uri="{FF2B5EF4-FFF2-40B4-BE49-F238E27FC236}">
                <a16:creationId xmlns:a16="http://schemas.microsoft.com/office/drawing/2014/main" id="{D9AB1973-DD20-4004-B2CA-9CFF3EBCE035}"/>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1523" b="31459"/>
          <a:stretch/>
        </p:blipFill>
        <p:spPr>
          <a:xfrm>
            <a:off x="6694964" y="508000"/>
            <a:ext cx="5101904" cy="1271181"/>
          </a:xfrm>
          <a:prstGeom prst="rect">
            <a:avLst/>
          </a:prstGeom>
        </p:spPr>
      </p:pic>
      <p:sp>
        <p:nvSpPr>
          <p:cNvPr id="2" name="Title">
            <a:extLst>
              <a:ext uri="{FF2B5EF4-FFF2-40B4-BE49-F238E27FC236}">
                <a16:creationId xmlns:a16="http://schemas.microsoft.com/office/drawing/2014/main" id="{FC641C8C-B045-47F2-8811-67AA362494E8}"/>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828800"/>
            <a:ext cx="1618488" cy="1618488"/>
          </a:xfrm>
          <a:prstGeom prst="rect">
            <a:avLst/>
          </a:prstGeom>
        </p:spPr>
        <p:txBody>
          <a:bodyPr/>
          <a:lstStyle/>
          <a:p>
            <a:r>
              <a:rPr lang="en-US" dirty="0"/>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828800"/>
            <a:ext cx="1618488" cy="1618488"/>
          </a:xfrm>
          <a:prstGeom prst="rect">
            <a:avLst/>
          </a:prstGeom>
        </p:spPr>
        <p:txBody>
          <a:bodyPr/>
          <a:lstStyle/>
          <a:p>
            <a:r>
              <a:rPr lang="en-US" dirty="0"/>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22112"/>
            <a:ext cx="1618488" cy="1618488"/>
          </a:xfrm>
          <a:prstGeom prst="rect">
            <a:avLst/>
          </a:prstGeom>
        </p:spPr>
        <p:txBody>
          <a:bodyPr/>
          <a:lstStyle/>
          <a:p>
            <a:r>
              <a:rPr lang="en-US" dirty="0"/>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22112"/>
            <a:ext cx="1618488" cy="1618488"/>
          </a:xfrm>
          <a:prstGeom prst="rect">
            <a:avLst/>
          </a:prstGeom>
        </p:spPr>
        <p:txBody>
          <a:bodyPr/>
          <a:lstStyle/>
          <a:p>
            <a:r>
              <a:rPr lang="en-US" dirty="0"/>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237B0D71-84FB-B345-90D3-3D24EEBD0C2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F574F1B2-5125-114F-B675-196A5FB2C2E9}"/>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27CAF18-F47A-4226-ADD7-8C0023BC26D3}"/>
              </a:ext>
            </a:extLst>
          </p:cNvPr>
          <p:cNvSpPr>
            <a:spLocks noGrp="1"/>
          </p:cNvSpPr>
          <p:nvPr>
            <p:ph type="dt" sz="half" idx="27"/>
          </p:nvPr>
        </p:nvSpPr>
        <p:spPr/>
        <p:txBody>
          <a:bodyPr/>
          <a:lstStyle/>
          <a:p>
            <a:r>
              <a:rPr lang="en-US" dirty="0"/>
              <a:t>[Date]</a:t>
            </a:r>
          </a:p>
        </p:txBody>
      </p:sp>
    </p:spTree>
    <p:extLst>
      <p:ext uri="{BB962C8B-B14F-4D97-AF65-F5344CB8AC3E}">
        <p14:creationId xmlns:p14="http://schemas.microsoft.com/office/powerpoint/2010/main" val="14786863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Dark - Title Quad Infographic">
    <p:bg>
      <p:bgRef idx="1001">
        <a:schemeClr val="bg1"/>
      </p:bgRef>
    </p:bg>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C1A88252-58CA-4766-AF63-C8A84A6C21D5}"/>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0253" b="23902"/>
          <a:stretch/>
        </p:blipFill>
        <p:spPr bwMode="invGray">
          <a:xfrm>
            <a:off x="6694964" y="318977"/>
            <a:ext cx="5101904" cy="1509821"/>
          </a:xfrm>
          <a:prstGeom prst="rect">
            <a:avLst/>
          </a:prstGeom>
        </p:spPr>
      </p:pic>
      <p:sp>
        <p:nvSpPr>
          <p:cNvPr id="2" name="Title">
            <a:extLst>
              <a:ext uri="{FF2B5EF4-FFF2-40B4-BE49-F238E27FC236}">
                <a16:creationId xmlns:a16="http://schemas.microsoft.com/office/drawing/2014/main" id="{FC641C8C-B045-47F2-8811-67AA362494E8}"/>
              </a:ext>
            </a:extLst>
          </p:cNvPr>
          <p:cNvSpPr>
            <a:spLocks noGrp="1"/>
          </p:cNvSpPr>
          <p:nvPr>
            <p:ph type="title" hasCustomPrompt="1"/>
          </p:nvPr>
        </p:nvSpPr>
        <p:spPr>
          <a:xfrm>
            <a:off x="768875" y="508000"/>
            <a:ext cx="10671048" cy="822960"/>
          </a:xfrm>
        </p:spPr>
        <p:txBody>
          <a:bodyPr/>
          <a:lstStyle>
            <a:lvl1pPr>
              <a:defRPr/>
            </a:lvl1pPr>
          </a:lstStyle>
          <a:p>
            <a:r>
              <a:rPr lang="en-US" dirty="0"/>
              <a:t>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828800"/>
            <a:ext cx="1618488" cy="1618488"/>
          </a:xfrm>
          <a:prstGeom prst="rect">
            <a:avLst/>
          </a:prstGeom>
        </p:spPr>
        <p:txBody>
          <a:bodyPr/>
          <a:lstStyle/>
          <a:p>
            <a:r>
              <a:rPr lang="en-US" dirty="0"/>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828800"/>
            <a:ext cx="1618488" cy="1618488"/>
          </a:xfrm>
          <a:prstGeom prst="rect">
            <a:avLst/>
          </a:prstGeom>
        </p:spPr>
        <p:txBody>
          <a:bodyPr/>
          <a:lstStyle/>
          <a:p>
            <a:r>
              <a:rPr lang="en-US" dirty="0"/>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22112"/>
            <a:ext cx="1618488" cy="1618488"/>
          </a:xfrm>
          <a:prstGeom prst="rect">
            <a:avLst/>
          </a:prstGeom>
        </p:spPr>
        <p:txBody>
          <a:bodyPr/>
          <a:lstStyle/>
          <a:p>
            <a:r>
              <a:rPr lang="en-US" dirty="0"/>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22112"/>
            <a:ext cx="1618488" cy="1618488"/>
          </a:xfrm>
          <a:prstGeom prst="rect">
            <a:avLst/>
          </a:prstGeom>
        </p:spPr>
        <p:txBody>
          <a:bodyPr/>
          <a:lstStyle/>
          <a:p>
            <a:r>
              <a:rPr lang="en-US" dirty="0"/>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237B0D71-84FB-B345-90D3-3D24EEBD0C2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F574F1B2-5125-114F-B675-196A5FB2C2E9}"/>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4" name="Date">
            <a:extLst>
              <a:ext uri="{FF2B5EF4-FFF2-40B4-BE49-F238E27FC236}">
                <a16:creationId xmlns:a16="http://schemas.microsoft.com/office/drawing/2014/main" id="{927CAF18-F47A-4226-ADD7-8C0023BC26D3}"/>
              </a:ext>
            </a:extLst>
          </p:cNvPr>
          <p:cNvSpPr>
            <a:spLocks noGrp="1"/>
          </p:cNvSpPr>
          <p:nvPr>
            <p:ph type="dt" sz="half" idx="27"/>
          </p:nvPr>
        </p:nvSpPr>
        <p:spPr/>
        <p:txBody>
          <a:bodyPr/>
          <a:lstStyle/>
          <a:p>
            <a:r>
              <a:rPr lang="en-US" dirty="0"/>
              <a:t>[Date]</a:t>
            </a:r>
          </a:p>
        </p:txBody>
      </p:sp>
    </p:spTree>
    <p:extLst>
      <p:ext uri="{BB962C8B-B14F-4D97-AF65-F5344CB8AC3E}">
        <p14:creationId xmlns:p14="http://schemas.microsoft.com/office/powerpoint/2010/main" val="6043816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Light - Title/Subtitle Quad Infographic">
    <p:bg>
      <p:bgRef idx="1001">
        <a:schemeClr val="bg1"/>
      </p:bgRef>
    </p:bg>
    <p:spTree>
      <p:nvGrpSpPr>
        <p:cNvPr id="1" name=""/>
        <p:cNvGrpSpPr/>
        <p:nvPr/>
      </p:nvGrpSpPr>
      <p:grpSpPr>
        <a:xfrm>
          <a:off x="0" y="0"/>
          <a:ext cx="0" cy="0"/>
          <a:chOff x="0" y="0"/>
          <a:chExt cx="0" cy="0"/>
        </a:xfrm>
      </p:grpSpPr>
      <p:pic>
        <p:nvPicPr>
          <p:cNvPr id="38" name="Cloud">
            <a:extLst>
              <a:ext uri="{FF2B5EF4-FFF2-40B4-BE49-F238E27FC236}">
                <a16:creationId xmlns:a16="http://schemas.microsoft.com/office/drawing/2014/main" id="{AA29764F-6A18-4348-B769-6CAB73F04C64}"/>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14269" b="31458"/>
          <a:stretch/>
        </p:blipFill>
        <p:spPr>
          <a:xfrm>
            <a:off x="6694964" y="311891"/>
            <a:ext cx="5101904" cy="1467290"/>
          </a:xfrm>
          <a:prstGeom prst="rect">
            <a:avLst/>
          </a:prstGeom>
        </p:spPr>
      </p:pic>
      <p:sp>
        <p:nvSpPr>
          <p:cNvPr id="24" name="Title">
            <a:extLst>
              <a:ext uri="{FF2B5EF4-FFF2-40B4-BE49-F238E27FC236}">
                <a16:creationId xmlns:a16="http://schemas.microsoft.com/office/drawing/2014/main" id="{8C9BB090-903F-7141-8040-376390E8FE3B}"/>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828800"/>
            <a:ext cx="1618488" cy="1618488"/>
          </a:xfrm>
          <a:prstGeom prst="rect">
            <a:avLst/>
          </a:prstGeom>
        </p:spPr>
        <p:txBody>
          <a:bodyPr/>
          <a:lstStyle/>
          <a:p>
            <a:r>
              <a:rPr lang="en-US" dirty="0"/>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828800"/>
            <a:ext cx="1618488" cy="1618488"/>
          </a:xfrm>
          <a:prstGeom prst="rect">
            <a:avLst/>
          </a:prstGeom>
        </p:spPr>
        <p:txBody>
          <a:bodyPr/>
          <a:lstStyle/>
          <a:p>
            <a:r>
              <a:rPr lang="en-US" dirty="0"/>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22112"/>
            <a:ext cx="1618488" cy="1618488"/>
          </a:xfrm>
          <a:prstGeom prst="rect">
            <a:avLst/>
          </a:prstGeom>
        </p:spPr>
        <p:txBody>
          <a:bodyPr/>
          <a:lstStyle/>
          <a:p>
            <a:r>
              <a:rPr lang="en-US" dirty="0"/>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22112"/>
            <a:ext cx="1618488" cy="1618488"/>
          </a:xfrm>
          <a:prstGeom prst="rect">
            <a:avLst/>
          </a:prstGeom>
        </p:spPr>
        <p:txBody>
          <a:bodyPr/>
          <a:lstStyle/>
          <a:p>
            <a:r>
              <a:rPr lang="en-US" dirty="0"/>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237B0D71-84FB-B345-90D3-3D24EEBD0C2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DACB8D5A-1D6D-124B-A372-69C969095AF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3" name="Date">
            <a:extLst>
              <a:ext uri="{FF2B5EF4-FFF2-40B4-BE49-F238E27FC236}">
                <a16:creationId xmlns:a16="http://schemas.microsoft.com/office/drawing/2014/main" id="{9AB8C183-C6B7-4039-B155-6182ED1724B8}"/>
              </a:ext>
            </a:extLst>
          </p:cNvPr>
          <p:cNvSpPr>
            <a:spLocks noGrp="1"/>
          </p:cNvSpPr>
          <p:nvPr>
            <p:ph type="dt" sz="half" idx="28"/>
          </p:nvPr>
        </p:nvSpPr>
        <p:spPr/>
        <p:txBody>
          <a:bodyPr/>
          <a:lstStyle/>
          <a:p>
            <a:r>
              <a:rPr lang="en-US" dirty="0"/>
              <a:t>[Date]</a:t>
            </a:r>
          </a:p>
        </p:txBody>
      </p:sp>
    </p:spTree>
    <p:extLst>
      <p:ext uri="{BB962C8B-B14F-4D97-AF65-F5344CB8AC3E}">
        <p14:creationId xmlns:p14="http://schemas.microsoft.com/office/powerpoint/2010/main" val="39259232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Dark - Title/Subtitle Quad Infographic">
    <p:bg>
      <p:bgRef idx="1001">
        <a:schemeClr val="bg1"/>
      </p:bgRef>
    </p:bg>
    <p:spTree>
      <p:nvGrpSpPr>
        <p:cNvPr id="1" name=""/>
        <p:cNvGrpSpPr/>
        <p:nvPr/>
      </p:nvGrpSpPr>
      <p:grpSpPr>
        <a:xfrm>
          <a:off x="0" y="0"/>
          <a:ext cx="0" cy="0"/>
          <a:chOff x="0" y="0"/>
          <a:chExt cx="0" cy="0"/>
        </a:xfrm>
      </p:grpSpPr>
      <p:pic>
        <p:nvPicPr>
          <p:cNvPr id="21" name="Cloud">
            <a:extLst>
              <a:ext uri="{FF2B5EF4-FFF2-40B4-BE49-F238E27FC236}">
                <a16:creationId xmlns:a16="http://schemas.microsoft.com/office/drawing/2014/main" id="{8CAE03BE-473C-480E-8678-463CF6F92416}"/>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80000"/>
            <a:extLst>
              <a:ext uri="{28A0092B-C50C-407E-A947-70E740481C1C}">
                <a14:useLocalDpi xmlns:a14="http://schemas.microsoft.com/office/drawing/2010/main"/>
              </a:ext>
            </a:extLst>
          </a:blip>
          <a:srcRect t="27244" b="25737"/>
          <a:stretch/>
        </p:blipFill>
        <p:spPr bwMode="invGray">
          <a:xfrm>
            <a:off x="6694964" y="508001"/>
            <a:ext cx="5101904" cy="1271180"/>
          </a:xfrm>
          <a:prstGeom prst="rect">
            <a:avLst/>
          </a:prstGeom>
        </p:spPr>
      </p:pic>
      <p:sp>
        <p:nvSpPr>
          <p:cNvPr id="24" name="Title">
            <a:extLst>
              <a:ext uri="{FF2B5EF4-FFF2-40B4-BE49-F238E27FC236}">
                <a16:creationId xmlns:a16="http://schemas.microsoft.com/office/drawing/2014/main" id="{8C9BB090-903F-7141-8040-376390E8FE3B}"/>
              </a:ext>
            </a:extLst>
          </p:cNvPr>
          <p:cNvSpPr>
            <a:spLocks noGrp="1"/>
          </p:cNvSpPr>
          <p:nvPr>
            <p:ph type="title" hasCustomPrompt="1"/>
          </p:nvPr>
        </p:nvSpPr>
        <p:spPr>
          <a:xfrm>
            <a:off x="766763" y="508000"/>
            <a:ext cx="10671048" cy="492103"/>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dirty="0"/>
              <a:t>Title</a:t>
            </a:r>
          </a:p>
        </p:txBody>
      </p:sp>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828800"/>
            <a:ext cx="1618488" cy="1618488"/>
          </a:xfrm>
          <a:prstGeom prst="rect">
            <a:avLst/>
          </a:prstGeom>
        </p:spPr>
        <p:txBody>
          <a:bodyPr/>
          <a:lstStyle/>
          <a:p>
            <a:r>
              <a:rPr lang="en-US" dirty="0"/>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828800"/>
            <a:ext cx="1618488" cy="1618488"/>
          </a:xfrm>
          <a:prstGeom prst="rect">
            <a:avLst/>
          </a:prstGeom>
        </p:spPr>
        <p:txBody>
          <a:bodyPr/>
          <a:lstStyle/>
          <a:p>
            <a:r>
              <a:rPr lang="en-US" dirty="0"/>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828800"/>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22112"/>
            <a:ext cx="1618488" cy="1618488"/>
          </a:xfrm>
          <a:prstGeom prst="rect">
            <a:avLst/>
          </a:prstGeom>
        </p:spPr>
        <p:txBody>
          <a:bodyPr/>
          <a:lstStyle/>
          <a:p>
            <a:r>
              <a:rPr lang="en-US" dirty="0"/>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22112"/>
            <a:ext cx="1618488" cy="1618488"/>
          </a:xfrm>
          <a:prstGeom prst="rect">
            <a:avLst/>
          </a:prstGeom>
        </p:spPr>
        <p:txBody>
          <a:bodyPr/>
          <a:lstStyle/>
          <a:p>
            <a:r>
              <a:rPr lang="en-US" dirty="0"/>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2211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237B0D71-84FB-B345-90D3-3D24EEBD0C2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DACB8D5A-1D6D-124B-A372-69C969095AF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D9934A67-AA2F-42E3-B34C-A006097AC6D1}"/>
              </a:ext>
            </a:extLst>
          </p:cNvPr>
          <p:cNvSpPr>
            <a:spLocks noGrp="1"/>
          </p:cNvSpPr>
          <p:nvPr>
            <p:ph type="dt" sz="half" idx="28"/>
          </p:nvPr>
        </p:nvSpPr>
        <p:spPr/>
        <p:txBody>
          <a:bodyPr/>
          <a:lstStyle/>
          <a:p>
            <a:r>
              <a:rPr lang="en-US" dirty="0"/>
              <a:t>[Date]</a:t>
            </a:r>
          </a:p>
        </p:txBody>
      </p:sp>
    </p:spTree>
    <p:extLst>
      <p:ext uri="{BB962C8B-B14F-4D97-AF65-F5344CB8AC3E}">
        <p14:creationId xmlns:p14="http://schemas.microsoft.com/office/powerpoint/2010/main" val="5082627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showMasterSp="0" preserve="1" userDrawn="1">
  <p:cSld name="Light - Metric">
    <p:spTree>
      <p:nvGrpSpPr>
        <p:cNvPr id="1" name=""/>
        <p:cNvGrpSpPr/>
        <p:nvPr/>
      </p:nvGrpSpPr>
      <p:grpSpPr>
        <a:xfrm>
          <a:off x="0" y="0"/>
          <a:ext cx="0" cy="0"/>
          <a:chOff x="0" y="0"/>
          <a:chExt cx="0" cy="0"/>
        </a:xfrm>
      </p:grpSpPr>
      <p:pic>
        <p:nvPicPr>
          <p:cNvPr id="21" name="Data Texture Image">
            <a:extLst>
              <a:ext uri="{FF2B5EF4-FFF2-40B4-BE49-F238E27FC236}">
                <a16:creationId xmlns:a16="http://schemas.microsoft.com/office/drawing/2014/main" id="{B8655406-E8E9-45CA-B4B8-93397F8AB010}"/>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30000"/>
            <a:extLst>
              <a:ext uri="{28A0092B-C50C-407E-A947-70E740481C1C}">
                <a14:useLocalDpi xmlns:a14="http://schemas.microsoft.com/office/drawing/2010/main"/>
              </a:ext>
            </a:extLst>
          </a:blip>
          <a:srcRect l="49997"/>
          <a:stretch/>
        </p:blipFill>
        <p:spPr>
          <a:xfrm>
            <a:off x="6095652" y="0"/>
            <a:ext cx="6096348" cy="6858000"/>
          </a:xfrm>
          <a:prstGeom prst="rect">
            <a:avLst/>
          </a:prstGeom>
        </p:spPr>
      </p:pic>
      <p:pic>
        <p:nvPicPr>
          <p:cNvPr id="23" name="OTag">
            <a:extLst>
              <a:ext uri="{FF2B5EF4-FFF2-40B4-BE49-F238E27FC236}">
                <a16:creationId xmlns:a16="http://schemas.microsoft.com/office/drawing/2014/main" id="{000C5F04-372F-427E-81C5-11434B35699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71217" y="6355080"/>
            <a:ext cx="502920" cy="502920"/>
          </a:xfrm>
          <a:prstGeom prst="rect">
            <a:avLst/>
          </a:prstGeom>
        </p:spPr>
      </p:pic>
      <p:pic>
        <p:nvPicPr>
          <p:cNvPr id="22" name="Abstract Pattern Strip">
            <a:extLst>
              <a:ext uri="{FF2B5EF4-FFF2-40B4-BE49-F238E27FC236}">
                <a16:creationId xmlns:a16="http://schemas.microsoft.com/office/drawing/2014/main" id="{79609DDF-9254-400D-B4BC-87BCA98D0B91}"/>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895" y="0"/>
            <a:ext cx="12192000" cy="254000"/>
          </a:xfrm>
          <a:prstGeom prst="rect">
            <a:avLst/>
          </a:prstGeom>
        </p:spPr>
      </p:pic>
      <p:sp>
        <p:nvSpPr>
          <p:cNvPr id="3" name="Metric">
            <a:extLst>
              <a:ext uri="{FF2B5EF4-FFF2-40B4-BE49-F238E27FC236}">
                <a16:creationId xmlns:a16="http://schemas.microsoft.com/office/drawing/2014/main" id="{1922C752-ED3E-4C21-9DC2-8EE8BF815DEA}"/>
              </a:ext>
            </a:extLst>
          </p:cNvPr>
          <p:cNvSpPr>
            <a:spLocks noGrp="1"/>
          </p:cNvSpPr>
          <p:nvPr>
            <p:ph type="title" hasCustomPrompt="1"/>
          </p:nvPr>
        </p:nvSpPr>
        <p:spPr>
          <a:xfrm>
            <a:off x="768875" y="2297203"/>
            <a:ext cx="5078335" cy="877163"/>
          </a:xfrm>
          <a:noFill/>
        </p:spPr>
        <p:txBody>
          <a:bodyPr vert="horz" wrap="square" lIns="0" tIns="0" rIns="0" bIns="0" rtlCol="0" anchor="b" anchorCtr="0">
            <a:spAutoFit/>
          </a:bodyPr>
          <a:lstStyle>
            <a:lvl1pPr>
              <a:defRPr lang="en-US" sz="6000" b="0">
                <a:solidFill>
                  <a:srgbClr val="AE562C"/>
                </a:solidFill>
                <a:latin typeface="Georgia" panose="02040502050405020303" pitchFamily="18" charset="0"/>
                <a:cs typeface="Oracle Sans Tab" panose="020B0503020204020204" pitchFamily="34" charset="0"/>
              </a:defRPr>
            </a:lvl1pPr>
          </a:lstStyle>
          <a:p>
            <a:pPr lvl="0"/>
            <a:r>
              <a:rPr lang="en-US" dirty="0"/>
              <a:t>XX%</a:t>
            </a:r>
          </a:p>
        </p:txBody>
      </p:sp>
      <p:cxnSp>
        <p:nvCxnSpPr>
          <p:cNvPr id="17" name="Accent Mark">
            <a:extLst>
              <a:ext uri="{FF2B5EF4-FFF2-40B4-BE49-F238E27FC236}">
                <a16:creationId xmlns:a16="http://schemas.microsoft.com/office/drawing/2014/main" id="{3F1F789C-055A-B94A-B592-6BAC45CA4CA5}"/>
              </a:ext>
              <a:ext uri="{C183D7F6-B498-43B3-948B-1728B52AA6E4}">
                <adec:decorative xmlns:adec="http://schemas.microsoft.com/office/drawing/2017/decorative" val="1"/>
              </a:ext>
            </a:extLst>
          </p:cNvPr>
          <p:cNvCxnSpPr>
            <a:cxnSpLocks/>
          </p:cNvCxnSpPr>
          <p:nvPr userDrawn="1"/>
        </p:nvCxnSpPr>
        <p:spPr>
          <a:xfrm flipH="1">
            <a:off x="768095" y="3831318"/>
            <a:ext cx="32004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a:extLst>
              <a:ext uri="{FF2B5EF4-FFF2-40B4-BE49-F238E27FC236}">
                <a16:creationId xmlns:a16="http://schemas.microsoft.com/office/drawing/2014/main" id="{FCAAB249-B453-7C45-A6AF-DF393B62BD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0" name="Footer">
            <a:extLst>
              <a:ext uri="{FF2B5EF4-FFF2-40B4-BE49-F238E27FC236}">
                <a16:creationId xmlns:a16="http://schemas.microsoft.com/office/drawing/2014/main" id="{4800481F-70FF-124B-B394-1EA7F1950D2A}"/>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67939391-6A14-4347-8C62-692061B9C896}"/>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89421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showMasterSp="0" preserve="1" userDrawn="1">
  <p:cSld name="Dark - Metric">
    <p:bg>
      <p:bgRef idx="1001">
        <a:schemeClr val="bg1"/>
      </p:bgRef>
    </p:bg>
    <p:spTree>
      <p:nvGrpSpPr>
        <p:cNvPr id="1" name=""/>
        <p:cNvGrpSpPr/>
        <p:nvPr/>
      </p:nvGrpSpPr>
      <p:grpSpPr>
        <a:xfrm>
          <a:off x="0" y="0"/>
          <a:ext cx="0" cy="0"/>
          <a:chOff x="0" y="0"/>
          <a:chExt cx="0" cy="0"/>
        </a:xfrm>
      </p:grpSpPr>
      <p:pic>
        <p:nvPicPr>
          <p:cNvPr id="16" name="Data Texture Image">
            <a:extLst>
              <a:ext uri="{FF2B5EF4-FFF2-40B4-BE49-F238E27FC236}">
                <a16:creationId xmlns:a16="http://schemas.microsoft.com/office/drawing/2014/main" id="{5EF36793-2D3B-489B-A752-A25472E9045D}"/>
              </a:ext>
              <a:ext uri="{C183D7F6-B498-43B3-948B-1728B52AA6E4}">
                <adec:decorative xmlns:adec="http://schemas.microsoft.com/office/drawing/2017/decorative" val="1"/>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l="49997"/>
          <a:stretch/>
        </p:blipFill>
        <p:spPr bwMode="invGray">
          <a:xfrm>
            <a:off x="6095652" y="0"/>
            <a:ext cx="6096348" cy="6858000"/>
          </a:xfrm>
          <a:prstGeom prst="rect">
            <a:avLst/>
          </a:prstGeom>
        </p:spPr>
      </p:pic>
      <p:pic>
        <p:nvPicPr>
          <p:cNvPr id="12" name="OTag">
            <a:extLst>
              <a:ext uri="{FF2B5EF4-FFF2-40B4-BE49-F238E27FC236}">
                <a16:creationId xmlns:a16="http://schemas.microsoft.com/office/drawing/2014/main" id="{E8A7F756-6885-FD4D-8CAC-01911AF996C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22" name="Abstract Pattern Strip">
            <a:extLst>
              <a:ext uri="{FF2B5EF4-FFF2-40B4-BE49-F238E27FC236}">
                <a16:creationId xmlns:a16="http://schemas.microsoft.com/office/drawing/2014/main" id="{79609DDF-9254-400D-B4BC-87BCA98D0B91}"/>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895" y="0"/>
            <a:ext cx="12192000" cy="254000"/>
          </a:xfrm>
          <a:prstGeom prst="rect">
            <a:avLst/>
          </a:prstGeom>
        </p:spPr>
      </p:pic>
      <p:sp>
        <p:nvSpPr>
          <p:cNvPr id="3" name="Metric">
            <a:extLst>
              <a:ext uri="{FF2B5EF4-FFF2-40B4-BE49-F238E27FC236}">
                <a16:creationId xmlns:a16="http://schemas.microsoft.com/office/drawing/2014/main" id="{CD901049-F959-4458-9746-561FE2127909}"/>
              </a:ext>
            </a:extLst>
          </p:cNvPr>
          <p:cNvSpPr>
            <a:spLocks noGrp="1"/>
          </p:cNvSpPr>
          <p:nvPr>
            <p:ph type="title" hasCustomPrompt="1"/>
          </p:nvPr>
        </p:nvSpPr>
        <p:spPr>
          <a:xfrm>
            <a:off x="768875" y="2292687"/>
            <a:ext cx="5070745" cy="877163"/>
          </a:xfrm>
          <a:noFill/>
        </p:spPr>
        <p:txBody>
          <a:bodyPr vert="horz" wrap="square" lIns="0" tIns="0" rIns="0" bIns="0" rtlCol="0" anchor="b" anchorCtr="0">
            <a:spAutoFit/>
          </a:bodyPr>
          <a:lstStyle>
            <a:lvl1pPr>
              <a:defRPr lang="en-US" sz="6000" b="0">
                <a:solidFill>
                  <a:srgbClr val="759C6C"/>
                </a:solidFill>
                <a:latin typeface="Georgia" panose="02040502050405020303" pitchFamily="18" charset="0"/>
                <a:cs typeface="Oracle Sans Tab" panose="020B0503020204020204" pitchFamily="34" charset="0"/>
              </a:defRPr>
            </a:lvl1pPr>
          </a:lstStyle>
          <a:p>
            <a:pPr lvl="0"/>
            <a:r>
              <a:rPr lang="en-US" dirty="0"/>
              <a:t>XX%</a:t>
            </a:r>
          </a:p>
        </p:txBody>
      </p:sp>
      <p:cxnSp>
        <p:nvCxnSpPr>
          <p:cNvPr id="17" name="Accent Mark">
            <a:extLst>
              <a:ext uri="{FF2B5EF4-FFF2-40B4-BE49-F238E27FC236}">
                <a16:creationId xmlns:a16="http://schemas.microsoft.com/office/drawing/2014/main" id="{3F1F789C-055A-B94A-B592-6BAC45CA4CA5}"/>
              </a:ext>
              <a:ext uri="{C183D7F6-B498-43B3-948B-1728B52AA6E4}">
                <adec:decorative xmlns:adec="http://schemas.microsoft.com/office/drawing/2017/decorative" val="1"/>
              </a:ext>
            </a:extLst>
          </p:cNvPr>
          <p:cNvCxnSpPr>
            <a:cxnSpLocks/>
          </p:cNvCxnSpPr>
          <p:nvPr userDrawn="1"/>
        </p:nvCxnSpPr>
        <p:spPr>
          <a:xfrm flipH="1">
            <a:off x="768095" y="3824818"/>
            <a:ext cx="32004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a:extLst>
              <a:ext uri="{FF2B5EF4-FFF2-40B4-BE49-F238E27FC236}">
                <a16:creationId xmlns:a16="http://schemas.microsoft.com/office/drawing/2014/main" id="{FCAAB249-B453-7C45-A6AF-DF393B62BD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0" name="Footer">
            <a:extLst>
              <a:ext uri="{FF2B5EF4-FFF2-40B4-BE49-F238E27FC236}">
                <a16:creationId xmlns:a16="http://schemas.microsoft.com/office/drawing/2014/main" id="{4800481F-70FF-124B-B394-1EA7F1950D2A}"/>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67939391-6A14-4347-8C62-692061B9C896}"/>
              </a:ext>
            </a:extLst>
          </p:cNvPr>
          <p:cNvSpPr>
            <a:spLocks noGrp="1"/>
          </p:cNvSpPr>
          <p:nvPr>
            <p:ph type="dt" sz="half" idx="13"/>
          </p:nvPr>
        </p:nvSpPr>
        <p:spPr/>
        <p:txBody>
          <a:bodyPr/>
          <a:lstStyle/>
          <a:p>
            <a:r>
              <a:rPr lang="en-US" dirty="0"/>
              <a:t>[Date]</a:t>
            </a:r>
          </a:p>
        </p:txBody>
      </p:sp>
    </p:spTree>
    <p:extLst>
      <p:ext uri="{BB962C8B-B14F-4D97-AF65-F5344CB8AC3E}">
        <p14:creationId xmlns:p14="http://schemas.microsoft.com/office/powerpoint/2010/main" val="22935309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showMasterSp="0" preserve="1">
  <p:cSld name="Light - Data Texture 07 Blank">
    <p:bg>
      <p:bgRef idx="1001">
        <a:schemeClr val="bg1"/>
      </p:bgRef>
    </p:bg>
    <p:spTree>
      <p:nvGrpSpPr>
        <p:cNvPr id="1" name=""/>
        <p:cNvGrpSpPr/>
        <p:nvPr/>
      </p:nvGrpSpPr>
      <p:grpSpPr>
        <a:xfrm>
          <a:off x="0" y="0"/>
          <a:ext cx="0" cy="0"/>
          <a:chOff x="0" y="0"/>
          <a:chExt cx="0" cy="0"/>
        </a:xfrm>
      </p:grpSpPr>
      <p:pic>
        <p:nvPicPr>
          <p:cNvPr id="14" name="Data Texture Image">
            <a:extLst>
              <a:ext uri="{FF2B5EF4-FFF2-40B4-BE49-F238E27FC236}">
                <a16:creationId xmlns:a16="http://schemas.microsoft.com/office/drawing/2014/main" id="{E7F67114-D26B-4143-9E6F-B136031769EE}"/>
              </a:ext>
              <a:ext uri="{C183D7F6-B498-43B3-948B-1728B52AA6E4}">
                <adec:decorative xmlns:adec="http://schemas.microsoft.com/office/drawing/2017/decorative" val="1"/>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5" name="OTag">
            <a:extLst>
              <a:ext uri="{FF2B5EF4-FFF2-40B4-BE49-F238E27FC236}">
                <a16:creationId xmlns:a16="http://schemas.microsoft.com/office/drawing/2014/main" id="{B620A016-1EBE-426A-BB19-9671229484A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0" name="Slide Number">
            <a:extLst>
              <a:ext uri="{FF2B5EF4-FFF2-40B4-BE49-F238E27FC236}">
                <a16:creationId xmlns:a16="http://schemas.microsoft.com/office/drawing/2014/main" id="{483AB0EB-9265-484A-BA67-BE4F5FA37972}"/>
              </a:ext>
            </a:extLst>
          </p:cNvPr>
          <p:cNvSpPr>
            <a:spLocks noGrp="1"/>
          </p:cNvSpPr>
          <p:nvPr userDrawn="1">
            <p:ph type="sldNum" sz="quarter" idx="12"/>
          </p:nvPr>
        </p:nvSpPr>
        <p:spPr/>
        <p:txBody>
          <a:bodyPr/>
          <a:lstStyle/>
          <a:p>
            <a:fld id="{345D60D9-5372-5F40-9443-0F9AE5BDC3C8}" type="slidenum">
              <a:rPr lang="en-US" smtClean="0"/>
              <a:pPr/>
              <a:t>‹#›</a:t>
            </a:fld>
            <a:endParaRPr lang="en-US" dirty="0"/>
          </a:p>
        </p:txBody>
      </p:sp>
      <p:sp>
        <p:nvSpPr>
          <p:cNvPr id="5" name="Footer">
            <a:extLst>
              <a:ext uri="{FF2B5EF4-FFF2-40B4-BE49-F238E27FC236}">
                <a16:creationId xmlns:a16="http://schemas.microsoft.com/office/drawing/2014/main" id="{F04F3D33-BB01-48D7-A690-4B5F055CB96F}"/>
              </a:ext>
            </a:extLst>
          </p:cNvPr>
          <p:cNvSpPr>
            <a:spLocks noGrp="1"/>
          </p:cNvSpPr>
          <p:nvPr userDrawn="1">
            <p:ph type="ftr" sz="quarter" idx="11"/>
          </p:nvPr>
        </p:nvSpPr>
        <p:spPr/>
        <p:txBody>
          <a:bodyPr/>
          <a:lstStyle/>
          <a:p>
            <a:r>
              <a:rPr lang="en-US" dirty="0"/>
              <a:t>Copyright © 2020, Oracle and/or its affiliates  </a:t>
            </a:r>
          </a:p>
        </p:txBody>
      </p:sp>
      <p:sp>
        <p:nvSpPr>
          <p:cNvPr id="4" name="Date">
            <a:extLst>
              <a:ext uri="{FF2B5EF4-FFF2-40B4-BE49-F238E27FC236}">
                <a16:creationId xmlns:a16="http://schemas.microsoft.com/office/drawing/2014/main" id="{3543F797-13C4-4ED7-ACD0-788CA792E85B}"/>
              </a:ext>
            </a:extLst>
          </p:cNvPr>
          <p:cNvSpPr>
            <a:spLocks noGrp="1"/>
          </p:cNvSpPr>
          <p:nvPr userDrawn="1">
            <p:ph type="dt" sz="half" idx="10"/>
          </p:nvPr>
        </p:nvSpPr>
        <p:spPr/>
        <p:txBody>
          <a:bodyPr/>
          <a:lstStyle/>
          <a:p>
            <a:r>
              <a:rPr lang="en-US" dirty="0"/>
              <a:t>[Date]</a:t>
            </a:r>
          </a:p>
        </p:txBody>
      </p:sp>
    </p:spTree>
    <p:extLst>
      <p:ext uri="{BB962C8B-B14F-4D97-AF65-F5344CB8AC3E}">
        <p14:creationId xmlns:p14="http://schemas.microsoft.com/office/powerpoint/2010/main" val="23932887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showMasterSp="0" preserve="1">
  <p:cSld name="Dark - Data Texture 07 Blank">
    <p:bg>
      <p:bgRef idx="1001">
        <a:schemeClr val="bg1"/>
      </p:bgRef>
    </p:bg>
    <p:spTree>
      <p:nvGrpSpPr>
        <p:cNvPr id="1" name=""/>
        <p:cNvGrpSpPr/>
        <p:nvPr/>
      </p:nvGrpSpPr>
      <p:grpSpPr>
        <a:xfrm>
          <a:off x="0" y="0"/>
          <a:ext cx="0" cy="0"/>
          <a:chOff x="0" y="0"/>
          <a:chExt cx="0" cy="0"/>
        </a:xfrm>
      </p:grpSpPr>
      <p:pic>
        <p:nvPicPr>
          <p:cNvPr id="8" name="Data Texture Image">
            <a:extLst>
              <a:ext uri="{FF2B5EF4-FFF2-40B4-BE49-F238E27FC236}">
                <a16:creationId xmlns:a16="http://schemas.microsoft.com/office/drawing/2014/main" id="{E7313E06-FB19-4202-9F6A-5922222718D7}"/>
              </a:ext>
            </a:extLst>
          </p:cNvPr>
          <p:cNvPicPr>
            <a:picLocks noChangeAspect="1"/>
          </p:cNvPicPr>
          <p:nvPr userDrawn="1"/>
        </p:nvPicPr>
        <p:blipFill>
          <a:blip r:embed="rId2" cstate="email">
            <a:alphaModFix amt="20000"/>
            <a:extLst>
              <a:ext uri="{28A0092B-C50C-407E-A947-70E740481C1C}">
                <a14:useLocalDpi xmlns:a14="http://schemas.microsoft.com/office/drawing/2010/main"/>
              </a:ext>
            </a:extLst>
          </a:blip>
          <a:srcRect/>
          <a:stretch/>
        </p:blipFill>
        <p:spPr bwMode="invGray">
          <a:xfrm>
            <a:off x="0" y="0"/>
            <a:ext cx="12192000" cy="6858000"/>
          </a:xfrm>
          <a:prstGeom prst="rect">
            <a:avLst/>
          </a:prstGeom>
        </p:spPr>
      </p:pic>
      <p:pic>
        <p:nvPicPr>
          <p:cNvPr id="12" name="OTag">
            <a:extLst>
              <a:ext uri="{FF2B5EF4-FFF2-40B4-BE49-F238E27FC236}">
                <a16:creationId xmlns:a16="http://schemas.microsoft.com/office/drawing/2014/main" id="{C6ADE0F8-03AA-E84C-A08A-799EE14D7C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0" name="Slide Number">
            <a:extLst>
              <a:ext uri="{FF2B5EF4-FFF2-40B4-BE49-F238E27FC236}">
                <a16:creationId xmlns:a16="http://schemas.microsoft.com/office/drawing/2014/main" id="{483AB0EB-9265-484A-BA67-BE4F5FA3797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5" name="Footer">
            <a:extLst>
              <a:ext uri="{FF2B5EF4-FFF2-40B4-BE49-F238E27FC236}">
                <a16:creationId xmlns:a16="http://schemas.microsoft.com/office/drawing/2014/main" id="{F04F3D33-BB01-48D7-A690-4B5F055CB96F}"/>
              </a:ext>
            </a:extLst>
          </p:cNvPr>
          <p:cNvSpPr>
            <a:spLocks noGrp="1"/>
          </p:cNvSpPr>
          <p:nvPr>
            <p:ph type="ftr" sz="quarter" idx="11"/>
          </p:nvPr>
        </p:nvSpPr>
        <p:spPr/>
        <p:txBody>
          <a:bodyPr/>
          <a:lstStyle/>
          <a:p>
            <a:r>
              <a:rPr lang="en-US" dirty="0"/>
              <a:t>Copyright © 2020, Oracle and/or its affiliates  </a:t>
            </a:r>
          </a:p>
        </p:txBody>
      </p:sp>
      <p:sp>
        <p:nvSpPr>
          <p:cNvPr id="4" name="Date">
            <a:extLst>
              <a:ext uri="{FF2B5EF4-FFF2-40B4-BE49-F238E27FC236}">
                <a16:creationId xmlns:a16="http://schemas.microsoft.com/office/drawing/2014/main" id="{3543F797-13C4-4ED7-ACD0-788CA792E85B}"/>
              </a:ext>
            </a:extLst>
          </p:cNvPr>
          <p:cNvSpPr>
            <a:spLocks noGrp="1"/>
          </p:cNvSpPr>
          <p:nvPr>
            <p:ph type="dt" sz="half" idx="10"/>
          </p:nvPr>
        </p:nvSpPr>
        <p:spPr/>
        <p:txBody>
          <a:bodyPr/>
          <a:lstStyle/>
          <a:p>
            <a:r>
              <a:rPr lang="en-US" dirty="0"/>
              <a:t>[Date]</a:t>
            </a:r>
          </a:p>
        </p:txBody>
      </p:sp>
    </p:spTree>
    <p:extLst>
      <p:ext uri="{BB962C8B-B14F-4D97-AF65-F5344CB8AC3E}">
        <p14:creationId xmlns:p14="http://schemas.microsoft.com/office/powerpoint/2010/main" val="7712373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preserve="1">
  <p:cSld name="Light - Data Texture 16 Blank">
    <p:bg>
      <p:bgRef idx="1001">
        <a:schemeClr val="bg1"/>
      </p:bgRef>
    </p:bg>
    <p:spTree>
      <p:nvGrpSpPr>
        <p:cNvPr id="1" name=""/>
        <p:cNvGrpSpPr/>
        <p:nvPr/>
      </p:nvGrpSpPr>
      <p:grpSpPr>
        <a:xfrm>
          <a:off x="0" y="0"/>
          <a:ext cx="0" cy="0"/>
          <a:chOff x="0" y="0"/>
          <a:chExt cx="0" cy="0"/>
        </a:xfrm>
      </p:grpSpPr>
      <p:pic>
        <p:nvPicPr>
          <p:cNvPr id="9" name="Data Texture Image">
            <a:extLst>
              <a:ext uri="{FF2B5EF4-FFF2-40B4-BE49-F238E27FC236}">
                <a16:creationId xmlns:a16="http://schemas.microsoft.com/office/drawing/2014/main" id="{A941D2C2-75E1-8246-9BA2-05D607C53557}"/>
              </a:ext>
              <a:ext uri="{C183D7F6-B498-43B3-948B-1728B52AA6E4}">
                <adec:decorative xmlns:adec="http://schemas.microsoft.com/office/drawing/2017/decorative" val="1"/>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6" name="Slide Number">
            <a:extLst>
              <a:ext uri="{FF2B5EF4-FFF2-40B4-BE49-F238E27FC236}">
                <a16:creationId xmlns:a16="http://schemas.microsoft.com/office/drawing/2014/main" id="{26D7B7B3-7683-244B-AF75-22E01FF6A6A8}"/>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7" name="Footer">
            <a:extLst>
              <a:ext uri="{FF2B5EF4-FFF2-40B4-BE49-F238E27FC236}">
                <a16:creationId xmlns:a16="http://schemas.microsoft.com/office/drawing/2014/main" id="{9E80D09C-E526-F74F-B924-9E7FA59B1D90}"/>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DADCA874-FD03-4BF4-BBFE-2A0D22D384BB}"/>
              </a:ext>
            </a:extLst>
          </p:cNvPr>
          <p:cNvSpPr>
            <a:spLocks noGrp="1"/>
          </p:cNvSpPr>
          <p:nvPr>
            <p:ph type="dt" sz="half" idx="10"/>
          </p:nvPr>
        </p:nvSpPr>
        <p:spPr/>
        <p:txBody>
          <a:bodyPr/>
          <a:lstStyle/>
          <a:p>
            <a:r>
              <a:rPr lang="en-US" dirty="0"/>
              <a:t>[Date]</a:t>
            </a:r>
          </a:p>
        </p:txBody>
      </p:sp>
    </p:spTree>
    <p:extLst>
      <p:ext uri="{BB962C8B-B14F-4D97-AF65-F5344CB8AC3E}">
        <p14:creationId xmlns:p14="http://schemas.microsoft.com/office/powerpoint/2010/main" val="16711739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preserve="1">
  <p:cSld name="Dark - Data Texture 16 Blank">
    <p:bg>
      <p:bgRef idx="1001">
        <a:schemeClr val="bg1"/>
      </p:bgRef>
    </p:bg>
    <p:spTree>
      <p:nvGrpSpPr>
        <p:cNvPr id="1" name=""/>
        <p:cNvGrpSpPr/>
        <p:nvPr/>
      </p:nvGrpSpPr>
      <p:grpSpPr>
        <a:xfrm>
          <a:off x="0" y="0"/>
          <a:ext cx="0" cy="0"/>
          <a:chOff x="0" y="0"/>
          <a:chExt cx="0" cy="0"/>
        </a:xfrm>
      </p:grpSpPr>
      <p:pic>
        <p:nvPicPr>
          <p:cNvPr id="8" name="Data Texture Image">
            <a:extLst>
              <a:ext uri="{FF2B5EF4-FFF2-40B4-BE49-F238E27FC236}">
                <a16:creationId xmlns:a16="http://schemas.microsoft.com/office/drawing/2014/main" id="{45775D3E-EFA7-4BA2-9EF8-16B2EA519535}"/>
              </a:ext>
              <a:ext uri="{C183D7F6-B498-43B3-948B-1728B52AA6E4}">
                <adec:decorative xmlns:adec="http://schemas.microsoft.com/office/drawing/2017/decorative" val="1"/>
              </a:ext>
            </a:extLst>
          </p:cNvPr>
          <p:cNvPicPr>
            <a:picLocks noChangeAspect="1"/>
          </p:cNvPicPr>
          <p:nvPr userDrawn="1"/>
        </p:nvPicPr>
        <p:blipFill>
          <a:blip r:embed="rId2" cstate="email">
            <a:alphaModFix amt="20000"/>
            <a:extLst>
              <a:ext uri="{28A0092B-C50C-407E-A947-70E740481C1C}">
                <a14:useLocalDpi xmlns:a14="http://schemas.microsoft.com/office/drawing/2010/main"/>
              </a:ext>
            </a:extLst>
          </a:blip>
          <a:srcRect/>
          <a:stretch/>
        </p:blipFill>
        <p:spPr bwMode="invGray">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6" name="Slide Number">
            <a:extLst>
              <a:ext uri="{FF2B5EF4-FFF2-40B4-BE49-F238E27FC236}">
                <a16:creationId xmlns:a16="http://schemas.microsoft.com/office/drawing/2014/main" id="{26D7B7B3-7683-244B-AF75-22E01FF6A6A8}"/>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7" name="Footer">
            <a:extLst>
              <a:ext uri="{FF2B5EF4-FFF2-40B4-BE49-F238E27FC236}">
                <a16:creationId xmlns:a16="http://schemas.microsoft.com/office/drawing/2014/main" id="{9E80D09C-E526-F74F-B924-9E7FA59B1D90}"/>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DADCA874-FD03-4BF4-BBFE-2A0D22D384BB}"/>
              </a:ext>
            </a:extLst>
          </p:cNvPr>
          <p:cNvSpPr>
            <a:spLocks noGrp="1"/>
          </p:cNvSpPr>
          <p:nvPr>
            <p:ph type="dt" sz="half" idx="10"/>
          </p:nvPr>
        </p:nvSpPr>
        <p:spPr/>
        <p:txBody>
          <a:bodyPr/>
          <a:lstStyle/>
          <a:p>
            <a:r>
              <a:rPr lang="en-US" dirty="0"/>
              <a:t>[Date]</a:t>
            </a:r>
          </a:p>
        </p:txBody>
      </p:sp>
    </p:spTree>
    <p:extLst>
      <p:ext uri="{BB962C8B-B14F-4D97-AF65-F5344CB8AC3E}">
        <p14:creationId xmlns:p14="http://schemas.microsoft.com/office/powerpoint/2010/main" val="15512581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preserve="1">
  <p:cSld name="Light - Data Texture 19 Blank">
    <p:bg>
      <p:bgRef idx="1001">
        <a:schemeClr val="bg1"/>
      </p:bgRef>
    </p:bg>
    <p:spTree>
      <p:nvGrpSpPr>
        <p:cNvPr id="1" name=""/>
        <p:cNvGrpSpPr/>
        <p:nvPr/>
      </p:nvGrpSpPr>
      <p:grpSpPr>
        <a:xfrm>
          <a:off x="0" y="0"/>
          <a:ext cx="0" cy="0"/>
          <a:chOff x="0" y="0"/>
          <a:chExt cx="0" cy="0"/>
        </a:xfrm>
      </p:grpSpPr>
      <p:pic>
        <p:nvPicPr>
          <p:cNvPr id="9" name="Data Texture Image">
            <a:extLst>
              <a:ext uri="{FF2B5EF4-FFF2-40B4-BE49-F238E27FC236}">
                <a16:creationId xmlns:a16="http://schemas.microsoft.com/office/drawing/2014/main" id="{E1289D65-747F-4DC6-AE92-4B3230AC3983}"/>
              </a:ext>
              <a:ext uri="{C183D7F6-B498-43B3-948B-1728B52AA6E4}">
                <adec:decorative xmlns:adec="http://schemas.microsoft.com/office/drawing/2017/decorative" val="1"/>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6" name="Slide Number">
            <a:extLst>
              <a:ext uri="{FF2B5EF4-FFF2-40B4-BE49-F238E27FC236}">
                <a16:creationId xmlns:a16="http://schemas.microsoft.com/office/drawing/2014/main" id="{B0CB1F74-598A-E441-8A53-D04345B0E98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7" name="Footer">
            <a:extLst>
              <a:ext uri="{FF2B5EF4-FFF2-40B4-BE49-F238E27FC236}">
                <a16:creationId xmlns:a16="http://schemas.microsoft.com/office/drawing/2014/main" id="{69737CBA-DBE7-D946-ACA4-C0C23ABE22B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C5D6A61C-C03D-4D53-9383-D71073601301}"/>
              </a:ext>
            </a:extLst>
          </p:cNvPr>
          <p:cNvSpPr>
            <a:spLocks noGrp="1"/>
          </p:cNvSpPr>
          <p:nvPr>
            <p:ph type="dt" sz="half" idx="10"/>
          </p:nvPr>
        </p:nvSpPr>
        <p:spPr/>
        <p:txBody>
          <a:bodyPr/>
          <a:lstStyle/>
          <a:p>
            <a:r>
              <a:rPr lang="en-US" dirty="0"/>
              <a:t>[Date]</a:t>
            </a:r>
          </a:p>
        </p:txBody>
      </p:sp>
    </p:spTree>
    <p:extLst>
      <p:ext uri="{BB962C8B-B14F-4D97-AF65-F5344CB8AC3E}">
        <p14:creationId xmlns:p14="http://schemas.microsoft.com/office/powerpoint/2010/main" val="13557024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preserve="1">
  <p:cSld name="Dark - Data Texture 19 Blank">
    <p:bg>
      <p:bgRef idx="1001">
        <a:schemeClr val="bg1"/>
      </p:bgRef>
    </p:bg>
    <p:spTree>
      <p:nvGrpSpPr>
        <p:cNvPr id="1" name=""/>
        <p:cNvGrpSpPr/>
        <p:nvPr/>
      </p:nvGrpSpPr>
      <p:grpSpPr>
        <a:xfrm>
          <a:off x="0" y="0"/>
          <a:ext cx="0" cy="0"/>
          <a:chOff x="0" y="0"/>
          <a:chExt cx="0" cy="0"/>
        </a:xfrm>
      </p:grpSpPr>
      <p:pic>
        <p:nvPicPr>
          <p:cNvPr id="8" name="Data Texture Image">
            <a:extLst>
              <a:ext uri="{FF2B5EF4-FFF2-40B4-BE49-F238E27FC236}">
                <a16:creationId xmlns:a16="http://schemas.microsoft.com/office/drawing/2014/main" id="{E12D0884-1771-4A61-8BB3-7F228F740101}"/>
              </a:ext>
              <a:ext uri="{C183D7F6-B498-43B3-948B-1728B52AA6E4}">
                <adec:decorative xmlns:adec="http://schemas.microsoft.com/office/drawing/2017/decorative" val="1"/>
              </a:ext>
            </a:extLst>
          </p:cNvPr>
          <p:cNvPicPr>
            <a:picLocks noChangeAspect="1"/>
          </p:cNvPicPr>
          <p:nvPr userDrawn="1"/>
        </p:nvPicPr>
        <p:blipFill>
          <a:blip r:embed="rId2" cstate="email">
            <a:alphaModFix amt="20000"/>
            <a:extLst>
              <a:ext uri="{28A0092B-C50C-407E-A947-70E740481C1C}">
                <a14:useLocalDpi xmlns:a14="http://schemas.microsoft.com/office/drawing/2010/main"/>
              </a:ext>
            </a:extLst>
          </a:blip>
          <a:srcRect/>
          <a:stretch/>
        </p:blipFill>
        <p:spPr bwMode="invGray">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6" name="Slide Number">
            <a:extLst>
              <a:ext uri="{FF2B5EF4-FFF2-40B4-BE49-F238E27FC236}">
                <a16:creationId xmlns:a16="http://schemas.microsoft.com/office/drawing/2014/main" id="{B0CB1F74-598A-E441-8A53-D04345B0E98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7" name="Footer">
            <a:extLst>
              <a:ext uri="{FF2B5EF4-FFF2-40B4-BE49-F238E27FC236}">
                <a16:creationId xmlns:a16="http://schemas.microsoft.com/office/drawing/2014/main" id="{69737CBA-DBE7-D946-ACA4-C0C23ABE22B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885D5CEF-522F-4AA9-905A-0C54BD6C0259}"/>
              </a:ext>
            </a:extLst>
          </p:cNvPr>
          <p:cNvSpPr>
            <a:spLocks noGrp="1"/>
          </p:cNvSpPr>
          <p:nvPr>
            <p:ph type="dt" sz="half" idx="10"/>
          </p:nvPr>
        </p:nvSpPr>
        <p:spPr/>
        <p:txBody>
          <a:bodyPr/>
          <a:lstStyle/>
          <a:p>
            <a:r>
              <a:rPr lang="en-US" dirty="0"/>
              <a:t>[Date]</a:t>
            </a:r>
          </a:p>
        </p:txBody>
      </p:sp>
    </p:spTree>
    <p:extLst>
      <p:ext uri="{BB962C8B-B14F-4D97-AF65-F5344CB8AC3E}">
        <p14:creationId xmlns:p14="http://schemas.microsoft.com/office/powerpoint/2010/main" val="308049743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preserve="1" userDrawn="1">
  <p:cSld name="Light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Thank You">
            <a:extLst>
              <a:ext uri="{FF2B5EF4-FFF2-40B4-BE49-F238E27FC236}">
                <a16:creationId xmlns:a16="http://schemas.microsoft.com/office/drawing/2014/main" id="{701BFB4F-AD1A-4B21-826E-A2F61F5D8AAB}"/>
              </a:ext>
            </a:extLst>
          </p:cNvPr>
          <p:cNvSpPr>
            <a:spLocks noGrp="1"/>
          </p:cNvSpPr>
          <p:nvPr>
            <p:ph type="title" hasCustomPrompt="1"/>
          </p:nvPr>
        </p:nvSpPr>
        <p:spPr>
          <a:xfrm>
            <a:off x="768875" y="3482230"/>
            <a:ext cx="5022325" cy="822960"/>
          </a:xfrm>
          <a:noFill/>
        </p:spPr>
        <p:txBody>
          <a:bodyPr vert="horz" lIns="0" tIns="0" rIns="0" bIns="0" rtlCol="0" anchor="b" anchorCtr="0">
            <a:noAutofit/>
          </a:bodyPr>
          <a:lstStyle>
            <a:lvl1pPr>
              <a:defRPr lang="en-US" sz="3200" b="0">
                <a:latin typeface="+mj-lt"/>
                <a:cs typeface="Oracle Sans Tab"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16" name="Slide Number">
            <a:extLst>
              <a:ext uri="{FF2B5EF4-FFF2-40B4-BE49-F238E27FC236}">
                <a16:creationId xmlns:a16="http://schemas.microsoft.com/office/drawing/2014/main" id="{D3FFBA5B-62FF-264E-B8E4-FF1CAC709E11}"/>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5" name="Footer">
            <a:extLst>
              <a:ext uri="{FF2B5EF4-FFF2-40B4-BE49-F238E27FC236}">
                <a16:creationId xmlns:a16="http://schemas.microsoft.com/office/drawing/2014/main" id="{AC796A58-6878-0644-885E-17721EE64E2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AB08051D-A8B9-4421-AD56-3FE2BA4234FE}"/>
              </a:ext>
            </a:extLst>
          </p:cNvPr>
          <p:cNvSpPr>
            <a:spLocks noGrp="1"/>
          </p:cNvSpPr>
          <p:nvPr>
            <p:ph type="dt" sz="half" idx="38"/>
          </p:nvPr>
        </p:nvSpPr>
        <p:spPr/>
        <p:txBody>
          <a:bodyPr/>
          <a:lstStyle/>
          <a:p>
            <a:r>
              <a:rPr lang="en-US" dirty="0"/>
              <a:t>[Date]</a:t>
            </a:r>
          </a:p>
        </p:txBody>
      </p:sp>
    </p:spTree>
    <p:extLst>
      <p:ext uri="{BB962C8B-B14F-4D97-AF65-F5344CB8AC3E}">
        <p14:creationId xmlns:p14="http://schemas.microsoft.com/office/powerpoint/2010/main" val="25085648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showMasterSp="0" preserve="1" userDrawn="1">
  <p:cSld name="Dark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Thank youi">
            <a:extLst>
              <a:ext uri="{FF2B5EF4-FFF2-40B4-BE49-F238E27FC236}">
                <a16:creationId xmlns:a16="http://schemas.microsoft.com/office/drawing/2014/main" id="{1F390879-C7C7-4224-97BB-1C165BFB5AA3}"/>
              </a:ext>
            </a:extLst>
          </p:cNvPr>
          <p:cNvSpPr>
            <a:spLocks noGrp="1"/>
          </p:cNvSpPr>
          <p:nvPr>
            <p:ph type="title" hasCustomPrompt="1"/>
          </p:nvPr>
        </p:nvSpPr>
        <p:spPr>
          <a:xfrm>
            <a:off x="768875" y="3483973"/>
            <a:ext cx="5029200" cy="822960"/>
          </a:xfrm>
          <a:noFill/>
        </p:spPr>
        <p:txBody>
          <a:bodyPr vert="horz" lIns="0" tIns="0" rIns="0" bIns="0" rtlCol="0" anchor="b" anchorCtr="0">
            <a:noAutofit/>
          </a:bodyPr>
          <a:lstStyle>
            <a:lvl1pPr>
              <a:defRPr lang="en-US" sz="3200" b="0">
                <a:latin typeface="+mj-lt"/>
                <a:cs typeface="Oracle Sans Tab"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16" name="Slide Number">
            <a:extLst>
              <a:ext uri="{FF2B5EF4-FFF2-40B4-BE49-F238E27FC236}">
                <a16:creationId xmlns:a16="http://schemas.microsoft.com/office/drawing/2014/main" id="{D3FFBA5B-62FF-264E-B8E4-FF1CAC709E11}"/>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5" name="Footer">
            <a:extLst>
              <a:ext uri="{FF2B5EF4-FFF2-40B4-BE49-F238E27FC236}">
                <a16:creationId xmlns:a16="http://schemas.microsoft.com/office/drawing/2014/main" id="{AC796A58-6878-0644-885E-17721EE64E2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 name="Date">
            <a:extLst>
              <a:ext uri="{FF2B5EF4-FFF2-40B4-BE49-F238E27FC236}">
                <a16:creationId xmlns:a16="http://schemas.microsoft.com/office/drawing/2014/main" id="{AB08051D-A8B9-4421-AD56-3FE2BA4234FE}"/>
              </a:ext>
            </a:extLst>
          </p:cNvPr>
          <p:cNvSpPr>
            <a:spLocks noGrp="1"/>
          </p:cNvSpPr>
          <p:nvPr>
            <p:ph type="dt" sz="half" idx="38"/>
          </p:nvPr>
        </p:nvSpPr>
        <p:spPr/>
        <p:txBody>
          <a:bodyPr/>
          <a:lstStyle/>
          <a:p>
            <a:r>
              <a:rPr lang="en-US" dirty="0"/>
              <a:t>[Date]</a:t>
            </a:r>
          </a:p>
        </p:txBody>
      </p:sp>
    </p:spTree>
    <p:extLst>
      <p:ext uri="{BB962C8B-B14F-4D97-AF65-F5344CB8AC3E}">
        <p14:creationId xmlns:p14="http://schemas.microsoft.com/office/powerpoint/2010/main" val="21517397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showMasterSp="0" preserve="1">
  <p:cSld name="Light - Closing Slide">
    <p:spTree>
      <p:nvGrpSpPr>
        <p:cNvPr id="1" name=""/>
        <p:cNvGrpSpPr/>
        <p:nvPr/>
      </p:nvGrpSpPr>
      <p:grpSpPr>
        <a:xfrm>
          <a:off x="0" y="0"/>
          <a:ext cx="0" cy="0"/>
          <a:chOff x="0" y="0"/>
          <a:chExt cx="0" cy="0"/>
        </a:xfrm>
      </p:grpSpPr>
      <p:pic>
        <p:nvPicPr>
          <p:cNvPr id="3" name="Oracle Logo" descr="Oracle Logo">
            <a:extLst>
              <a:ext uri="{FF2B5EF4-FFF2-40B4-BE49-F238E27FC236}">
                <a16:creationId xmlns:a16="http://schemas.microsoft.com/office/drawing/2014/main" id="{675A5E3C-9B7E-1248-9024-5EE790FC6832}"/>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647854" y="2915192"/>
            <a:ext cx="4896293" cy="1027617"/>
          </a:xfrm>
          <a:prstGeom prst="rect">
            <a:avLst/>
          </a:prstGeom>
        </p:spPr>
      </p:pic>
      <p:pic>
        <p:nvPicPr>
          <p:cNvPr id="4" name="OTag">
            <a:extLst>
              <a:ext uri="{FF2B5EF4-FFF2-40B4-BE49-F238E27FC236}">
                <a16:creationId xmlns:a16="http://schemas.microsoft.com/office/drawing/2014/main" id="{938EEB79-EFA1-4711-804E-DFDFA3AE402D}"/>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5" name="Abstract Pattern Strip">
            <a:extLst>
              <a:ext uri="{FF2B5EF4-FFF2-40B4-BE49-F238E27FC236}">
                <a16:creationId xmlns:a16="http://schemas.microsoft.com/office/drawing/2014/main" id="{E8F815BD-D4B8-43AB-A648-178DE3144621}"/>
              </a:ext>
              <a:ext uri="{C183D7F6-B498-43B3-948B-1728B52AA6E4}">
                <adec:decorative xmlns:adec="http://schemas.microsoft.com/office/drawing/2017/decorative" val="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1465569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showMasterSp="0" preserve="1">
  <p:cSld name="Dark - Closing Slide">
    <p:bg>
      <p:bgRef idx="1001">
        <a:schemeClr val="bg1"/>
      </p:bgRef>
    </p:bg>
    <p:spTree>
      <p:nvGrpSpPr>
        <p:cNvPr id="1" name=""/>
        <p:cNvGrpSpPr/>
        <p:nvPr/>
      </p:nvGrpSpPr>
      <p:grpSpPr>
        <a:xfrm>
          <a:off x="0" y="0"/>
          <a:ext cx="0" cy="0"/>
          <a:chOff x="0" y="0"/>
          <a:chExt cx="0" cy="0"/>
        </a:xfrm>
      </p:grpSpPr>
      <p:pic>
        <p:nvPicPr>
          <p:cNvPr id="4" name="Oracle Logo" descr="Oracle Logo">
            <a:extLst>
              <a:ext uri="{FF2B5EF4-FFF2-40B4-BE49-F238E27FC236}">
                <a16:creationId xmlns:a16="http://schemas.microsoft.com/office/drawing/2014/main" id="{11C3E469-1A28-4EAE-BB94-ADAB90F021AE}"/>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invGray">
          <a:xfrm>
            <a:off x="3647854" y="2915192"/>
            <a:ext cx="4896292" cy="1027617"/>
          </a:xfrm>
          <a:prstGeom prst="rect">
            <a:avLst/>
          </a:prstGeom>
        </p:spPr>
      </p:pic>
      <p:pic>
        <p:nvPicPr>
          <p:cNvPr id="3" name="OTag">
            <a:extLst>
              <a:ext uri="{FF2B5EF4-FFF2-40B4-BE49-F238E27FC236}">
                <a16:creationId xmlns:a16="http://schemas.microsoft.com/office/drawing/2014/main" id="{D41E7D90-EFED-4319-B620-7C6158CCE461}"/>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5" name="Abstract Pattern Strip">
            <a:extLst>
              <a:ext uri="{FF2B5EF4-FFF2-40B4-BE49-F238E27FC236}">
                <a16:creationId xmlns:a16="http://schemas.microsoft.com/office/drawing/2014/main" id="{7D2AA1A0-AE11-411F-9C35-6C6AD92A524A}"/>
              </a:ext>
              <a:ext uri="{C183D7F6-B498-43B3-948B-1728B52AA6E4}">
                <adec:decorative xmlns:adec="http://schemas.microsoft.com/office/drawing/2017/decorative" val="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8326161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Mission Statement">
    <p:bg>
      <p:bgRef idx="1001">
        <a:schemeClr val="bg2"/>
      </p:bgRef>
    </p:bg>
    <p:spTree>
      <p:nvGrpSpPr>
        <p:cNvPr id="1" name=""/>
        <p:cNvGrpSpPr/>
        <p:nvPr/>
      </p:nvGrpSpPr>
      <p:grpSpPr>
        <a:xfrm>
          <a:off x="0" y="0"/>
          <a:ext cx="0" cy="0"/>
          <a:chOff x="0" y="0"/>
          <a:chExt cx="0" cy="0"/>
        </a:xfrm>
      </p:grpSpPr>
      <p:pic>
        <p:nvPicPr>
          <p:cNvPr id="4" name="Illustration">
            <a:extLst>
              <a:ext uri="{FF2B5EF4-FFF2-40B4-BE49-F238E27FC236}">
                <a16:creationId xmlns:a16="http://schemas.microsoft.com/office/drawing/2014/main" id="{7F6A0B0D-9890-B044-B4D0-946D1FDB962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invGray">
          <a:xfrm>
            <a:off x="0" y="254000"/>
            <a:ext cx="12192000" cy="6604000"/>
          </a:xfrm>
          <a:prstGeom prst="rect">
            <a:avLst/>
          </a:prstGeom>
        </p:spPr>
      </p:pic>
      <p:sp>
        <p:nvSpPr>
          <p:cNvPr id="7" name="Title">
            <a:extLst>
              <a:ext uri="{FF2B5EF4-FFF2-40B4-BE49-F238E27FC236}">
                <a16:creationId xmlns:a16="http://schemas.microsoft.com/office/drawing/2014/main" id="{E755FD10-911E-4181-AD99-24A94BE1AB4D}"/>
              </a:ext>
            </a:extLst>
          </p:cNvPr>
          <p:cNvSpPr>
            <a:spLocks noGrp="1"/>
          </p:cNvSpPr>
          <p:nvPr>
            <p:ph type="title" hasCustomPrompt="1"/>
          </p:nvPr>
        </p:nvSpPr>
        <p:spPr>
          <a:xfrm>
            <a:off x="768875" y="1828800"/>
            <a:ext cx="7092863" cy="2279335"/>
          </a:xfrm>
        </p:spPr>
        <p:txBody>
          <a:bodyPr/>
          <a:lstStyle>
            <a:lvl1pPr>
              <a:lnSpc>
                <a:spcPct val="100000"/>
              </a:lnSpc>
              <a:defRPr sz="3000" b="0">
                <a:latin typeface="+mj-lt"/>
              </a:defRPr>
            </a:lvl1pPr>
          </a:lstStyle>
          <a:p>
            <a:r>
              <a:rPr lang="en-US" dirty="0"/>
              <a:t>Our mission is to help people</a:t>
            </a:r>
            <a:br>
              <a:rPr lang="en-US" dirty="0"/>
            </a:br>
            <a:r>
              <a:rPr lang="en-US" dirty="0"/>
              <a:t>see data in new ways, discover insights,</a:t>
            </a:r>
            <a:br>
              <a:rPr lang="en-US" dirty="0"/>
            </a:br>
            <a:r>
              <a:rPr lang="en-US" dirty="0"/>
              <a:t>unlock endless possibilities.</a:t>
            </a:r>
          </a:p>
        </p:txBody>
      </p:sp>
    </p:spTree>
    <p:extLst>
      <p:ext uri="{BB962C8B-B14F-4D97-AF65-F5344CB8AC3E}">
        <p14:creationId xmlns:p14="http://schemas.microsoft.com/office/powerpoint/2010/main" val="5947647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userDrawn="1">
  <p:cSld name="Dark - Divider">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CF9FCE-AE1C-564C-8F89-B5CD38A47D6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DBAE7266-CBC0-47D9-85A0-91E011093819}"/>
              </a:ext>
            </a:extLst>
          </p:cNvPr>
          <p:cNvSpPr>
            <a:spLocks noGrp="1"/>
          </p:cNvSpPr>
          <p:nvPr>
            <p:ph type="dt" sz="half" idx="10"/>
          </p:nvPr>
        </p:nvSpPr>
        <p:spPr/>
        <p:txBody>
          <a:bodyPr/>
          <a:lstStyle/>
          <a:p>
            <a:r>
              <a:rPr lang="en-US" dirty="0"/>
              <a:t>[Date]</a:t>
            </a:r>
          </a:p>
        </p:txBody>
      </p:sp>
      <p:sp>
        <p:nvSpPr>
          <p:cNvPr id="5" name="Footer Placeholder 4">
            <a:extLst>
              <a:ext uri="{FF2B5EF4-FFF2-40B4-BE49-F238E27FC236}">
                <a16:creationId xmlns:a16="http://schemas.microsoft.com/office/drawing/2014/main" id="{E8638588-07BC-4F98-97FA-975AE1443B66}"/>
              </a:ext>
            </a:extLst>
          </p:cNvPr>
          <p:cNvSpPr>
            <a:spLocks noGrp="1"/>
          </p:cNvSpPr>
          <p:nvPr>
            <p:ph type="ftr" sz="quarter" idx="11"/>
          </p:nvPr>
        </p:nvSpPr>
        <p:spPr/>
        <p:txBody>
          <a:bodyPr/>
          <a:lstStyle/>
          <a:p>
            <a:r>
              <a:rPr lang="en-US" dirty="0"/>
              <a:t>Copyright © 2020, Oracle and/or its affiliates  </a:t>
            </a:r>
          </a:p>
        </p:txBody>
      </p:sp>
      <p:sp>
        <p:nvSpPr>
          <p:cNvPr id="8" name="Slide Number Placeholder 7">
            <a:extLst>
              <a:ext uri="{FF2B5EF4-FFF2-40B4-BE49-F238E27FC236}">
                <a16:creationId xmlns:a16="http://schemas.microsoft.com/office/drawing/2014/main" id="{848B57A4-1EA3-47FA-AD37-31BB82676BA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7" name="Rectangle 6">
            <a:extLst>
              <a:ext uri="{FF2B5EF4-FFF2-40B4-BE49-F238E27FC236}">
                <a16:creationId xmlns:a16="http://schemas.microsoft.com/office/drawing/2014/main" id="{C543FCF3-AE26-4DE7-A6C3-3940B3E78E3F}"/>
              </a:ext>
            </a:extLst>
          </p:cNvPr>
          <p:cNvSpPr/>
          <p:nvPr userDrawn="1"/>
        </p:nvSpPr>
        <p:spPr>
          <a:xfrm>
            <a:off x="711454" y="3804904"/>
            <a:ext cx="30175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5">
            <a:extLst>
              <a:ext uri="{FF2B5EF4-FFF2-40B4-BE49-F238E27FC236}">
                <a16:creationId xmlns:a16="http://schemas.microsoft.com/office/drawing/2014/main" id="{7856B97A-8557-4DB6-9175-7EBD0C8937DD}"/>
              </a:ext>
            </a:extLst>
          </p:cNvPr>
          <p:cNvSpPr>
            <a:spLocks noGrp="1"/>
          </p:cNvSpPr>
          <p:nvPr>
            <p:ph type="title" hasCustomPrompt="1"/>
          </p:nvPr>
        </p:nvSpPr>
        <p:spPr>
          <a:xfrm>
            <a:off x="696447" y="2337132"/>
            <a:ext cx="10158984" cy="1280160"/>
          </a:xfrm>
          <a:noFill/>
        </p:spPr>
        <p:txBody>
          <a:bodyPr vert="horz" wrap="square" lIns="0" tIns="0" rIns="0" bIns="0" rtlCol="0" anchor="b">
            <a:noAutofit/>
          </a:bodyPr>
          <a:lstStyle>
            <a:lvl1pPr>
              <a:lnSpc>
                <a:spcPct val="95000"/>
              </a:lnSpc>
              <a:defRPr lang="en-US" sz="4000" b="0" dirty="0">
                <a:latin typeface="+mj-lt"/>
              </a:defRPr>
            </a:lvl1pPr>
          </a:lstStyle>
          <a:p>
            <a:pPr lvl="0">
              <a:lnSpc>
                <a:spcPct val="100000"/>
              </a:lnSpc>
            </a:pPr>
            <a:r>
              <a:rPr lang="en-US" dirty="0"/>
              <a:t>Click to add divider title (up to 2 lines)</a:t>
            </a:r>
          </a:p>
        </p:txBody>
      </p:sp>
      <p:sp>
        <p:nvSpPr>
          <p:cNvPr id="10" name="Subhead">
            <a:extLst>
              <a:ext uri="{FF2B5EF4-FFF2-40B4-BE49-F238E27FC236}">
                <a16:creationId xmlns:a16="http://schemas.microsoft.com/office/drawing/2014/main" id="{E9558DCD-9619-43EF-806C-010C13A11164}"/>
              </a:ext>
            </a:extLst>
          </p:cNvPr>
          <p:cNvSpPr>
            <a:spLocks noGrp="1"/>
          </p:cNvSpPr>
          <p:nvPr>
            <p:ph type="body" sz="quarter" idx="33" hasCustomPrompt="1"/>
          </p:nvPr>
        </p:nvSpPr>
        <p:spPr>
          <a:xfrm>
            <a:off x="704265" y="4135193"/>
            <a:ext cx="10158984" cy="681251"/>
          </a:xfrm>
          <a:prstGeom prst="rect">
            <a:avLst/>
          </a:prstGeom>
          <a:noFill/>
        </p:spPr>
        <p:txBody>
          <a:bodyPr>
            <a:noAutofit/>
          </a:bodyPr>
          <a:lstStyle>
            <a:lvl1pPr marL="0" marR="0" indent="0" algn="l" defTabSz="914400" rtl="0" eaLnBrk="1" fontAlgn="auto" latinLnBrk="0" hangingPunct="1">
              <a:lnSpc>
                <a:spcPct val="95000"/>
              </a:lnSpc>
              <a:spcBef>
                <a:spcPts val="600"/>
              </a:spcBef>
              <a:spcAft>
                <a:spcPts val="0"/>
              </a:spcAft>
              <a:buClrTx/>
              <a:buSzTx/>
              <a:buFont typeface="Arial" panose="020B0604020202020204" pitchFamily="34" charset="0"/>
              <a:buNone/>
              <a:tabLst/>
              <a:defRPr sz="1800" b="0">
                <a:solidFill>
                  <a:schemeClr val="accent6"/>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spTree>
    <p:extLst>
      <p:ext uri="{BB962C8B-B14F-4D97-AF65-F5344CB8AC3E}">
        <p14:creationId xmlns:p14="http://schemas.microsoft.com/office/powerpoint/2010/main" val="24671959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E54290C-9E9F-4D5B-8E0E-CEC1F8D5152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48309998"/>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userDrawn="1">
  <p:cSld name="1_Light - Remote Speak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EE69D29-7337-6248-888D-2A033085262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40000"/>
          <a:stretch/>
        </p:blipFill>
        <p:spPr>
          <a:xfrm>
            <a:off x="4876800" y="0"/>
            <a:ext cx="7315199" cy="6858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385816" y="2351724"/>
            <a:ext cx="6297167"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38581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pic>
        <p:nvPicPr>
          <p:cNvPr id="10" name="OTag">
            <a:extLst>
              <a:ext uri="{FF2B5EF4-FFF2-40B4-BE49-F238E27FC236}">
                <a16:creationId xmlns:a16="http://schemas.microsoft.com/office/drawing/2014/main" id="{3CE1CF95-2ED4-4044-A052-7E6E1867A5F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Picture Placeholder 2">
            <a:extLst>
              <a:ext uri="{FF2B5EF4-FFF2-40B4-BE49-F238E27FC236}">
                <a16:creationId xmlns:a16="http://schemas.microsoft.com/office/drawing/2014/main" id="{32F5E131-FF87-4B2F-9DB6-B4DB095B758D}"/>
              </a:ext>
            </a:extLst>
          </p:cNvPr>
          <p:cNvSpPr>
            <a:spLocks noGrp="1"/>
          </p:cNvSpPr>
          <p:nvPr>
            <p:ph type="pic" sz="quarter" idx="20" hasCustomPrompt="1"/>
          </p:nvPr>
        </p:nvSpPr>
        <p:spPr>
          <a:xfrm>
            <a:off x="0" y="0"/>
            <a:ext cx="4876800" cy="6858000"/>
          </a:xfrm>
        </p:spPr>
        <p:txBody>
          <a:bodyPr anchor="ctr" anchorCtr="1"/>
          <a:lstStyle>
            <a:lvl1pPr>
              <a:defRPr/>
            </a:lvl1pPr>
          </a:lstStyle>
          <a:p>
            <a:r>
              <a:rPr lang="en-US" dirty="0"/>
              <a:t>Click to add image</a:t>
            </a:r>
          </a:p>
        </p:txBody>
      </p:sp>
      <p:sp>
        <p:nvSpPr>
          <p:cNvPr id="2" name="Date Placeholder 1">
            <a:extLst>
              <a:ext uri="{FF2B5EF4-FFF2-40B4-BE49-F238E27FC236}">
                <a16:creationId xmlns:a16="http://schemas.microsoft.com/office/drawing/2014/main" id="{BC86FB79-6AF9-4538-98F2-33825A26DECE}"/>
              </a:ext>
            </a:extLst>
          </p:cNvPr>
          <p:cNvSpPr>
            <a:spLocks noGrp="1"/>
          </p:cNvSpPr>
          <p:nvPr>
            <p:ph type="dt" sz="half" idx="21"/>
          </p:nvPr>
        </p:nvSpPr>
        <p:spPr/>
        <p:txBody>
          <a:bodyPr/>
          <a:lstStyle/>
          <a:p>
            <a:r>
              <a:rPr lang="en-US" dirty="0"/>
              <a:t>[Date]</a:t>
            </a:r>
          </a:p>
        </p:txBody>
      </p:sp>
      <p:sp>
        <p:nvSpPr>
          <p:cNvPr id="7" name="Footer Placeholder 6">
            <a:extLst>
              <a:ext uri="{FF2B5EF4-FFF2-40B4-BE49-F238E27FC236}">
                <a16:creationId xmlns:a16="http://schemas.microsoft.com/office/drawing/2014/main" id="{4D6A4509-AC78-4360-9126-01A3BC6609AC}"/>
              </a:ext>
            </a:extLst>
          </p:cNvPr>
          <p:cNvSpPr>
            <a:spLocks noGrp="1"/>
          </p:cNvSpPr>
          <p:nvPr>
            <p:ph type="ftr" sz="quarter" idx="22"/>
          </p:nvPr>
        </p:nvSpPr>
        <p:spPr/>
        <p:txBody>
          <a:bodyPr/>
          <a:lstStyle/>
          <a:p>
            <a:r>
              <a:rPr lang="en-US" dirty="0"/>
              <a:t>Copyright © 2020, Oracle and/or its affiliates  </a:t>
            </a:r>
          </a:p>
        </p:txBody>
      </p:sp>
      <p:sp>
        <p:nvSpPr>
          <p:cNvPr id="8" name="Slide Number Placeholder 7">
            <a:extLst>
              <a:ext uri="{FF2B5EF4-FFF2-40B4-BE49-F238E27FC236}">
                <a16:creationId xmlns:a16="http://schemas.microsoft.com/office/drawing/2014/main" id="{6C2FCDC2-FBB6-46F4-9BD5-AE85C1DC3F2C}"/>
              </a:ext>
            </a:extLst>
          </p:cNvPr>
          <p:cNvSpPr>
            <a:spLocks noGrp="1"/>
          </p:cNvSpPr>
          <p:nvPr>
            <p:ph type="sldNum" sz="quarter" idx="23"/>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97156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preserve="1" userDrawn="1">
  <p:cSld name="1_Light - Title with Abstract Border">
    <p:bg>
      <p:bgPr>
        <a:solidFill>
          <a:schemeClr val="bg2"/>
        </a:solidFill>
        <a:effectLst/>
      </p:bgPr>
    </p:bg>
    <p:spTree>
      <p:nvGrpSpPr>
        <p:cNvPr id="1" name=""/>
        <p:cNvGrpSpPr/>
        <p:nvPr/>
      </p:nvGrpSpPr>
      <p:grpSpPr>
        <a:xfrm>
          <a:off x="0" y="0"/>
          <a:ext cx="0" cy="0"/>
          <a:chOff x="0" y="0"/>
          <a:chExt cx="0" cy="0"/>
        </a:xfrm>
      </p:grpSpPr>
      <p:pic>
        <p:nvPicPr>
          <p:cNvPr id="11" name="Abstract Illustration">
            <a:extLst>
              <a:ext uri="{FF2B5EF4-FFF2-40B4-BE49-F238E27FC236}">
                <a16:creationId xmlns:a16="http://schemas.microsoft.com/office/drawing/2014/main" id="{E5246624-F21C-C74D-A490-03903A0F5104}"/>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0" y="0"/>
            <a:ext cx="12192000" cy="6858000"/>
          </a:xfrm>
          <a:custGeom>
            <a:avLst/>
            <a:gdLst>
              <a:gd name="connsiteX0" fmla="*/ 761999 w 12192000"/>
              <a:gd name="connsiteY0" fmla="*/ 587874 h 6858000"/>
              <a:gd name="connsiteX1" fmla="*/ 761999 w 12192000"/>
              <a:gd name="connsiteY1" fmla="*/ 6270127 h 6858000"/>
              <a:gd name="connsiteX2" fmla="*/ 11430000 w 12192000"/>
              <a:gd name="connsiteY2" fmla="*/ 6270127 h 6858000"/>
              <a:gd name="connsiteX3" fmla="*/ 11430000 w 12192000"/>
              <a:gd name="connsiteY3" fmla="*/ 58787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761999" y="587874"/>
                </a:moveTo>
                <a:lnTo>
                  <a:pt x="761999" y="6270127"/>
                </a:lnTo>
                <a:lnTo>
                  <a:pt x="11430000" y="6270127"/>
                </a:lnTo>
                <a:lnTo>
                  <a:pt x="11430000" y="587874"/>
                </a:lnTo>
                <a:close/>
                <a:moveTo>
                  <a:pt x="0" y="0"/>
                </a:moveTo>
                <a:lnTo>
                  <a:pt x="12192000" y="0"/>
                </a:lnTo>
                <a:lnTo>
                  <a:pt x="12192000" y="6858000"/>
                </a:lnTo>
                <a:lnTo>
                  <a:pt x="0" y="6858000"/>
                </a:lnTo>
                <a:close/>
              </a:path>
            </a:pathLst>
          </a:custGeom>
        </p:spPr>
      </p:pic>
      <p:pic>
        <p:nvPicPr>
          <p:cNvPr id="30" name="OTag">
            <a:extLst>
              <a:ext uri="{FF2B5EF4-FFF2-40B4-BE49-F238E27FC236}">
                <a16:creationId xmlns:a16="http://schemas.microsoft.com/office/drawing/2014/main" id="{EDF18AE6-A97A-EC4A-9347-1802C0689B2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4" name="Text Field">
            <a:extLst>
              <a:ext uri="{FF2B5EF4-FFF2-40B4-BE49-F238E27FC236}">
                <a16:creationId xmlns:a16="http://schemas.microsoft.com/office/drawing/2014/main" id="{7F29C372-9BB3-B540-BC47-46BD6E59417E}"/>
              </a:ext>
            </a:extLst>
          </p:cNvPr>
          <p:cNvSpPr>
            <a:spLocks noGrp="1"/>
          </p:cNvSpPr>
          <p:nvPr>
            <p:ph type="body" sz="quarter" idx="34" hasCustomPrompt="1"/>
          </p:nvPr>
        </p:nvSpPr>
        <p:spPr>
          <a:xfrm>
            <a:off x="1018030" y="4706392"/>
            <a:ext cx="5077970" cy="895181"/>
          </a:xfrm>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15" name="Text Field">
            <a:extLst>
              <a:ext uri="{FF2B5EF4-FFF2-40B4-BE49-F238E27FC236}">
                <a16:creationId xmlns:a16="http://schemas.microsoft.com/office/drawing/2014/main" id="{5EDA7B8D-9195-5945-993F-1344630DF996}"/>
              </a:ext>
            </a:extLst>
          </p:cNvPr>
          <p:cNvSpPr>
            <a:spLocks noGrp="1"/>
          </p:cNvSpPr>
          <p:nvPr>
            <p:ph type="body" sz="quarter" idx="35" hasCustomPrompt="1"/>
          </p:nvPr>
        </p:nvSpPr>
        <p:spPr>
          <a:xfrm>
            <a:off x="1018030" y="4368799"/>
            <a:ext cx="5077970" cy="266291"/>
          </a:xfrm>
        </p:spPr>
        <p:txBody>
          <a:bodyPr>
            <a:noAutofit/>
          </a:bodyPr>
          <a:lstStyle>
            <a:lvl1pPr>
              <a:defRPr b="1"/>
            </a:lvl1pPr>
          </a:lstStyle>
          <a:p>
            <a:pPr lvl="0"/>
            <a:r>
              <a:rPr lang="en-US" dirty="0"/>
              <a:t>Name</a:t>
            </a:r>
          </a:p>
        </p:txBody>
      </p:sp>
      <p:cxnSp>
        <p:nvCxnSpPr>
          <p:cNvPr id="18" name="Accent Mark">
            <a:extLst>
              <a:ext uri="{FF2B5EF4-FFF2-40B4-BE49-F238E27FC236}">
                <a16:creationId xmlns:a16="http://schemas.microsoft.com/office/drawing/2014/main" id="{AA45C8D8-A5D7-DC46-8327-6FCBF03151F6}"/>
              </a:ext>
            </a:extLst>
          </p:cNvPr>
          <p:cNvCxnSpPr>
            <a:cxnSpLocks/>
          </p:cNvCxnSpPr>
          <p:nvPr userDrawn="1"/>
        </p:nvCxnSpPr>
        <p:spPr>
          <a:xfrm flipH="1">
            <a:off x="1018030" y="4114800"/>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7" name="Subhead">
            <a:extLst>
              <a:ext uri="{FF2B5EF4-FFF2-40B4-BE49-F238E27FC236}">
                <a16:creationId xmlns:a16="http://schemas.microsoft.com/office/drawing/2014/main" id="{12EB3548-39AB-5846-A4F6-A7D8515AEE59}"/>
              </a:ext>
            </a:extLst>
          </p:cNvPr>
          <p:cNvSpPr>
            <a:spLocks noGrp="1"/>
          </p:cNvSpPr>
          <p:nvPr>
            <p:ph type="body" sz="quarter" idx="33" hasCustomPrompt="1"/>
          </p:nvPr>
        </p:nvSpPr>
        <p:spPr>
          <a:xfrm>
            <a:off x="1018030" y="3519553"/>
            <a:ext cx="10158984" cy="341247"/>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chemeClr val="accent5"/>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26" name="Title">
            <a:extLst>
              <a:ext uri="{FF2B5EF4-FFF2-40B4-BE49-F238E27FC236}">
                <a16:creationId xmlns:a16="http://schemas.microsoft.com/office/drawing/2014/main" id="{2E021ED4-814D-9648-831F-EDE24ED2D4F8}"/>
              </a:ext>
            </a:extLst>
          </p:cNvPr>
          <p:cNvSpPr>
            <a:spLocks noGrp="1"/>
          </p:cNvSpPr>
          <p:nvPr>
            <p:ph type="ctrTitle" hasCustomPrompt="1"/>
          </p:nvPr>
        </p:nvSpPr>
        <p:spPr>
          <a:xfrm>
            <a:off x="1018030" y="2459230"/>
            <a:ext cx="10158984" cy="1025922"/>
          </a:xfrm>
        </p:spPr>
        <p:txBody>
          <a:bodyPr wrap="square" anchor="b">
            <a:noAutofit/>
          </a:bodyPr>
          <a:lstStyle>
            <a:lvl1pPr algn="l">
              <a:lnSpc>
                <a:spcPts val="4000"/>
              </a:lnSpc>
              <a:defRPr sz="4000" b="0">
                <a:latin typeface="Georgia" panose="02040502050405020303" pitchFamily="18" charset="0"/>
              </a:defRPr>
            </a:lvl1pPr>
          </a:lstStyle>
          <a:p>
            <a:r>
              <a:rPr lang="en-US" dirty="0"/>
              <a:t>Title goes here (up to two lines) </a:t>
            </a:r>
            <a:br>
              <a:rPr lang="en-US" dirty="0"/>
            </a:br>
            <a:r>
              <a:rPr lang="en-US" dirty="0"/>
              <a:t>Georgia Regular 40pt</a:t>
            </a:r>
          </a:p>
        </p:txBody>
      </p:sp>
      <p:pic>
        <p:nvPicPr>
          <p:cNvPr id="10" name="Oracle Logo">
            <a:extLst>
              <a:ext uri="{FF2B5EF4-FFF2-40B4-BE49-F238E27FC236}">
                <a16:creationId xmlns:a16="http://schemas.microsoft.com/office/drawing/2014/main" id="{221EC6FF-8F78-9E44-AD47-BEE824DD0F69}"/>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4949" y="1132368"/>
            <a:ext cx="1524893" cy="320040"/>
          </a:xfrm>
          <a:prstGeom prst="rect">
            <a:avLst/>
          </a:prstGeom>
        </p:spPr>
      </p:pic>
    </p:spTree>
    <p:extLst>
      <p:ext uri="{BB962C8B-B14F-4D97-AF65-F5344CB8AC3E}">
        <p14:creationId xmlns:p14="http://schemas.microsoft.com/office/powerpoint/2010/main" val="573681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preserve="1" userDrawn="1">
  <p:cSld name="1_Dark - Title with Abstract Border">
    <p:bg>
      <p:bgPr>
        <a:solidFill>
          <a:schemeClr val="tx1"/>
        </a:solidFill>
        <a:effectLst/>
      </p:bgPr>
    </p:bg>
    <p:spTree>
      <p:nvGrpSpPr>
        <p:cNvPr id="1" name=""/>
        <p:cNvGrpSpPr/>
        <p:nvPr/>
      </p:nvGrpSpPr>
      <p:grpSpPr>
        <a:xfrm>
          <a:off x="0" y="0"/>
          <a:ext cx="0" cy="0"/>
          <a:chOff x="0" y="0"/>
          <a:chExt cx="0" cy="0"/>
        </a:xfrm>
      </p:grpSpPr>
      <p:pic>
        <p:nvPicPr>
          <p:cNvPr id="11" name="Abstract Illustration">
            <a:extLst>
              <a:ext uri="{FF2B5EF4-FFF2-40B4-BE49-F238E27FC236}">
                <a16:creationId xmlns:a16="http://schemas.microsoft.com/office/drawing/2014/main" id="{E5246624-F21C-C74D-A490-03903A0F5104}"/>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0" y="0"/>
            <a:ext cx="12192000" cy="6858000"/>
          </a:xfrm>
          <a:custGeom>
            <a:avLst/>
            <a:gdLst>
              <a:gd name="connsiteX0" fmla="*/ 761999 w 12192000"/>
              <a:gd name="connsiteY0" fmla="*/ 587874 h 6858000"/>
              <a:gd name="connsiteX1" fmla="*/ 761999 w 12192000"/>
              <a:gd name="connsiteY1" fmla="*/ 6270127 h 6858000"/>
              <a:gd name="connsiteX2" fmla="*/ 11430000 w 12192000"/>
              <a:gd name="connsiteY2" fmla="*/ 6270127 h 6858000"/>
              <a:gd name="connsiteX3" fmla="*/ 11430000 w 12192000"/>
              <a:gd name="connsiteY3" fmla="*/ 58787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761999" y="587874"/>
                </a:moveTo>
                <a:lnTo>
                  <a:pt x="761999" y="6270127"/>
                </a:lnTo>
                <a:lnTo>
                  <a:pt x="11430000" y="6270127"/>
                </a:lnTo>
                <a:lnTo>
                  <a:pt x="11430000" y="587874"/>
                </a:lnTo>
                <a:close/>
                <a:moveTo>
                  <a:pt x="0" y="0"/>
                </a:moveTo>
                <a:lnTo>
                  <a:pt x="12192000" y="0"/>
                </a:lnTo>
                <a:lnTo>
                  <a:pt x="12192000" y="6858000"/>
                </a:lnTo>
                <a:lnTo>
                  <a:pt x="0" y="6858000"/>
                </a:lnTo>
                <a:close/>
              </a:path>
            </a:pathLst>
          </a:custGeom>
        </p:spPr>
      </p:pic>
      <p:pic>
        <p:nvPicPr>
          <p:cNvPr id="30" name="OTag">
            <a:extLst>
              <a:ext uri="{FF2B5EF4-FFF2-40B4-BE49-F238E27FC236}">
                <a16:creationId xmlns:a16="http://schemas.microsoft.com/office/drawing/2014/main" id="{EDF18AE6-A97A-EC4A-9347-1802C0689B2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0" name="Text Field">
            <a:extLst>
              <a:ext uri="{FF2B5EF4-FFF2-40B4-BE49-F238E27FC236}">
                <a16:creationId xmlns:a16="http://schemas.microsoft.com/office/drawing/2014/main" id="{2F4884B3-43B9-8948-A2FF-2AF993C7B39B}"/>
              </a:ext>
            </a:extLst>
          </p:cNvPr>
          <p:cNvSpPr>
            <a:spLocks noGrp="1"/>
          </p:cNvSpPr>
          <p:nvPr>
            <p:ph type="body" sz="quarter" idx="36" hasCustomPrompt="1"/>
          </p:nvPr>
        </p:nvSpPr>
        <p:spPr>
          <a:xfrm>
            <a:off x="1018030" y="4706392"/>
            <a:ext cx="5077970" cy="895181"/>
          </a:xfrm>
        </p:spPr>
        <p:txBody>
          <a:bodyPr>
            <a:noAutofit/>
          </a:bodyPr>
          <a:lstStyle>
            <a:lvl1pPr>
              <a:defRPr>
                <a:solidFill>
                  <a:schemeClr val="bg1"/>
                </a:solidFill>
              </a:defRPr>
            </a:lvl1pPr>
          </a:lstStyle>
          <a:p>
            <a:pPr lvl="0"/>
            <a:r>
              <a:rPr lang="en-US" dirty="0"/>
              <a:t>Presenter’s Title</a:t>
            </a:r>
          </a:p>
          <a:p>
            <a:pPr lvl="0"/>
            <a:r>
              <a:rPr lang="en-US" dirty="0"/>
              <a:t>Organization, Division or Business Unit</a:t>
            </a:r>
          </a:p>
          <a:p>
            <a:pPr lvl="0"/>
            <a:r>
              <a:rPr lang="en-US" dirty="0"/>
              <a:t>Month 00, 2019</a:t>
            </a:r>
          </a:p>
        </p:txBody>
      </p:sp>
      <p:sp>
        <p:nvSpPr>
          <p:cNvPr id="12" name="Text Field">
            <a:extLst>
              <a:ext uri="{FF2B5EF4-FFF2-40B4-BE49-F238E27FC236}">
                <a16:creationId xmlns:a16="http://schemas.microsoft.com/office/drawing/2014/main" id="{7644EA95-76DF-454F-88E7-28C26C8FF2CD}"/>
              </a:ext>
            </a:extLst>
          </p:cNvPr>
          <p:cNvSpPr>
            <a:spLocks noGrp="1"/>
          </p:cNvSpPr>
          <p:nvPr>
            <p:ph type="body" sz="quarter" idx="37" hasCustomPrompt="1"/>
          </p:nvPr>
        </p:nvSpPr>
        <p:spPr>
          <a:xfrm>
            <a:off x="1018030" y="4368799"/>
            <a:ext cx="5077970" cy="266291"/>
          </a:xfrm>
        </p:spPr>
        <p:txBody>
          <a:bodyPr>
            <a:noAutofit/>
          </a:bodyPr>
          <a:lstStyle>
            <a:lvl1pPr>
              <a:defRPr b="1">
                <a:solidFill>
                  <a:schemeClr val="bg1"/>
                </a:solidFill>
              </a:defRPr>
            </a:lvl1pPr>
          </a:lstStyle>
          <a:p>
            <a:pPr lvl="0"/>
            <a:r>
              <a:rPr lang="en-US" dirty="0"/>
              <a:t>Name</a:t>
            </a:r>
          </a:p>
        </p:txBody>
      </p:sp>
      <p:cxnSp>
        <p:nvCxnSpPr>
          <p:cNvPr id="18" name="Accent Mark">
            <a:extLst>
              <a:ext uri="{FF2B5EF4-FFF2-40B4-BE49-F238E27FC236}">
                <a16:creationId xmlns:a16="http://schemas.microsoft.com/office/drawing/2014/main" id="{AA45C8D8-A5D7-DC46-8327-6FCBF03151F6}"/>
              </a:ext>
            </a:extLst>
          </p:cNvPr>
          <p:cNvCxnSpPr>
            <a:cxnSpLocks/>
          </p:cNvCxnSpPr>
          <p:nvPr userDrawn="1"/>
        </p:nvCxnSpPr>
        <p:spPr>
          <a:xfrm flipH="1">
            <a:off x="1018030" y="4114800"/>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7" name="Subhead">
            <a:extLst>
              <a:ext uri="{FF2B5EF4-FFF2-40B4-BE49-F238E27FC236}">
                <a16:creationId xmlns:a16="http://schemas.microsoft.com/office/drawing/2014/main" id="{12EB3548-39AB-5846-A4F6-A7D8515AEE59}"/>
              </a:ext>
            </a:extLst>
          </p:cNvPr>
          <p:cNvSpPr>
            <a:spLocks noGrp="1"/>
          </p:cNvSpPr>
          <p:nvPr>
            <p:ph type="body" sz="quarter" idx="33" hasCustomPrompt="1"/>
          </p:nvPr>
        </p:nvSpPr>
        <p:spPr>
          <a:xfrm>
            <a:off x="1018030" y="3519553"/>
            <a:ext cx="10158984" cy="341247"/>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chemeClr val="accent6"/>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26" name="Title">
            <a:extLst>
              <a:ext uri="{FF2B5EF4-FFF2-40B4-BE49-F238E27FC236}">
                <a16:creationId xmlns:a16="http://schemas.microsoft.com/office/drawing/2014/main" id="{2E021ED4-814D-9648-831F-EDE24ED2D4F8}"/>
              </a:ext>
            </a:extLst>
          </p:cNvPr>
          <p:cNvSpPr>
            <a:spLocks noGrp="1"/>
          </p:cNvSpPr>
          <p:nvPr>
            <p:ph type="ctrTitle" hasCustomPrompt="1"/>
          </p:nvPr>
        </p:nvSpPr>
        <p:spPr>
          <a:xfrm>
            <a:off x="1018030" y="2459230"/>
            <a:ext cx="10158984" cy="1025922"/>
          </a:xfrm>
        </p:spPr>
        <p:txBody>
          <a:bodyPr wrap="square" anchor="b">
            <a:noAutofit/>
          </a:bodyPr>
          <a:lstStyle>
            <a:lvl1pPr algn="l">
              <a:lnSpc>
                <a:spcPts val="4000"/>
              </a:lnSpc>
              <a:defRPr sz="4000" b="0">
                <a:solidFill>
                  <a:schemeClr val="bg1"/>
                </a:solidFill>
                <a:latin typeface="Georgia" panose="02040502050405020303" pitchFamily="18" charset="0"/>
              </a:defRPr>
            </a:lvl1pPr>
          </a:lstStyle>
          <a:p>
            <a:r>
              <a:rPr lang="en-US" dirty="0"/>
              <a:t>Title goes here (up to two lines) </a:t>
            </a:r>
            <a:br>
              <a:rPr lang="en-US" dirty="0"/>
            </a:br>
            <a:r>
              <a:rPr lang="en-US" dirty="0"/>
              <a:t>Georgia Regular 40pt</a:t>
            </a:r>
          </a:p>
        </p:txBody>
      </p:sp>
      <p:pic>
        <p:nvPicPr>
          <p:cNvPr id="13" name="Oracle Logo">
            <a:extLst>
              <a:ext uri="{FF2B5EF4-FFF2-40B4-BE49-F238E27FC236}">
                <a16:creationId xmlns:a16="http://schemas.microsoft.com/office/drawing/2014/main" id="{83B5A1C8-DD86-0940-AC6C-BD8F5A957A02}"/>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944949" y="1132368"/>
            <a:ext cx="1524893" cy="320039"/>
          </a:xfrm>
          <a:prstGeom prst="rect">
            <a:avLst/>
          </a:prstGeom>
        </p:spPr>
      </p:pic>
    </p:spTree>
    <p:extLst>
      <p:ext uri="{BB962C8B-B14F-4D97-AF65-F5344CB8AC3E}">
        <p14:creationId xmlns:p14="http://schemas.microsoft.com/office/powerpoint/2010/main" val="2505444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showMasterSp="0" preserve="1" userDrawn="1">
  <p:cSld name="1_Light - Title">
    <p:bg>
      <p:bgPr>
        <a:solidFill>
          <a:schemeClr val="bg2"/>
        </a:solidFill>
        <a:effectLst/>
      </p:bgPr>
    </p:bg>
    <p:spTree>
      <p:nvGrpSpPr>
        <p:cNvPr id="1" name=""/>
        <p:cNvGrpSpPr/>
        <p:nvPr/>
      </p:nvGrpSpPr>
      <p:grpSpPr>
        <a:xfrm>
          <a:off x="0" y="0"/>
          <a:ext cx="0" cy="0"/>
          <a:chOff x="0" y="0"/>
          <a:chExt cx="0" cy="0"/>
        </a:xfrm>
      </p:grpSpPr>
      <p:pic>
        <p:nvPicPr>
          <p:cNvPr id="13" name="Data Texture Cloud">
            <a:extLst>
              <a:ext uri="{FF2B5EF4-FFF2-40B4-BE49-F238E27FC236}">
                <a16:creationId xmlns:a16="http://schemas.microsoft.com/office/drawing/2014/main" id="{A96A34BF-1E0A-1545-9385-60E322784BA0}"/>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32844" r="-322"/>
          <a:stretch/>
        </p:blipFill>
        <p:spPr>
          <a:xfrm flipH="1">
            <a:off x="8700654" y="248024"/>
            <a:ext cx="3491346" cy="1957206"/>
          </a:xfrm>
          <a:prstGeom prst="rect">
            <a:avLst/>
          </a:prstGeom>
        </p:spPr>
      </p:pic>
      <p:pic>
        <p:nvPicPr>
          <p:cNvPr id="18" name="OTag">
            <a:extLst>
              <a:ext uri="{FF2B5EF4-FFF2-40B4-BE49-F238E27FC236}">
                <a16:creationId xmlns:a16="http://schemas.microsoft.com/office/drawing/2014/main" id="{7BFEFC66-2347-E947-A49E-DD43E74CCC27}"/>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0" name="Text Field">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706392"/>
            <a:ext cx="5077970" cy="895181"/>
          </a:xfrm>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368799"/>
            <a:ext cx="5077970" cy="266291"/>
          </a:xfrm>
        </p:spPr>
        <p:txBody>
          <a:bodyPr>
            <a:noAutofit/>
          </a:bodyPr>
          <a:lstStyle>
            <a:lvl1pPr>
              <a:defRPr b="1"/>
            </a:lvl1pPr>
          </a:lstStyle>
          <a:p>
            <a:pPr lvl="0"/>
            <a:r>
              <a:rPr lang="en-US" dirty="0"/>
              <a:t>Name</a:t>
            </a:r>
          </a:p>
        </p:txBody>
      </p:sp>
      <p:cxnSp>
        <p:nvCxnSpPr>
          <p:cNvPr id="26" name="Accent Mark">
            <a:extLst>
              <a:ext uri="{FF2B5EF4-FFF2-40B4-BE49-F238E27FC236}">
                <a16:creationId xmlns:a16="http://schemas.microsoft.com/office/drawing/2014/main" id="{0128FA38-C7A0-1C40-B6A7-8B991B8BE254}"/>
              </a:ext>
            </a:extLst>
          </p:cNvPr>
          <p:cNvCxnSpPr>
            <a:cxnSpLocks/>
          </p:cNvCxnSpPr>
          <p:nvPr userDrawn="1"/>
        </p:nvCxnSpPr>
        <p:spPr>
          <a:xfrm flipH="1">
            <a:off x="1018030" y="4114800"/>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chemeClr val="accent5"/>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459230"/>
            <a:ext cx="10158984" cy="1025922"/>
          </a:xfrm>
        </p:spPr>
        <p:txBody>
          <a:bodyPr wrap="square" anchor="b">
            <a:noAutofit/>
          </a:bodyPr>
          <a:lstStyle>
            <a:lvl1pPr algn="l">
              <a:lnSpc>
                <a:spcPts val="4000"/>
              </a:lnSpc>
              <a:defRPr sz="4000" b="0">
                <a:latin typeface="Georgia" panose="02040502050405020303" pitchFamily="18" charset="0"/>
              </a:defRPr>
            </a:lvl1pPr>
          </a:lstStyle>
          <a:p>
            <a:r>
              <a:rPr lang="en-US" dirty="0"/>
              <a:t>Title goes here (up to two lines) </a:t>
            </a:r>
            <a:br>
              <a:rPr lang="en-US" dirty="0"/>
            </a:br>
            <a:r>
              <a:rPr lang="en-US" dirty="0"/>
              <a:t>Georgia Regular 40pt</a:t>
            </a:r>
          </a:p>
        </p:txBody>
      </p:sp>
      <p:pic>
        <p:nvPicPr>
          <p:cNvPr id="12" name="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4949" y="1132368"/>
            <a:ext cx="1524893" cy="320040"/>
          </a:xfrm>
          <a:prstGeom prst="rect">
            <a:avLst/>
          </a:prstGeom>
        </p:spPr>
      </p:pic>
    </p:spTree>
    <p:extLst>
      <p:ext uri="{BB962C8B-B14F-4D97-AF65-F5344CB8AC3E}">
        <p14:creationId xmlns:p14="http://schemas.microsoft.com/office/powerpoint/2010/main" val="834943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showMasterSp="0" preserve="1" userDrawn="1">
  <p:cSld name="1_Dark - Title">
    <p:bg>
      <p:bgPr>
        <a:solidFill>
          <a:schemeClr val="tx1"/>
        </a:solidFill>
        <a:effectLst/>
      </p:bgPr>
    </p:bg>
    <p:spTree>
      <p:nvGrpSpPr>
        <p:cNvPr id="1" name=""/>
        <p:cNvGrpSpPr/>
        <p:nvPr/>
      </p:nvGrpSpPr>
      <p:grpSpPr>
        <a:xfrm>
          <a:off x="0" y="0"/>
          <a:ext cx="0" cy="0"/>
          <a:chOff x="0" y="0"/>
          <a:chExt cx="0" cy="0"/>
        </a:xfrm>
      </p:grpSpPr>
      <p:pic>
        <p:nvPicPr>
          <p:cNvPr id="12" name="Data Texture Cloud">
            <a:extLst>
              <a:ext uri="{FF2B5EF4-FFF2-40B4-BE49-F238E27FC236}">
                <a16:creationId xmlns:a16="http://schemas.microsoft.com/office/drawing/2014/main" id="{499583B1-AAC7-DF46-871D-A4B35A6CA860}"/>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32683"/>
          <a:stretch/>
        </p:blipFill>
        <p:spPr>
          <a:xfrm flipH="1">
            <a:off x="8709003" y="248024"/>
            <a:ext cx="3482997" cy="1957206"/>
          </a:xfrm>
          <a:prstGeom prst="rect">
            <a:avLst/>
          </a:prstGeom>
        </p:spPr>
      </p:pic>
      <p:pic>
        <p:nvPicPr>
          <p:cNvPr id="18" name="OTag">
            <a:extLst>
              <a:ext uri="{FF2B5EF4-FFF2-40B4-BE49-F238E27FC236}">
                <a16:creationId xmlns:a16="http://schemas.microsoft.com/office/drawing/2014/main" id="{7BFEFC66-2347-E947-A49E-DD43E74CCC27}"/>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0" name="Text Field">
            <a:extLst>
              <a:ext uri="{FF2B5EF4-FFF2-40B4-BE49-F238E27FC236}">
                <a16:creationId xmlns:a16="http://schemas.microsoft.com/office/drawing/2014/main" id="{3B955B49-F36B-EB4F-AB69-FBF0ADA0BF96}"/>
              </a:ext>
            </a:extLst>
          </p:cNvPr>
          <p:cNvSpPr>
            <a:spLocks noGrp="1"/>
          </p:cNvSpPr>
          <p:nvPr>
            <p:ph type="body" sz="quarter" idx="36" hasCustomPrompt="1"/>
          </p:nvPr>
        </p:nvSpPr>
        <p:spPr>
          <a:xfrm>
            <a:off x="1018030" y="4706392"/>
            <a:ext cx="5077970" cy="895181"/>
          </a:xfrm>
        </p:spPr>
        <p:txBody>
          <a:bodyPr>
            <a:noAutofit/>
          </a:bodyPr>
          <a:lstStyle>
            <a:lvl1pPr>
              <a:defRPr>
                <a:solidFill>
                  <a:schemeClr val="bg1"/>
                </a:solidFill>
              </a:defRPr>
            </a:lvl1pPr>
          </a:lstStyle>
          <a:p>
            <a:pPr lvl="0"/>
            <a:r>
              <a:rPr lang="en-US" dirty="0"/>
              <a:t>Presenter’s Title</a:t>
            </a:r>
          </a:p>
          <a:p>
            <a:pPr lvl="0"/>
            <a:r>
              <a:rPr lang="en-US" dirty="0"/>
              <a:t>Organization, Division or Business Unit</a:t>
            </a:r>
          </a:p>
          <a:p>
            <a:pPr lvl="0"/>
            <a:r>
              <a:rPr lang="en-US" dirty="0"/>
              <a:t>Month 00, 2019</a:t>
            </a:r>
          </a:p>
        </p:txBody>
      </p:sp>
      <p:sp>
        <p:nvSpPr>
          <p:cNvPr id="11" name="Text Field">
            <a:extLst>
              <a:ext uri="{FF2B5EF4-FFF2-40B4-BE49-F238E27FC236}">
                <a16:creationId xmlns:a16="http://schemas.microsoft.com/office/drawing/2014/main" id="{F5080E03-4D40-2D4C-B9AE-5A941EDB1135}"/>
              </a:ext>
            </a:extLst>
          </p:cNvPr>
          <p:cNvSpPr>
            <a:spLocks noGrp="1"/>
          </p:cNvSpPr>
          <p:nvPr>
            <p:ph type="body" sz="quarter" idx="37" hasCustomPrompt="1"/>
          </p:nvPr>
        </p:nvSpPr>
        <p:spPr>
          <a:xfrm>
            <a:off x="1018030" y="4368799"/>
            <a:ext cx="5077970" cy="266291"/>
          </a:xfrm>
        </p:spPr>
        <p:txBody>
          <a:bodyPr>
            <a:noAutofit/>
          </a:bodyPr>
          <a:lstStyle>
            <a:lvl1pPr>
              <a:defRPr b="1">
                <a:solidFill>
                  <a:schemeClr val="bg1"/>
                </a:solidFill>
              </a:defRPr>
            </a:lvl1pPr>
          </a:lstStyle>
          <a:p>
            <a:pPr lvl="0"/>
            <a:r>
              <a:rPr lang="en-US" dirty="0"/>
              <a:t>Name</a:t>
            </a:r>
          </a:p>
        </p:txBody>
      </p:sp>
      <p:cxnSp>
        <p:nvCxnSpPr>
          <p:cNvPr id="26" name="Accent Mark">
            <a:extLst>
              <a:ext uri="{FF2B5EF4-FFF2-40B4-BE49-F238E27FC236}">
                <a16:creationId xmlns:a16="http://schemas.microsoft.com/office/drawing/2014/main" id="{0128FA38-C7A0-1C40-B6A7-8B991B8BE254}"/>
              </a:ext>
            </a:extLst>
          </p:cNvPr>
          <p:cNvCxnSpPr>
            <a:cxnSpLocks/>
          </p:cNvCxnSpPr>
          <p:nvPr userDrawn="1"/>
        </p:nvCxnSpPr>
        <p:spPr>
          <a:xfrm flipH="1">
            <a:off x="1018030" y="4114800"/>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chemeClr val="accent6"/>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459230"/>
            <a:ext cx="10158984" cy="1025922"/>
          </a:xfrm>
        </p:spPr>
        <p:txBody>
          <a:bodyPr wrap="square" anchor="b">
            <a:noAutofit/>
          </a:bodyPr>
          <a:lstStyle>
            <a:lvl1pPr algn="l">
              <a:lnSpc>
                <a:spcPts val="4000"/>
              </a:lnSpc>
              <a:defRPr sz="4000" b="0">
                <a:solidFill>
                  <a:schemeClr val="bg1"/>
                </a:solidFill>
                <a:latin typeface="Georgia" panose="02040502050405020303" pitchFamily="18" charset="0"/>
              </a:defRPr>
            </a:lvl1pPr>
          </a:lstStyle>
          <a:p>
            <a:r>
              <a:rPr lang="en-US" dirty="0"/>
              <a:t>Title goes here (up to two lines) </a:t>
            </a:r>
            <a:br>
              <a:rPr lang="en-US" dirty="0"/>
            </a:br>
            <a:r>
              <a:rPr lang="en-US" dirty="0"/>
              <a:t>Georgia Regular 40pt</a:t>
            </a:r>
          </a:p>
        </p:txBody>
      </p:sp>
      <p:pic>
        <p:nvPicPr>
          <p:cNvPr id="15" name="Oracle Logo">
            <a:extLst>
              <a:ext uri="{FF2B5EF4-FFF2-40B4-BE49-F238E27FC236}">
                <a16:creationId xmlns:a16="http://schemas.microsoft.com/office/drawing/2014/main" id="{274909A3-6AF4-7640-ABF1-16382D5EACB5}"/>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944949" y="1132368"/>
            <a:ext cx="1524893" cy="320039"/>
          </a:xfrm>
          <a:prstGeom prst="rect">
            <a:avLst/>
          </a:prstGeom>
        </p:spPr>
      </p:pic>
    </p:spTree>
    <p:extLst>
      <p:ext uri="{BB962C8B-B14F-4D97-AF65-F5344CB8AC3E}">
        <p14:creationId xmlns:p14="http://schemas.microsoft.com/office/powerpoint/2010/main" val="612509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showMasterSp="0" preserve="1" userDrawn="1">
  <p:cSld name="1_Light - Safe Harbor">
    <p:bg>
      <p:bgPr>
        <a:solidFill>
          <a:schemeClr val="bg2"/>
        </a:solidFill>
        <a:effectLst/>
      </p:bgPr>
    </p:bg>
    <p:spTree>
      <p:nvGrpSpPr>
        <p:cNvPr id="1" name=""/>
        <p:cNvGrpSpPr/>
        <p:nvPr/>
      </p:nvGrpSpPr>
      <p:grpSpPr>
        <a:xfrm>
          <a:off x="0" y="0"/>
          <a:ext cx="0" cy="0"/>
          <a:chOff x="0" y="0"/>
          <a:chExt cx="0" cy="0"/>
        </a:xfrm>
      </p:grpSpPr>
      <p:pic>
        <p:nvPicPr>
          <p:cNvPr id="12" name="Data Texture Cloud">
            <a:extLst>
              <a:ext uri="{FF2B5EF4-FFF2-40B4-BE49-F238E27FC236}">
                <a16:creationId xmlns:a16="http://schemas.microsoft.com/office/drawing/2014/main" id="{1232875C-001D-FE46-B15E-BCC2DA970349}"/>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18" name="OTag">
            <a:extLst>
              <a:ext uri="{FF2B5EF4-FFF2-40B4-BE49-F238E27FC236}">
                <a16:creationId xmlns:a16="http://schemas.microsoft.com/office/drawing/2014/main" id="{F65C325A-C973-E74C-AD41-1A4DFAE0BBEB}"/>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6" name="Footer">
            <a:extLst>
              <a:ext uri="{FF2B5EF4-FFF2-40B4-BE49-F238E27FC236}">
                <a16:creationId xmlns:a16="http://schemas.microsoft.com/office/drawing/2014/main" id="{7BC9362C-AFA6-F540-9D01-A62EB6756A29}"/>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0" name="Slide Number">
            <a:extLst>
              <a:ext uri="{FF2B5EF4-FFF2-40B4-BE49-F238E27FC236}">
                <a16:creationId xmlns:a16="http://schemas.microsoft.com/office/drawing/2014/main" id="{1E5257D9-94BC-EA48-90D5-9C33C6B01320}"/>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4" name="Text Field">
            <a:extLst>
              <a:ext uri="{FF2B5EF4-FFF2-40B4-BE49-F238E27FC236}">
                <a16:creationId xmlns:a16="http://schemas.microsoft.com/office/drawing/2014/main" id="{EA78FDD8-084D-2D41-A37D-7DE0C431B1DA}"/>
              </a:ext>
            </a:extLst>
          </p:cNvPr>
          <p:cNvSpPr txBox="1"/>
          <p:nvPr userDrawn="1"/>
        </p:nvSpPr>
        <p:spPr>
          <a:xfrm>
            <a:off x="758952" y="1837944"/>
            <a:ext cx="10671048" cy="1318887"/>
          </a:xfrm>
          <a:prstGeom prst="rect">
            <a:avLst/>
          </a:prstGeom>
          <a:noFill/>
        </p:spPr>
        <p:txBody>
          <a:bodyPr wrap="square" lIns="0" tIns="0" rIns="0" bIns="0" rtlCol="0">
            <a:spAutoFit/>
          </a:bodyPr>
          <a:lstStyle/>
          <a:p>
            <a:pPr>
              <a:lnSpc>
                <a:spcPct val="95000"/>
              </a:lnSpc>
              <a:spcBef>
                <a:spcPts val="1200"/>
              </a:spcBef>
            </a:pPr>
            <a:r>
              <a:rPr lang="en-US" dirty="0">
                <a:solidFill>
                  <a:schemeClr val="tx2"/>
                </a:solidFill>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timing, and pricing of any features or functionality described for Oracle’s products may change and remains at the sole discretion of Oracle Corporation.</a:t>
            </a:r>
          </a:p>
        </p:txBody>
      </p:sp>
      <p:cxnSp>
        <p:nvCxnSpPr>
          <p:cNvPr id="33" name="Accent Mark">
            <a:extLst>
              <a:ext uri="{FF2B5EF4-FFF2-40B4-BE49-F238E27FC236}">
                <a16:creationId xmlns:a16="http://schemas.microsoft.com/office/drawing/2014/main" id="{F8F561A6-16DC-7848-8FAE-BF35C0DBFABA}"/>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3" name="Title">
            <a:extLst>
              <a:ext uri="{FF2B5EF4-FFF2-40B4-BE49-F238E27FC236}">
                <a16:creationId xmlns:a16="http://schemas.microsoft.com/office/drawing/2014/main" id="{F7C5FACA-CB69-F341-96EC-260102929140}"/>
              </a:ext>
            </a:extLst>
          </p:cNvPr>
          <p:cNvSpPr txBox="1"/>
          <p:nvPr userDrawn="1"/>
        </p:nvSpPr>
        <p:spPr>
          <a:xfrm>
            <a:off x="762000" y="50800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solidFill>
                  <a:schemeClr val="tx2"/>
                </a:solidFill>
              </a:rPr>
              <a:t>Safe harbor statement</a:t>
            </a:r>
          </a:p>
        </p:txBody>
      </p:sp>
      <p:pic>
        <p:nvPicPr>
          <p:cNvPr id="29" name="Abstract Pattern Strip">
            <a:extLst>
              <a:ext uri="{FF2B5EF4-FFF2-40B4-BE49-F238E27FC236}">
                <a16:creationId xmlns:a16="http://schemas.microsoft.com/office/drawing/2014/main" id="{97C41585-3E8F-3F44-8E67-F9A5553AB99D}"/>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526895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showMasterSp="0" preserve="1" userDrawn="1">
  <p:cSld name="1_Dark - Safe Harbor">
    <p:bg>
      <p:bgPr>
        <a:solidFill>
          <a:schemeClr val="tx1"/>
        </a:solidFill>
        <a:effectLst/>
      </p:bgPr>
    </p:bg>
    <p:spTree>
      <p:nvGrpSpPr>
        <p:cNvPr id="1" name=""/>
        <p:cNvGrpSpPr/>
        <p:nvPr/>
      </p:nvGrpSpPr>
      <p:grpSpPr>
        <a:xfrm>
          <a:off x="0" y="0"/>
          <a:ext cx="0" cy="0"/>
          <a:chOff x="0" y="0"/>
          <a:chExt cx="0" cy="0"/>
        </a:xfrm>
      </p:grpSpPr>
      <p:pic>
        <p:nvPicPr>
          <p:cNvPr id="14" name="Data Texture Cloud">
            <a:extLst>
              <a:ext uri="{FF2B5EF4-FFF2-40B4-BE49-F238E27FC236}">
                <a16:creationId xmlns:a16="http://schemas.microsoft.com/office/drawing/2014/main" id="{30973D80-F90C-2B41-AAF3-064791F626A1}"/>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r="48641"/>
          <a:stretch/>
        </p:blipFill>
        <p:spPr>
          <a:xfrm>
            <a:off x="9881411" y="521208"/>
            <a:ext cx="2310589" cy="1701811"/>
          </a:xfrm>
          <a:prstGeom prst="rect">
            <a:avLst/>
          </a:prstGeom>
        </p:spPr>
      </p:pic>
      <p:pic>
        <p:nvPicPr>
          <p:cNvPr id="18" name="OTag">
            <a:extLst>
              <a:ext uri="{FF2B5EF4-FFF2-40B4-BE49-F238E27FC236}">
                <a16:creationId xmlns:a16="http://schemas.microsoft.com/office/drawing/2014/main" id="{F65C325A-C973-E74C-AD41-1A4DFAE0BBEB}"/>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2" name="Footer">
            <a:extLst>
              <a:ext uri="{FF2B5EF4-FFF2-40B4-BE49-F238E27FC236}">
                <a16:creationId xmlns:a16="http://schemas.microsoft.com/office/drawing/2014/main" id="{E53C9232-0599-3244-B3FF-119F42A8021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0" name="Slide Number">
            <a:extLst>
              <a:ext uri="{FF2B5EF4-FFF2-40B4-BE49-F238E27FC236}">
                <a16:creationId xmlns:a16="http://schemas.microsoft.com/office/drawing/2014/main" id="{1E5257D9-94BC-EA48-90D5-9C33C6B01320}"/>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2" name="Text Field">
            <a:extLst>
              <a:ext uri="{FF2B5EF4-FFF2-40B4-BE49-F238E27FC236}">
                <a16:creationId xmlns:a16="http://schemas.microsoft.com/office/drawing/2014/main" id="{D33BCDAB-DBBA-254B-AFD8-DF688B981EF5}"/>
              </a:ext>
            </a:extLst>
          </p:cNvPr>
          <p:cNvSpPr txBox="1"/>
          <p:nvPr userDrawn="1"/>
        </p:nvSpPr>
        <p:spPr>
          <a:xfrm>
            <a:off x="758952" y="1837944"/>
            <a:ext cx="10671048" cy="1318887"/>
          </a:xfrm>
          <a:prstGeom prst="rect">
            <a:avLst/>
          </a:prstGeom>
          <a:noFill/>
        </p:spPr>
        <p:txBody>
          <a:bodyPr wrap="square" lIns="0" tIns="0" rIns="0" bIns="0" rtlCol="0">
            <a:spAutoFit/>
          </a:bodyPr>
          <a:lstStyle/>
          <a:p>
            <a:pPr>
              <a:lnSpc>
                <a:spcPct val="95000"/>
              </a:lnSpc>
              <a:spcBef>
                <a:spcPts val="1200"/>
              </a:spcBef>
            </a:pPr>
            <a:r>
              <a:rPr lang="en-US" dirty="0">
                <a:solidFill>
                  <a:schemeClr val="bg2"/>
                </a:solidFill>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timing, and pricing of any features or functionality described for Oracle’s products may change and remains at the sole discretion of Oracle Corporation.</a:t>
            </a:r>
          </a:p>
        </p:txBody>
      </p:sp>
      <p:cxnSp>
        <p:nvCxnSpPr>
          <p:cNvPr id="33" name="Accent Mark">
            <a:extLst>
              <a:ext uri="{FF2B5EF4-FFF2-40B4-BE49-F238E27FC236}">
                <a16:creationId xmlns:a16="http://schemas.microsoft.com/office/drawing/2014/main" id="{F8F561A6-16DC-7848-8FAE-BF35C0DBFABA}"/>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3" name="Title">
            <a:extLst>
              <a:ext uri="{FF2B5EF4-FFF2-40B4-BE49-F238E27FC236}">
                <a16:creationId xmlns:a16="http://schemas.microsoft.com/office/drawing/2014/main" id="{9A5364F3-FAE0-7147-8F68-59CE44C73EFE}"/>
              </a:ext>
            </a:extLst>
          </p:cNvPr>
          <p:cNvSpPr txBox="1"/>
          <p:nvPr userDrawn="1"/>
        </p:nvSpPr>
        <p:spPr>
          <a:xfrm>
            <a:off x="762000" y="50800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t>Safe harbor statement</a:t>
            </a:r>
          </a:p>
        </p:txBody>
      </p:sp>
      <p:pic>
        <p:nvPicPr>
          <p:cNvPr id="29" name="Abstract Pattern Strip">
            <a:extLst>
              <a:ext uri="{FF2B5EF4-FFF2-40B4-BE49-F238E27FC236}">
                <a16:creationId xmlns:a16="http://schemas.microsoft.com/office/drawing/2014/main" id="{97C41585-3E8F-3F44-8E67-F9A5553AB99D}"/>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1827397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showMasterSp="0" preserve="1" userDrawn="1">
  <p:cSld name="2_Light - Remote Speaker">
    <p:bg>
      <p:bgPr>
        <a:solidFill>
          <a:schemeClr val="bg2"/>
        </a:solidFill>
        <a:effectLst/>
      </p:bgPr>
    </p:bg>
    <p:spTree>
      <p:nvGrpSpPr>
        <p:cNvPr id="1" name=""/>
        <p:cNvGrpSpPr/>
        <p:nvPr/>
      </p:nvGrpSpPr>
      <p:grpSpPr>
        <a:xfrm>
          <a:off x="0" y="0"/>
          <a:ext cx="0" cy="0"/>
          <a:chOff x="0" y="0"/>
          <a:chExt cx="0" cy="0"/>
        </a:xfrm>
      </p:grpSpPr>
      <p:pic>
        <p:nvPicPr>
          <p:cNvPr id="12" name="Data Texture Image">
            <a:extLst>
              <a:ext uri="{FF2B5EF4-FFF2-40B4-BE49-F238E27FC236}">
                <a16:creationId xmlns:a16="http://schemas.microsoft.com/office/drawing/2014/main" id="{D1A8D5F2-734A-AE4A-AC70-8FF7EC3B13B8}"/>
              </a:ext>
            </a:extLst>
          </p:cNvPr>
          <p:cNvPicPr>
            <a:picLocks noChangeAspect="1"/>
          </p:cNvPicPr>
          <p:nvPr userDrawn="1"/>
        </p:nvPicPr>
        <p:blipFill rotWithShape="1">
          <a:blip r:embed="rId2">
            <a:alphaModFix amt="30000"/>
            <a:extLst>
              <a:ext uri="{28A0092B-C50C-407E-A947-70E740481C1C}">
                <a14:useLocalDpi xmlns:a14="http://schemas.microsoft.com/office/drawing/2010/main"/>
              </a:ext>
            </a:extLst>
          </a:blip>
          <a:srcRect r="60000"/>
          <a:stretch/>
        </p:blipFill>
        <p:spPr>
          <a:xfrm>
            <a:off x="0" y="0"/>
            <a:ext cx="4876800" cy="6858000"/>
          </a:xfrm>
          <a:prstGeom prst="rect">
            <a:avLst/>
          </a:prstGeom>
        </p:spPr>
      </p:pic>
      <p:pic>
        <p:nvPicPr>
          <p:cNvPr id="15" name="OTag">
            <a:extLst>
              <a:ext uri="{FF2B5EF4-FFF2-40B4-BE49-F238E27FC236}">
                <a16:creationId xmlns:a16="http://schemas.microsoft.com/office/drawing/2014/main" id="{9AF00931-5664-524C-9EEF-7CBC5B15785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6" name="Footer">
            <a:extLst>
              <a:ext uri="{FF2B5EF4-FFF2-40B4-BE49-F238E27FC236}">
                <a16:creationId xmlns:a16="http://schemas.microsoft.com/office/drawing/2014/main" id="{A8C8B17C-79D1-7649-B765-8FC10C5F39B8}"/>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3" name="Slide Number">
            <a:extLst>
              <a:ext uri="{FF2B5EF4-FFF2-40B4-BE49-F238E27FC236}">
                <a16:creationId xmlns:a16="http://schemas.microsoft.com/office/drawing/2014/main" id="{92A4D63A-A370-2A4C-A33C-8C21ECFC1017}"/>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126737" y="3682683"/>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cxnSp>
        <p:nvCxnSpPr>
          <p:cNvPr id="22" name="Accent Mark">
            <a:extLst>
              <a:ext uri="{FF2B5EF4-FFF2-40B4-BE49-F238E27FC236}">
                <a16:creationId xmlns:a16="http://schemas.microsoft.com/office/drawing/2014/main" id="{7A6B761E-671F-4A43-9B1D-C5C5AC5BF314}"/>
              </a:ext>
            </a:extLst>
          </p:cNvPr>
          <p:cNvCxnSpPr>
            <a:cxnSpLocks/>
          </p:cNvCxnSpPr>
          <p:nvPr userDrawn="1"/>
        </p:nvCxnSpPr>
        <p:spPr>
          <a:xfrm flipH="1">
            <a:off x="5132832" y="3428683"/>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126736" y="2351724"/>
            <a:ext cx="6297167"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pic>
        <p:nvPicPr>
          <p:cNvPr id="11" name="Abstract Pattern Strip">
            <a:extLst>
              <a:ext uri="{FF2B5EF4-FFF2-40B4-BE49-F238E27FC236}">
                <a16:creationId xmlns:a16="http://schemas.microsoft.com/office/drawing/2014/main" id="{F250772B-6865-E140-9F39-D8998E91A728}"/>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1645081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showMasterSp="0" preserve="1" userDrawn="1">
  <p:cSld name="1_Dark - Remote Speaker">
    <p:bg>
      <p:bgPr>
        <a:solidFill>
          <a:schemeClr val="tx1"/>
        </a:solidFill>
        <a:effectLst/>
      </p:bgPr>
    </p:bg>
    <p:spTree>
      <p:nvGrpSpPr>
        <p:cNvPr id="1" name=""/>
        <p:cNvGrpSpPr/>
        <p:nvPr/>
      </p:nvGrpSpPr>
      <p:grpSpPr>
        <a:xfrm>
          <a:off x="0" y="0"/>
          <a:ext cx="0" cy="0"/>
          <a:chOff x="0" y="0"/>
          <a:chExt cx="0" cy="0"/>
        </a:xfrm>
      </p:grpSpPr>
      <p:pic>
        <p:nvPicPr>
          <p:cNvPr id="12" name="Data Texture Image">
            <a:extLst>
              <a:ext uri="{FF2B5EF4-FFF2-40B4-BE49-F238E27FC236}">
                <a16:creationId xmlns:a16="http://schemas.microsoft.com/office/drawing/2014/main" id="{9E0CF6FF-2D61-1D4D-819D-4A9474040C34}"/>
              </a:ext>
            </a:extLst>
          </p:cNvPr>
          <p:cNvPicPr>
            <a:picLocks noChangeAspect="1"/>
          </p:cNvPicPr>
          <p:nvPr userDrawn="1"/>
        </p:nvPicPr>
        <p:blipFill rotWithShape="1">
          <a:blip r:embed="rId2">
            <a:alphaModFix amt="20000"/>
            <a:extLst>
              <a:ext uri="{28A0092B-C50C-407E-A947-70E740481C1C}">
                <a14:useLocalDpi xmlns:a14="http://schemas.microsoft.com/office/drawing/2010/main"/>
              </a:ext>
            </a:extLst>
          </a:blip>
          <a:srcRect r="60000"/>
          <a:stretch/>
        </p:blipFill>
        <p:spPr>
          <a:xfrm>
            <a:off x="0" y="0"/>
            <a:ext cx="4876800" cy="6858000"/>
          </a:xfrm>
          <a:prstGeom prst="rect">
            <a:avLst/>
          </a:prstGeom>
        </p:spPr>
      </p:pic>
      <p:pic>
        <p:nvPicPr>
          <p:cNvPr id="15" name="OTag">
            <a:extLst>
              <a:ext uri="{FF2B5EF4-FFF2-40B4-BE49-F238E27FC236}">
                <a16:creationId xmlns:a16="http://schemas.microsoft.com/office/drawing/2014/main" id="{9AF00931-5664-524C-9EEF-7CBC5B15785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0" name="Footer">
            <a:extLst>
              <a:ext uri="{FF2B5EF4-FFF2-40B4-BE49-F238E27FC236}">
                <a16:creationId xmlns:a16="http://schemas.microsoft.com/office/drawing/2014/main" id="{604384E5-A601-EC42-8F35-140225F3EC48}"/>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3" name="Slide Number">
            <a:extLst>
              <a:ext uri="{FF2B5EF4-FFF2-40B4-BE49-F238E27FC236}">
                <a16:creationId xmlns:a16="http://schemas.microsoft.com/office/drawing/2014/main" id="{92A4D63A-A370-2A4C-A33C-8C21ECFC1017}"/>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126737" y="3682683"/>
            <a:ext cx="6297168" cy="1132486"/>
          </a:xfrm>
          <a:prstGeom prst="rect">
            <a:avLst/>
          </a:prstGeom>
        </p:spPr>
        <p:txBody>
          <a:bodyPr lIns="0" tIns="0" rIns="0" bIns="0">
            <a:normAutofit/>
          </a:bodyPr>
          <a:lstStyle>
            <a:lvl1pPr>
              <a:defRPr sz="2000">
                <a:solidFill>
                  <a:schemeClr val="bg1"/>
                </a:solidFill>
              </a:defRPr>
            </a:lvl1pPr>
          </a:lstStyle>
          <a:p>
            <a:pPr lvl="0"/>
            <a:r>
              <a:rPr lang="en-US" dirty="0"/>
              <a:t>Title</a:t>
            </a:r>
          </a:p>
          <a:p>
            <a:pPr lvl="0"/>
            <a:r>
              <a:rPr lang="en-US" dirty="0"/>
              <a:t>Company</a:t>
            </a:r>
          </a:p>
          <a:p>
            <a:pPr lvl="0"/>
            <a:r>
              <a:rPr lang="en-US" dirty="0"/>
              <a:t>Date</a:t>
            </a:r>
          </a:p>
        </p:txBody>
      </p:sp>
      <p:cxnSp>
        <p:nvCxnSpPr>
          <p:cNvPr id="22" name="Accent Mark">
            <a:extLst>
              <a:ext uri="{FF2B5EF4-FFF2-40B4-BE49-F238E27FC236}">
                <a16:creationId xmlns:a16="http://schemas.microsoft.com/office/drawing/2014/main" id="{7A6B761E-671F-4A43-9B1D-C5C5AC5BF314}"/>
              </a:ext>
            </a:extLst>
          </p:cNvPr>
          <p:cNvCxnSpPr>
            <a:cxnSpLocks/>
          </p:cNvCxnSpPr>
          <p:nvPr userDrawn="1"/>
        </p:nvCxnSpPr>
        <p:spPr>
          <a:xfrm flipH="1">
            <a:off x="5132832" y="3428683"/>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126736" y="2351724"/>
            <a:ext cx="6297167" cy="822960"/>
          </a:xfrm>
        </p:spPr>
        <p:txBody>
          <a:bodyPr vert="horz" lIns="0" tIns="0" rIns="0" bIns="0" rtlCol="0" anchor="b">
            <a:noAutofit/>
          </a:bodyPr>
          <a:lstStyle>
            <a:lvl1pPr>
              <a:defRPr lang="en-US" sz="2400" b="1" i="0" baseline="0">
                <a:solidFill>
                  <a:schemeClr val="bg1"/>
                </a:solidFill>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pic>
        <p:nvPicPr>
          <p:cNvPr id="11" name="Abstract Pattern Strip">
            <a:extLst>
              <a:ext uri="{FF2B5EF4-FFF2-40B4-BE49-F238E27FC236}">
                <a16:creationId xmlns:a16="http://schemas.microsoft.com/office/drawing/2014/main" id="{F250772B-6865-E140-9F39-D8998E91A728}"/>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1532814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showMasterSp="0" preserve="1" userDrawn="1">
  <p:cSld name="1_Light - Numbered Outline">
    <p:bg>
      <p:bgPr>
        <a:solidFill>
          <a:schemeClr val="bg2"/>
        </a:solidFill>
        <a:effectLst/>
      </p:bgPr>
    </p:bg>
    <p:spTree>
      <p:nvGrpSpPr>
        <p:cNvPr id="1" name=""/>
        <p:cNvGrpSpPr/>
        <p:nvPr/>
      </p:nvGrpSpPr>
      <p:grpSpPr>
        <a:xfrm>
          <a:off x="0" y="0"/>
          <a:ext cx="0" cy="0"/>
          <a:chOff x="0" y="0"/>
          <a:chExt cx="0" cy="0"/>
        </a:xfrm>
      </p:grpSpPr>
      <p:pic>
        <p:nvPicPr>
          <p:cNvPr id="32" name="Data Texture Cloud">
            <a:extLst>
              <a:ext uri="{FF2B5EF4-FFF2-40B4-BE49-F238E27FC236}">
                <a16:creationId xmlns:a16="http://schemas.microsoft.com/office/drawing/2014/main" id="{4F1E65AD-22C9-374C-97B0-B5C16E332CB8}"/>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26" name="OTag">
            <a:extLst>
              <a:ext uri="{FF2B5EF4-FFF2-40B4-BE49-F238E27FC236}">
                <a16:creationId xmlns:a16="http://schemas.microsoft.com/office/drawing/2014/main" id="{6B255320-7797-3244-AB7F-7048F2FDBBD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5" name="Footer">
            <a:extLst>
              <a:ext uri="{FF2B5EF4-FFF2-40B4-BE49-F238E27FC236}">
                <a16:creationId xmlns:a16="http://schemas.microsoft.com/office/drawing/2014/main" id="{5C832301-2AE4-1245-BF5A-702B011155AF}"/>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7" name="Slide Number">
            <a:extLst>
              <a:ext uri="{FF2B5EF4-FFF2-40B4-BE49-F238E27FC236}">
                <a16:creationId xmlns:a16="http://schemas.microsoft.com/office/drawing/2014/main" id="{ADC3B97F-4317-2244-A893-1F690DBA4FE4}"/>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8" name="Number">
            <a:extLst>
              <a:ext uri="{FF2B5EF4-FFF2-40B4-BE49-F238E27FC236}">
                <a16:creationId xmlns:a16="http://schemas.microsoft.com/office/drawing/2014/main" id="{0EC907BF-0F79-AE40-A0E1-10EDEEBBAE51}"/>
              </a:ext>
            </a:extLst>
          </p:cNvPr>
          <p:cNvSpPr>
            <a:spLocks noGrp="1"/>
          </p:cNvSpPr>
          <p:nvPr>
            <p:ph type="body" sz="quarter" idx="14" hasCustomPrompt="1"/>
          </p:nvPr>
        </p:nvSpPr>
        <p:spPr>
          <a:xfrm>
            <a:off x="768095" y="3916426"/>
            <a:ext cx="439953" cy="395562"/>
          </a:xfrm>
          <a:prstGeom prst="rect">
            <a:avLst/>
          </a:prstGeom>
        </p:spPr>
        <p:txBody>
          <a:bodyPr wrap="none" lIns="0" rIns="0">
            <a:noAutofit/>
          </a:bodyPr>
          <a:lstStyle>
            <a:lvl1pPr marL="0" indent="0" algn="ctr">
              <a:buNone/>
              <a:defRPr sz="2000">
                <a:solidFill>
                  <a:schemeClr val="accent5"/>
                </a:solidFill>
                <a:latin typeface="Georgia" panose="02040502050405020303" pitchFamily="18" charset="0"/>
              </a:defRPr>
            </a:lvl1pPr>
          </a:lstStyle>
          <a:p>
            <a:pPr lvl="0"/>
            <a:r>
              <a:rPr lang="en-US" dirty="0"/>
              <a:t>X</a:t>
            </a:r>
          </a:p>
        </p:txBody>
      </p:sp>
      <p:sp>
        <p:nvSpPr>
          <p:cNvPr id="17" name="Number">
            <a:extLst>
              <a:ext uri="{FF2B5EF4-FFF2-40B4-BE49-F238E27FC236}">
                <a16:creationId xmlns:a16="http://schemas.microsoft.com/office/drawing/2014/main" id="{D25DA43B-4E3A-394F-B8B3-16A0A25D880E}"/>
              </a:ext>
            </a:extLst>
          </p:cNvPr>
          <p:cNvSpPr>
            <a:spLocks noGrp="1"/>
          </p:cNvSpPr>
          <p:nvPr>
            <p:ph type="body" sz="quarter" idx="13" hasCustomPrompt="1"/>
          </p:nvPr>
        </p:nvSpPr>
        <p:spPr>
          <a:xfrm>
            <a:off x="768095" y="3397254"/>
            <a:ext cx="439953" cy="395562"/>
          </a:xfrm>
          <a:prstGeom prst="rect">
            <a:avLst/>
          </a:prstGeom>
        </p:spPr>
        <p:txBody>
          <a:bodyPr wrap="none" lIns="0" rIns="0">
            <a:noAutofit/>
          </a:bodyPr>
          <a:lstStyle>
            <a:lvl1pPr marL="0" indent="0" algn="ctr">
              <a:buNone/>
              <a:defRPr sz="2000">
                <a:solidFill>
                  <a:schemeClr val="accent5"/>
                </a:solidFill>
                <a:latin typeface="Georgia" panose="02040502050405020303" pitchFamily="18" charset="0"/>
              </a:defRPr>
            </a:lvl1pPr>
          </a:lstStyle>
          <a:p>
            <a:pPr lvl="0"/>
            <a:r>
              <a:rPr lang="en-US" dirty="0"/>
              <a:t>X</a:t>
            </a:r>
          </a:p>
        </p:txBody>
      </p:sp>
      <p:sp>
        <p:nvSpPr>
          <p:cNvPr id="16" name="Number">
            <a:extLst>
              <a:ext uri="{FF2B5EF4-FFF2-40B4-BE49-F238E27FC236}">
                <a16:creationId xmlns:a16="http://schemas.microsoft.com/office/drawing/2014/main" id="{DD2FB6D0-D95C-6242-A795-CCD93D8A20FE}"/>
              </a:ext>
            </a:extLst>
          </p:cNvPr>
          <p:cNvSpPr>
            <a:spLocks noGrp="1"/>
          </p:cNvSpPr>
          <p:nvPr>
            <p:ph type="body" sz="quarter" idx="12" hasCustomPrompt="1"/>
          </p:nvPr>
        </p:nvSpPr>
        <p:spPr>
          <a:xfrm>
            <a:off x="768095" y="2878080"/>
            <a:ext cx="439953" cy="395562"/>
          </a:xfrm>
          <a:prstGeom prst="rect">
            <a:avLst/>
          </a:prstGeom>
        </p:spPr>
        <p:txBody>
          <a:bodyPr wrap="none" lIns="0" rIns="0">
            <a:noAutofit/>
          </a:bodyPr>
          <a:lstStyle>
            <a:lvl1pPr marL="0" indent="0" algn="ctr">
              <a:buNone/>
              <a:defRPr sz="2000">
                <a:solidFill>
                  <a:schemeClr val="accent5"/>
                </a:solidFill>
                <a:latin typeface="Georgia" panose="02040502050405020303" pitchFamily="18" charset="0"/>
              </a:defRPr>
            </a:lvl1pPr>
          </a:lstStyle>
          <a:p>
            <a:pPr lvl="0"/>
            <a:r>
              <a:rPr lang="en-US" dirty="0"/>
              <a:t>X</a:t>
            </a:r>
          </a:p>
        </p:txBody>
      </p:sp>
      <p:sp>
        <p:nvSpPr>
          <p:cNvPr id="15" name="Number">
            <a:extLst>
              <a:ext uri="{FF2B5EF4-FFF2-40B4-BE49-F238E27FC236}">
                <a16:creationId xmlns:a16="http://schemas.microsoft.com/office/drawing/2014/main" id="{06493D53-065B-674D-B762-76404273F0D9}"/>
              </a:ext>
            </a:extLst>
          </p:cNvPr>
          <p:cNvSpPr>
            <a:spLocks noGrp="1"/>
          </p:cNvSpPr>
          <p:nvPr>
            <p:ph type="body" sz="quarter" idx="11" hasCustomPrompt="1"/>
          </p:nvPr>
        </p:nvSpPr>
        <p:spPr>
          <a:xfrm>
            <a:off x="768095" y="2358906"/>
            <a:ext cx="439953" cy="395562"/>
          </a:xfrm>
          <a:prstGeom prst="rect">
            <a:avLst/>
          </a:prstGeom>
        </p:spPr>
        <p:txBody>
          <a:bodyPr wrap="none" lIns="0" rIns="0">
            <a:noAutofit/>
          </a:bodyPr>
          <a:lstStyle>
            <a:lvl1pPr marL="0" indent="0" algn="ctr">
              <a:buNone/>
              <a:defRPr sz="2000">
                <a:solidFill>
                  <a:schemeClr val="accent5"/>
                </a:solidFill>
                <a:latin typeface="Georgia" panose="02040502050405020303" pitchFamily="18" charset="0"/>
              </a:defRPr>
            </a:lvl1pPr>
          </a:lstStyle>
          <a:p>
            <a:pPr lvl="0"/>
            <a:r>
              <a:rPr lang="en-US" dirty="0"/>
              <a:t>X</a:t>
            </a:r>
          </a:p>
        </p:txBody>
      </p:sp>
      <p:sp>
        <p:nvSpPr>
          <p:cNvPr id="13" name="Number">
            <a:extLst>
              <a:ext uri="{FF2B5EF4-FFF2-40B4-BE49-F238E27FC236}">
                <a16:creationId xmlns:a16="http://schemas.microsoft.com/office/drawing/2014/main" id="{85B432C7-6194-C04D-8607-A1DFBA3219E4}"/>
              </a:ext>
            </a:extLst>
          </p:cNvPr>
          <p:cNvSpPr>
            <a:spLocks noGrp="1"/>
          </p:cNvSpPr>
          <p:nvPr>
            <p:ph type="body" sz="quarter" idx="10" hasCustomPrompt="1"/>
          </p:nvPr>
        </p:nvSpPr>
        <p:spPr>
          <a:xfrm>
            <a:off x="768095" y="1839732"/>
            <a:ext cx="439953" cy="395562"/>
          </a:xfrm>
          <a:prstGeom prst="rect">
            <a:avLst/>
          </a:prstGeom>
        </p:spPr>
        <p:txBody>
          <a:bodyPr wrap="none" lIns="0" rIns="0">
            <a:noAutofit/>
          </a:bodyPr>
          <a:lstStyle>
            <a:lvl1pPr marL="0" indent="0" algn="ctr">
              <a:buNone/>
              <a:defRPr sz="2000">
                <a:solidFill>
                  <a:schemeClr val="accent5"/>
                </a:solidFill>
                <a:latin typeface="Georgia" panose="02040502050405020303" pitchFamily="18" charset="0"/>
              </a:defRPr>
            </a:lvl1pPr>
          </a:lstStyle>
          <a:p>
            <a:pPr lvl="0"/>
            <a:r>
              <a:rPr lang="en-US" dirty="0"/>
              <a:t>X</a:t>
            </a:r>
          </a:p>
        </p:txBody>
      </p:sp>
      <p:sp>
        <p:nvSpPr>
          <p:cNvPr id="23" name="Text Field">
            <a:extLst>
              <a:ext uri="{FF2B5EF4-FFF2-40B4-BE49-F238E27FC236}">
                <a16:creationId xmlns:a16="http://schemas.microsoft.com/office/drawing/2014/main" id="{6D1BD307-5E4B-9647-A402-54CF30BEC3C6}"/>
              </a:ext>
            </a:extLst>
          </p:cNvPr>
          <p:cNvSpPr>
            <a:spLocks noGrp="1"/>
          </p:cNvSpPr>
          <p:nvPr>
            <p:ph type="body" idx="19"/>
          </p:nvPr>
        </p:nvSpPr>
        <p:spPr>
          <a:xfrm>
            <a:off x="1371411" y="3916426"/>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22" name="Text Field">
            <a:extLst>
              <a:ext uri="{FF2B5EF4-FFF2-40B4-BE49-F238E27FC236}">
                <a16:creationId xmlns:a16="http://schemas.microsoft.com/office/drawing/2014/main" id="{A5DE72B7-8353-7C47-A8C2-69DED713D179}"/>
              </a:ext>
            </a:extLst>
          </p:cNvPr>
          <p:cNvSpPr>
            <a:spLocks noGrp="1"/>
          </p:cNvSpPr>
          <p:nvPr>
            <p:ph type="body" idx="18"/>
          </p:nvPr>
        </p:nvSpPr>
        <p:spPr>
          <a:xfrm>
            <a:off x="1371411" y="3397229"/>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20" name="Text Field">
            <a:extLst>
              <a:ext uri="{FF2B5EF4-FFF2-40B4-BE49-F238E27FC236}">
                <a16:creationId xmlns:a16="http://schemas.microsoft.com/office/drawing/2014/main" id="{35FDD008-E0E6-4746-AB5B-78D012E92B2E}"/>
              </a:ext>
            </a:extLst>
          </p:cNvPr>
          <p:cNvSpPr>
            <a:spLocks noGrp="1"/>
          </p:cNvSpPr>
          <p:nvPr>
            <p:ph type="body" idx="17"/>
          </p:nvPr>
        </p:nvSpPr>
        <p:spPr>
          <a:xfrm>
            <a:off x="1371411" y="2878032"/>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9" name="Text Field">
            <a:extLst>
              <a:ext uri="{FF2B5EF4-FFF2-40B4-BE49-F238E27FC236}">
                <a16:creationId xmlns:a16="http://schemas.microsoft.com/office/drawing/2014/main" id="{53E966DA-E5B9-074E-B0AA-F5451AF51BAE}"/>
              </a:ext>
            </a:extLst>
          </p:cNvPr>
          <p:cNvSpPr>
            <a:spLocks noGrp="1"/>
          </p:cNvSpPr>
          <p:nvPr>
            <p:ph type="body" idx="16"/>
          </p:nvPr>
        </p:nvSpPr>
        <p:spPr>
          <a:xfrm>
            <a:off x="1371411" y="2358835"/>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3" name="Text Field">
            <a:extLst>
              <a:ext uri="{FF2B5EF4-FFF2-40B4-BE49-F238E27FC236}">
                <a16:creationId xmlns:a16="http://schemas.microsoft.com/office/drawing/2014/main" id="{FD86EFD9-8225-47A7-9DFF-A350F67E94AA}"/>
              </a:ext>
            </a:extLst>
          </p:cNvPr>
          <p:cNvSpPr>
            <a:spLocks noGrp="1"/>
          </p:cNvSpPr>
          <p:nvPr>
            <p:ph type="body" idx="1"/>
          </p:nvPr>
        </p:nvSpPr>
        <p:spPr>
          <a:xfrm>
            <a:off x="1371411" y="1839638"/>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cxnSp>
        <p:nvCxnSpPr>
          <p:cNvPr id="30" name="Accent Mark">
            <a:extLst>
              <a:ext uri="{FF2B5EF4-FFF2-40B4-BE49-F238E27FC236}">
                <a16:creationId xmlns:a16="http://schemas.microsoft.com/office/drawing/2014/main" id="{27BF9EF6-C607-E74B-BE4E-C1CEE539A463}"/>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1" name="Title">
            <a:extLst>
              <a:ext uri="{FF2B5EF4-FFF2-40B4-BE49-F238E27FC236}">
                <a16:creationId xmlns:a16="http://schemas.microsoft.com/office/drawing/2014/main" id="{1F2D107A-3A71-E74E-9042-888785621363}"/>
              </a:ext>
            </a:extLst>
          </p:cNvPr>
          <p:cNvSpPr>
            <a:spLocks noGrp="1"/>
          </p:cNvSpPr>
          <p:nvPr>
            <p:ph type="body" sz="quarter" idx="20" hasCustomPrompt="1"/>
          </p:nvPr>
        </p:nvSpPr>
        <p:spPr>
          <a:xfrm>
            <a:off x="762000" y="508000"/>
            <a:ext cx="10671048" cy="822960"/>
          </a:xfrm>
        </p:spPr>
        <p:txBody>
          <a:bodyPr anchor="b" anchorCtr="0"/>
          <a:lstStyle>
            <a:lvl1pPr>
              <a:defRPr sz="2400" b="1"/>
            </a:lvl1pPr>
          </a:lstStyle>
          <a:p>
            <a:pPr lvl="0"/>
            <a:r>
              <a:rPr lang="en-US" dirty="0"/>
              <a:t>Title</a:t>
            </a:r>
          </a:p>
        </p:txBody>
      </p:sp>
      <p:pic>
        <p:nvPicPr>
          <p:cNvPr id="24" name="Abstract Pattern Strip">
            <a:extLst>
              <a:ext uri="{FF2B5EF4-FFF2-40B4-BE49-F238E27FC236}">
                <a16:creationId xmlns:a16="http://schemas.microsoft.com/office/drawing/2014/main" id="{6389BC6F-934C-3E4C-8EFF-C5723C482C64}"/>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948734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showMasterSp="0" preserve="1" userDrawn="1">
  <p:cSld name="1_Dark - Numbered Outline">
    <p:bg>
      <p:bgPr>
        <a:solidFill>
          <a:schemeClr val="tx1"/>
        </a:solidFill>
        <a:effectLst/>
      </p:bgPr>
    </p:bg>
    <p:spTree>
      <p:nvGrpSpPr>
        <p:cNvPr id="1" name=""/>
        <p:cNvGrpSpPr/>
        <p:nvPr/>
      </p:nvGrpSpPr>
      <p:grpSpPr>
        <a:xfrm>
          <a:off x="0" y="0"/>
          <a:ext cx="0" cy="0"/>
          <a:chOff x="0" y="0"/>
          <a:chExt cx="0" cy="0"/>
        </a:xfrm>
      </p:grpSpPr>
      <p:pic>
        <p:nvPicPr>
          <p:cNvPr id="4" name="Data Texture Cloud">
            <a:extLst>
              <a:ext uri="{FF2B5EF4-FFF2-40B4-BE49-F238E27FC236}">
                <a16:creationId xmlns:a16="http://schemas.microsoft.com/office/drawing/2014/main" id="{69E13B9F-678E-A049-88C5-7C61A70A280E}"/>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r="48641"/>
          <a:stretch/>
        </p:blipFill>
        <p:spPr>
          <a:xfrm>
            <a:off x="9881411" y="521208"/>
            <a:ext cx="2310589" cy="1701811"/>
          </a:xfrm>
          <a:prstGeom prst="rect">
            <a:avLst/>
          </a:prstGeom>
        </p:spPr>
      </p:pic>
      <p:pic>
        <p:nvPicPr>
          <p:cNvPr id="26" name="OTag">
            <a:extLst>
              <a:ext uri="{FF2B5EF4-FFF2-40B4-BE49-F238E27FC236}">
                <a16:creationId xmlns:a16="http://schemas.microsoft.com/office/drawing/2014/main" id="{6B255320-7797-3244-AB7F-7048F2FDBBD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5" name="Footer">
            <a:extLst>
              <a:ext uri="{FF2B5EF4-FFF2-40B4-BE49-F238E27FC236}">
                <a16:creationId xmlns:a16="http://schemas.microsoft.com/office/drawing/2014/main" id="{1EBF30CA-C141-344E-8ACF-6678A5BBAFB4}"/>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7" name="Slide Number">
            <a:extLst>
              <a:ext uri="{FF2B5EF4-FFF2-40B4-BE49-F238E27FC236}">
                <a16:creationId xmlns:a16="http://schemas.microsoft.com/office/drawing/2014/main" id="{ADC3B97F-4317-2244-A893-1F690DBA4FE4}"/>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8" name="Number">
            <a:extLst>
              <a:ext uri="{FF2B5EF4-FFF2-40B4-BE49-F238E27FC236}">
                <a16:creationId xmlns:a16="http://schemas.microsoft.com/office/drawing/2014/main" id="{0EC907BF-0F79-AE40-A0E1-10EDEEBBAE51}"/>
              </a:ext>
            </a:extLst>
          </p:cNvPr>
          <p:cNvSpPr>
            <a:spLocks noGrp="1"/>
          </p:cNvSpPr>
          <p:nvPr>
            <p:ph type="body" sz="quarter" idx="14" hasCustomPrompt="1"/>
          </p:nvPr>
        </p:nvSpPr>
        <p:spPr>
          <a:xfrm>
            <a:off x="768095" y="3916426"/>
            <a:ext cx="439953" cy="395562"/>
          </a:xfrm>
          <a:prstGeom prst="rect">
            <a:avLst/>
          </a:prstGeom>
        </p:spPr>
        <p:txBody>
          <a:bodyPr wrap="none" lIns="0" rIns="0">
            <a:noAutofit/>
          </a:bodyPr>
          <a:lstStyle>
            <a:lvl1pPr marL="0" indent="0" algn="ctr">
              <a:buNone/>
              <a:defRPr sz="2000">
                <a:solidFill>
                  <a:schemeClr val="accent6"/>
                </a:solidFill>
                <a:latin typeface="Georgia" panose="02040502050405020303" pitchFamily="18" charset="0"/>
              </a:defRPr>
            </a:lvl1pPr>
          </a:lstStyle>
          <a:p>
            <a:pPr lvl="0"/>
            <a:r>
              <a:rPr lang="en-US" dirty="0"/>
              <a:t>X</a:t>
            </a:r>
          </a:p>
        </p:txBody>
      </p:sp>
      <p:sp>
        <p:nvSpPr>
          <p:cNvPr id="17" name="Number">
            <a:extLst>
              <a:ext uri="{FF2B5EF4-FFF2-40B4-BE49-F238E27FC236}">
                <a16:creationId xmlns:a16="http://schemas.microsoft.com/office/drawing/2014/main" id="{D25DA43B-4E3A-394F-B8B3-16A0A25D880E}"/>
              </a:ext>
            </a:extLst>
          </p:cNvPr>
          <p:cNvSpPr>
            <a:spLocks noGrp="1"/>
          </p:cNvSpPr>
          <p:nvPr>
            <p:ph type="body" sz="quarter" idx="13" hasCustomPrompt="1"/>
          </p:nvPr>
        </p:nvSpPr>
        <p:spPr>
          <a:xfrm>
            <a:off x="768095" y="3397254"/>
            <a:ext cx="439953" cy="395562"/>
          </a:xfrm>
          <a:prstGeom prst="rect">
            <a:avLst/>
          </a:prstGeom>
        </p:spPr>
        <p:txBody>
          <a:bodyPr wrap="none" lIns="0" rIns="0">
            <a:noAutofit/>
          </a:bodyPr>
          <a:lstStyle>
            <a:lvl1pPr marL="0" indent="0" algn="ctr">
              <a:buNone/>
              <a:defRPr sz="2000">
                <a:solidFill>
                  <a:schemeClr val="accent6"/>
                </a:solidFill>
                <a:latin typeface="Georgia" panose="02040502050405020303" pitchFamily="18" charset="0"/>
              </a:defRPr>
            </a:lvl1pPr>
          </a:lstStyle>
          <a:p>
            <a:pPr lvl="0"/>
            <a:r>
              <a:rPr lang="en-US" dirty="0"/>
              <a:t>X</a:t>
            </a:r>
          </a:p>
        </p:txBody>
      </p:sp>
      <p:sp>
        <p:nvSpPr>
          <p:cNvPr id="16" name="Number">
            <a:extLst>
              <a:ext uri="{FF2B5EF4-FFF2-40B4-BE49-F238E27FC236}">
                <a16:creationId xmlns:a16="http://schemas.microsoft.com/office/drawing/2014/main" id="{DD2FB6D0-D95C-6242-A795-CCD93D8A20FE}"/>
              </a:ext>
            </a:extLst>
          </p:cNvPr>
          <p:cNvSpPr>
            <a:spLocks noGrp="1"/>
          </p:cNvSpPr>
          <p:nvPr>
            <p:ph type="body" sz="quarter" idx="12" hasCustomPrompt="1"/>
          </p:nvPr>
        </p:nvSpPr>
        <p:spPr>
          <a:xfrm>
            <a:off x="768095" y="2878080"/>
            <a:ext cx="439953" cy="395562"/>
          </a:xfrm>
          <a:prstGeom prst="rect">
            <a:avLst/>
          </a:prstGeom>
        </p:spPr>
        <p:txBody>
          <a:bodyPr wrap="none" lIns="0" rIns="0">
            <a:noAutofit/>
          </a:bodyPr>
          <a:lstStyle>
            <a:lvl1pPr marL="0" indent="0" algn="ctr">
              <a:buNone/>
              <a:defRPr sz="2000">
                <a:solidFill>
                  <a:schemeClr val="accent6"/>
                </a:solidFill>
                <a:latin typeface="Georgia" panose="02040502050405020303" pitchFamily="18" charset="0"/>
              </a:defRPr>
            </a:lvl1pPr>
          </a:lstStyle>
          <a:p>
            <a:pPr lvl="0"/>
            <a:r>
              <a:rPr lang="en-US" dirty="0"/>
              <a:t>X</a:t>
            </a:r>
          </a:p>
        </p:txBody>
      </p:sp>
      <p:sp>
        <p:nvSpPr>
          <p:cNvPr id="15" name="Number">
            <a:extLst>
              <a:ext uri="{FF2B5EF4-FFF2-40B4-BE49-F238E27FC236}">
                <a16:creationId xmlns:a16="http://schemas.microsoft.com/office/drawing/2014/main" id="{06493D53-065B-674D-B762-76404273F0D9}"/>
              </a:ext>
            </a:extLst>
          </p:cNvPr>
          <p:cNvSpPr>
            <a:spLocks noGrp="1"/>
          </p:cNvSpPr>
          <p:nvPr>
            <p:ph type="body" sz="quarter" idx="11" hasCustomPrompt="1"/>
          </p:nvPr>
        </p:nvSpPr>
        <p:spPr>
          <a:xfrm>
            <a:off x="768095" y="2358906"/>
            <a:ext cx="439953" cy="395562"/>
          </a:xfrm>
          <a:prstGeom prst="rect">
            <a:avLst/>
          </a:prstGeom>
        </p:spPr>
        <p:txBody>
          <a:bodyPr wrap="none" lIns="0" rIns="0">
            <a:noAutofit/>
          </a:bodyPr>
          <a:lstStyle>
            <a:lvl1pPr marL="0" indent="0" algn="ctr">
              <a:buNone/>
              <a:defRPr sz="2000">
                <a:solidFill>
                  <a:schemeClr val="accent6"/>
                </a:solidFill>
                <a:latin typeface="Georgia" panose="02040502050405020303" pitchFamily="18" charset="0"/>
              </a:defRPr>
            </a:lvl1pPr>
          </a:lstStyle>
          <a:p>
            <a:pPr lvl="0"/>
            <a:r>
              <a:rPr lang="en-US" dirty="0"/>
              <a:t>X</a:t>
            </a:r>
          </a:p>
        </p:txBody>
      </p:sp>
      <p:sp>
        <p:nvSpPr>
          <p:cNvPr id="13" name="Number">
            <a:extLst>
              <a:ext uri="{FF2B5EF4-FFF2-40B4-BE49-F238E27FC236}">
                <a16:creationId xmlns:a16="http://schemas.microsoft.com/office/drawing/2014/main" id="{85B432C7-6194-C04D-8607-A1DFBA3219E4}"/>
              </a:ext>
            </a:extLst>
          </p:cNvPr>
          <p:cNvSpPr>
            <a:spLocks noGrp="1"/>
          </p:cNvSpPr>
          <p:nvPr>
            <p:ph type="body" sz="quarter" idx="10" hasCustomPrompt="1"/>
          </p:nvPr>
        </p:nvSpPr>
        <p:spPr>
          <a:xfrm>
            <a:off x="768095" y="1839732"/>
            <a:ext cx="439953" cy="395562"/>
          </a:xfrm>
          <a:prstGeom prst="rect">
            <a:avLst/>
          </a:prstGeom>
        </p:spPr>
        <p:txBody>
          <a:bodyPr wrap="none" lIns="0" rIns="0">
            <a:noAutofit/>
          </a:bodyPr>
          <a:lstStyle>
            <a:lvl1pPr marL="0" indent="0" algn="ctr">
              <a:buNone/>
              <a:defRPr sz="2000">
                <a:solidFill>
                  <a:schemeClr val="accent6"/>
                </a:solidFill>
                <a:latin typeface="Georgia" panose="02040502050405020303" pitchFamily="18" charset="0"/>
              </a:defRPr>
            </a:lvl1pPr>
          </a:lstStyle>
          <a:p>
            <a:pPr lvl="0"/>
            <a:r>
              <a:rPr lang="en-US" dirty="0"/>
              <a:t>X</a:t>
            </a:r>
          </a:p>
        </p:txBody>
      </p:sp>
      <p:sp>
        <p:nvSpPr>
          <p:cNvPr id="23" name="Text Field">
            <a:extLst>
              <a:ext uri="{FF2B5EF4-FFF2-40B4-BE49-F238E27FC236}">
                <a16:creationId xmlns:a16="http://schemas.microsoft.com/office/drawing/2014/main" id="{6D1BD307-5E4B-9647-A402-54CF30BEC3C6}"/>
              </a:ext>
            </a:extLst>
          </p:cNvPr>
          <p:cNvSpPr>
            <a:spLocks noGrp="1"/>
          </p:cNvSpPr>
          <p:nvPr>
            <p:ph type="body" idx="19"/>
          </p:nvPr>
        </p:nvSpPr>
        <p:spPr>
          <a:xfrm>
            <a:off x="1371411" y="3916426"/>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bg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22" name="Text Field">
            <a:extLst>
              <a:ext uri="{FF2B5EF4-FFF2-40B4-BE49-F238E27FC236}">
                <a16:creationId xmlns:a16="http://schemas.microsoft.com/office/drawing/2014/main" id="{A5DE72B7-8353-7C47-A8C2-69DED713D179}"/>
              </a:ext>
            </a:extLst>
          </p:cNvPr>
          <p:cNvSpPr>
            <a:spLocks noGrp="1"/>
          </p:cNvSpPr>
          <p:nvPr>
            <p:ph type="body" idx="18"/>
          </p:nvPr>
        </p:nvSpPr>
        <p:spPr>
          <a:xfrm>
            <a:off x="1371411" y="3397229"/>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bg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20" name="Text Field">
            <a:extLst>
              <a:ext uri="{FF2B5EF4-FFF2-40B4-BE49-F238E27FC236}">
                <a16:creationId xmlns:a16="http://schemas.microsoft.com/office/drawing/2014/main" id="{35FDD008-E0E6-4746-AB5B-78D012E92B2E}"/>
              </a:ext>
            </a:extLst>
          </p:cNvPr>
          <p:cNvSpPr>
            <a:spLocks noGrp="1"/>
          </p:cNvSpPr>
          <p:nvPr>
            <p:ph type="body" idx="17"/>
          </p:nvPr>
        </p:nvSpPr>
        <p:spPr>
          <a:xfrm>
            <a:off x="1371411" y="2878032"/>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bg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9" name="Text Field">
            <a:extLst>
              <a:ext uri="{FF2B5EF4-FFF2-40B4-BE49-F238E27FC236}">
                <a16:creationId xmlns:a16="http://schemas.microsoft.com/office/drawing/2014/main" id="{53E966DA-E5B9-074E-B0AA-F5451AF51BAE}"/>
              </a:ext>
            </a:extLst>
          </p:cNvPr>
          <p:cNvSpPr>
            <a:spLocks noGrp="1"/>
          </p:cNvSpPr>
          <p:nvPr>
            <p:ph type="body" idx="16"/>
          </p:nvPr>
        </p:nvSpPr>
        <p:spPr>
          <a:xfrm>
            <a:off x="1371411" y="2358835"/>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bg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3" name="Text Field">
            <a:extLst>
              <a:ext uri="{FF2B5EF4-FFF2-40B4-BE49-F238E27FC236}">
                <a16:creationId xmlns:a16="http://schemas.microsoft.com/office/drawing/2014/main" id="{FD86EFD9-8225-47A7-9DFF-A350F67E94AA}"/>
              </a:ext>
            </a:extLst>
          </p:cNvPr>
          <p:cNvSpPr>
            <a:spLocks noGrp="1"/>
          </p:cNvSpPr>
          <p:nvPr>
            <p:ph type="body" idx="1"/>
          </p:nvPr>
        </p:nvSpPr>
        <p:spPr>
          <a:xfrm>
            <a:off x="1371411" y="1839638"/>
            <a:ext cx="10052493" cy="395562"/>
          </a:xfrm>
          <a:prstGeom prst="rect">
            <a:avLst/>
          </a:prstGeom>
        </p:spPr>
        <p:txBody>
          <a:bodyPr wrap="none"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bg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cxnSp>
        <p:nvCxnSpPr>
          <p:cNvPr id="30" name="Accent Mark">
            <a:extLst>
              <a:ext uri="{FF2B5EF4-FFF2-40B4-BE49-F238E27FC236}">
                <a16:creationId xmlns:a16="http://schemas.microsoft.com/office/drawing/2014/main" id="{27BF9EF6-C607-E74B-BE4E-C1CEE539A463}"/>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1" name="Title">
            <a:extLst>
              <a:ext uri="{FF2B5EF4-FFF2-40B4-BE49-F238E27FC236}">
                <a16:creationId xmlns:a16="http://schemas.microsoft.com/office/drawing/2014/main" id="{023B1513-D7D1-ED45-9AE9-75BA91464BF8}"/>
              </a:ext>
            </a:extLst>
          </p:cNvPr>
          <p:cNvSpPr>
            <a:spLocks noGrp="1"/>
          </p:cNvSpPr>
          <p:nvPr>
            <p:ph type="body" sz="quarter" idx="20" hasCustomPrompt="1"/>
          </p:nvPr>
        </p:nvSpPr>
        <p:spPr>
          <a:xfrm>
            <a:off x="762000" y="508000"/>
            <a:ext cx="10671048" cy="822960"/>
          </a:xfrm>
        </p:spPr>
        <p:txBody>
          <a:bodyPr anchor="b" anchorCtr="0"/>
          <a:lstStyle>
            <a:lvl1pPr>
              <a:defRPr sz="2400" b="1">
                <a:solidFill>
                  <a:schemeClr val="bg1"/>
                </a:solidFill>
              </a:defRPr>
            </a:lvl1pPr>
          </a:lstStyle>
          <a:p>
            <a:pPr lvl="0"/>
            <a:r>
              <a:rPr lang="en-US" dirty="0"/>
              <a:t>Title</a:t>
            </a:r>
          </a:p>
        </p:txBody>
      </p:sp>
      <p:pic>
        <p:nvPicPr>
          <p:cNvPr id="24" name="Abstract Pattern Strip">
            <a:extLst>
              <a:ext uri="{FF2B5EF4-FFF2-40B4-BE49-F238E27FC236}">
                <a16:creationId xmlns:a16="http://schemas.microsoft.com/office/drawing/2014/main" id="{6389BC6F-934C-3E4C-8EFF-C5723C482C64}"/>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134469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preserve="1" userDrawn="1">
  <p:cSld name="1_Light - Numbered Outline 2 Column">
    <p:bg>
      <p:bgPr>
        <a:solidFill>
          <a:schemeClr val="bg2"/>
        </a:solidFill>
        <a:effectLst/>
      </p:bgPr>
    </p:bg>
    <p:spTree>
      <p:nvGrpSpPr>
        <p:cNvPr id="1" name=""/>
        <p:cNvGrpSpPr/>
        <p:nvPr/>
      </p:nvGrpSpPr>
      <p:grpSpPr>
        <a:xfrm>
          <a:off x="0" y="0"/>
          <a:ext cx="0" cy="0"/>
          <a:chOff x="0" y="0"/>
          <a:chExt cx="0" cy="0"/>
        </a:xfrm>
      </p:grpSpPr>
      <p:pic>
        <p:nvPicPr>
          <p:cNvPr id="33" name="Data Texture Cloud">
            <a:extLst>
              <a:ext uri="{FF2B5EF4-FFF2-40B4-BE49-F238E27FC236}">
                <a16:creationId xmlns:a16="http://schemas.microsoft.com/office/drawing/2014/main" id="{6BADE36C-1CA5-5845-B02A-AEABA73DB1CD}"/>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26" name="OTag">
            <a:extLst>
              <a:ext uri="{FF2B5EF4-FFF2-40B4-BE49-F238E27FC236}">
                <a16:creationId xmlns:a16="http://schemas.microsoft.com/office/drawing/2014/main" id="{6B255320-7797-3244-AB7F-7048F2FDBBD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45" name="Footer">
            <a:extLst>
              <a:ext uri="{FF2B5EF4-FFF2-40B4-BE49-F238E27FC236}">
                <a16:creationId xmlns:a16="http://schemas.microsoft.com/office/drawing/2014/main" id="{6437C572-88B3-0F48-9AC6-404CE959FA0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31" name="Slide Number">
            <a:extLst>
              <a:ext uri="{FF2B5EF4-FFF2-40B4-BE49-F238E27FC236}">
                <a16:creationId xmlns:a16="http://schemas.microsoft.com/office/drawing/2014/main" id="{CC5C0CA0-2B8A-9F4E-A261-9C8E089C7C65}"/>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38" name="Number">
            <a:extLst>
              <a:ext uri="{FF2B5EF4-FFF2-40B4-BE49-F238E27FC236}">
                <a16:creationId xmlns:a16="http://schemas.microsoft.com/office/drawing/2014/main" id="{2F38CE05-2128-F946-832B-CF7806F2B597}"/>
              </a:ext>
            </a:extLst>
          </p:cNvPr>
          <p:cNvSpPr>
            <a:spLocks noGrp="1"/>
          </p:cNvSpPr>
          <p:nvPr>
            <p:ph type="body" sz="quarter" idx="26" hasCustomPrompt="1"/>
          </p:nvPr>
        </p:nvSpPr>
        <p:spPr>
          <a:xfrm>
            <a:off x="6342892" y="3916426"/>
            <a:ext cx="439953" cy="395562"/>
          </a:xfrm>
          <a:prstGeom prst="rect">
            <a:avLst/>
          </a:prstGeom>
        </p:spPr>
        <p:txBody>
          <a:bodyPr lIns="0" rIns="0">
            <a:noAutofit/>
          </a:bodyPr>
          <a:lstStyle>
            <a:lvl1pPr marL="0" indent="0" algn="ctr">
              <a:buNone/>
              <a:defRPr sz="2000">
                <a:solidFill>
                  <a:schemeClr val="accent5"/>
                </a:solidFill>
                <a:latin typeface="Georgia" panose="02040502050405020303" pitchFamily="18" charset="0"/>
              </a:defRPr>
            </a:lvl1pPr>
          </a:lstStyle>
          <a:p>
            <a:pPr lvl="0"/>
            <a:r>
              <a:rPr lang="en-US" dirty="0"/>
              <a:t>X</a:t>
            </a:r>
          </a:p>
        </p:txBody>
      </p:sp>
      <p:sp>
        <p:nvSpPr>
          <p:cNvPr id="37" name="Number">
            <a:extLst>
              <a:ext uri="{FF2B5EF4-FFF2-40B4-BE49-F238E27FC236}">
                <a16:creationId xmlns:a16="http://schemas.microsoft.com/office/drawing/2014/main" id="{57B2FD3E-93EE-0A45-9E7C-CB3E5765653D}"/>
              </a:ext>
            </a:extLst>
          </p:cNvPr>
          <p:cNvSpPr>
            <a:spLocks noGrp="1"/>
          </p:cNvSpPr>
          <p:nvPr>
            <p:ph type="body" sz="quarter" idx="25" hasCustomPrompt="1"/>
          </p:nvPr>
        </p:nvSpPr>
        <p:spPr>
          <a:xfrm>
            <a:off x="6342892" y="3397254"/>
            <a:ext cx="439953" cy="395562"/>
          </a:xfrm>
          <a:prstGeom prst="rect">
            <a:avLst/>
          </a:prstGeom>
        </p:spPr>
        <p:txBody>
          <a:bodyPr lIns="0" rIns="0">
            <a:noAutofit/>
          </a:bodyPr>
          <a:lstStyle>
            <a:lvl1pPr marL="0" indent="0" algn="ctr">
              <a:buNone/>
              <a:defRPr sz="2000">
                <a:solidFill>
                  <a:schemeClr val="accent5"/>
                </a:solidFill>
                <a:latin typeface="Georgia" panose="02040502050405020303" pitchFamily="18" charset="0"/>
              </a:defRPr>
            </a:lvl1pPr>
          </a:lstStyle>
          <a:p>
            <a:pPr lvl="0"/>
            <a:r>
              <a:rPr lang="en-US" dirty="0"/>
              <a:t>X</a:t>
            </a:r>
          </a:p>
        </p:txBody>
      </p:sp>
      <p:sp>
        <p:nvSpPr>
          <p:cNvPr id="36" name="Number">
            <a:extLst>
              <a:ext uri="{FF2B5EF4-FFF2-40B4-BE49-F238E27FC236}">
                <a16:creationId xmlns:a16="http://schemas.microsoft.com/office/drawing/2014/main" id="{4C37858A-AC21-CB41-8C96-65D9002230E4}"/>
              </a:ext>
            </a:extLst>
          </p:cNvPr>
          <p:cNvSpPr>
            <a:spLocks noGrp="1"/>
          </p:cNvSpPr>
          <p:nvPr>
            <p:ph type="body" sz="quarter" idx="24" hasCustomPrompt="1"/>
          </p:nvPr>
        </p:nvSpPr>
        <p:spPr>
          <a:xfrm>
            <a:off x="6342892" y="2878080"/>
            <a:ext cx="439953" cy="395562"/>
          </a:xfrm>
          <a:prstGeom prst="rect">
            <a:avLst/>
          </a:prstGeom>
        </p:spPr>
        <p:txBody>
          <a:bodyPr lIns="0" rIns="0">
            <a:noAutofit/>
          </a:bodyPr>
          <a:lstStyle>
            <a:lvl1pPr marL="0" indent="0" algn="ctr">
              <a:buNone/>
              <a:defRPr sz="2000">
                <a:solidFill>
                  <a:schemeClr val="accent5"/>
                </a:solidFill>
                <a:latin typeface="Georgia" panose="02040502050405020303" pitchFamily="18" charset="0"/>
              </a:defRPr>
            </a:lvl1pPr>
          </a:lstStyle>
          <a:p>
            <a:pPr lvl="0"/>
            <a:r>
              <a:rPr lang="en-US" dirty="0"/>
              <a:t>X</a:t>
            </a:r>
          </a:p>
        </p:txBody>
      </p:sp>
      <p:sp>
        <p:nvSpPr>
          <p:cNvPr id="35" name="Number">
            <a:extLst>
              <a:ext uri="{FF2B5EF4-FFF2-40B4-BE49-F238E27FC236}">
                <a16:creationId xmlns:a16="http://schemas.microsoft.com/office/drawing/2014/main" id="{97B05350-6C68-E84A-81F0-64BB53EE5EE5}"/>
              </a:ext>
            </a:extLst>
          </p:cNvPr>
          <p:cNvSpPr>
            <a:spLocks noGrp="1"/>
          </p:cNvSpPr>
          <p:nvPr>
            <p:ph type="body" sz="quarter" idx="23" hasCustomPrompt="1"/>
          </p:nvPr>
        </p:nvSpPr>
        <p:spPr>
          <a:xfrm>
            <a:off x="6342892" y="2358906"/>
            <a:ext cx="439953" cy="395562"/>
          </a:xfrm>
          <a:prstGeom prst="rect">
            <a:avLst/>
          </a:prstGeom>
        </p:spPr>
        <p:txBody>
          <a:bodyPr lIns="0" rIns="0">
            <a:noAutofit/>
          </a:bodyPr>
          <a:lstStyle>
            <a:lvl1pPr marL="0" indent="0" algn="ctr">
              <a:buNone/>
              <a:defRPr sz="2000">
                <a:solidFill>
                  <a:schemeClr val="accent5"/>
                </a:solidFill>
                <a:latin typeface="Georgia" panose="02040502050405020303" pitchFamily="18" charset="0"/>
              </a:defRPr>
            </a:lvl1pPr>
          </a:lstStyle>
          <a:p>
            <a:pPr lvl="0"/>
            <a:r>
              <a:rPr lang="en-US" dirty="0"/>
              <a:t>X</a:t>
            </a:r>
          </a:p>
        </p:txBody>
      </p:sp>
      <p:sp>
        <p:nvSpPr>
          <p:cNvPr id="34" name="Number">
            <a:extLst>
              <a:ext uri="{FF2B5EF4-FFF2-40B4-BE49-F238E27FC236}">
                <a16:creationId xmlns:a16="http://schemas.microsoft.com/office/drawing/2014/main" id="{50B157E0-DFD4-4442-837D-FEFEE0ED83D0}"/>
              </a:ext>
            </a:extLst>
          </p:cNvPr>
          <p:cNvSpPr>
            <a:spLocks noGrp="1"/>
          </p:cNvSpPr>
          <p:nvPr>
            <p:ph type="body" sz="quarter" idx="22" hasCustomPrompt="1"/>
          </p:nvPr>
        </p:nvSpPr>
        <p:spPr>
          <a:xfrm>
            <a:off x="6342892" y="1839732"/>
            <a:ext cx="439953" cy="395562"/>
          </a:xfrm>
          <a:prstGeom prst="rect">
            <a:avLst/>
          </a:prstGeom>
        </p:spPr>
        <p:txBody>
          <a:bodyPr lIns="0" rIns="0">
            <a:noAutofit/>
          </a:bodyPr>
          <a:lstStyle>
            <a:lvl1pPr marL="0" indent="0" algn="ctr">
              <a:buNone/>
              <a:defRPr sz="2000">
                <a:solidFill>
                  <a:schemeClr val="accent5"/>
                </a:solidFill>
                <a:latin typeface="Georgia" panose="02040502050405020303" pitchFamily="18" charset="0"/>
              </a:defRPr>
            </a:lvl1pPr>
          </a:lstStyle>
          <a:p>
            <a:pPr lvl="0"/>
            <a:r>
              <a:rPr lang="en-US" dirty="0"/>
              <a:t>X</a:t>
            </a:r>
          </a:p>
        </p:txBody>
      </p:sp>
      <p:sp>
        <p:nvSpPr>
          <p:cNvPr id="42" name="Text Field">
            <a:extLst>
              <a:ext uri="{FF2B5EF4-FFF2-40B4-BE49-F238E27FC236}">
                <a16:creationId xmlns:a16="http://schemas.microsoft.com/office/drawing/2014/main" id="{513F9047-4D4F-4944-A54F-6838E69D529C}"/>
              </a:ext>
            </a:extLst>
          </p:cNvPr>
          <p:cNvSpPr>
            <a:spLocks noGrp="1"/>
          </p:cNvSpPr>
          <p:nvPr>
            <p:ph type="body" idx="30"/>
          </p:nvPr>
        </p:nvSpPr>
        <p:spPr>
          <a:xfrm>
            <a:off x="6946209" y="3916426"/>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1" name="Text Field">
            <a:extLst>
              <a:ext uri="{FF2B5EF4-FFF2-40B4-BE49-F238E27FC236}">
                <a16:creationId xmlns:a16="http://schemas.microsoft.com/office/drawing/2014/main" id="{AB0EA59E-C5BD-2449-B9B1-56DEAED420FF}"/>
              </a:ext>
            </a:extLst>
          </p:cNvPr>
          <p:cNvSpPr>
            <a:spLocks noGrp="1"/>
          </p:cNvSpPr>
          <p:nvPr>
            <p:ph type="body" idx="29"/>
          </p:nvPr>
        </p:nvSpPr>
        <p:spPr>
          <a:xfrm>
            <a:off x="6946209" y="3397229"/>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0" name="Text Field">
            <a:extLst>
              <a:ext uri="{FF2B5EF4-FFF2-40B4-BE49-F238E27FC236}">
                <a16:creationId xmlns:a16="http://schemas.microsoft.com/office/drawing/2014/main" id="{22511F22-E591-F74E-BFD2-CDD45D3AD3EB}"/>
              </a:ext>
            </a:extLst>
          </p:cNvPr>
          <p:cNvSpPr>
            <a:spLocks noGrp="1"/>
          </p:cNvSpPr>
          <p:nvPr>
            <p:ph type="body" idx="28"/>
          </p:nvPr>
        </p:nvSpPr>
        <p:spPr>
          <a:xfrm>
            <a:off x="6946209" y="2878032"/>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39" name="Text Field">
            <a:extLst>
              <a:ext uri="{FF2B5EF4-FFF2-40B4-BE49-F238E27FC236}">
                <a16:creationId xmlns:a16="http://schemas.microsoft.com/office/drawing/2014/main" id="{22D41171-F1BC-0242-9A58-63B4D72A490C}"/>
              </a:ext>
            </a:extLst>
          </p:cNvPr>
          <p:cNvSpPr>
            <a:spLocks noGrp="1"/>
          </p:cNvSpPr>
          <p:nvPr>
            <p:ph type="body" idx="27"/>
          </p:nvPr>
        </p:nvSpPr>
        <p:spPr>
          <a:xfrm>
            <a:off x="6946209" y="2358835"/>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3" name="Text Field">
            <a:extLst>
              <a:ext uri="{FF2B5EF4-FFF2-40B4-BE49-F238E27FC236}">
                <a16:creationId xmlns:a16="http://schemas.microsoft.com/office/drawing/2014/main" id="{3D9253FE-8D61-AC4A-B664-3F8478D670B8}"/>
              </a:ext>
            </a:extLst>
          </p:cNvPr>
          <p:cNvSpPr>
            <a:spLocks noGrp="1"/>
          </p:cNvSpPr>
          <p:nvPr>
            <p:ph type="body" idx="31"/>
          </p:nvPr>
        </p:nvSpPr>
        <p:spPr>
          <a:xfrm>
            <a:off x="6946209" y="1839638"/>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cxnSp>
        <p:nvCxnSpPr>
          <p:cNvPr id="27" name="Column Divider">
            <a:extLst>
              <a:ext uri="{FF2B5EF4-FFF2-40B4-BE49-F238E27FC236}">
                <a16:creationId xmlns:a16="http://schemas.microsoft.com/office/drawing/2014/main" id="{90C130B8-DB30-A047-8311-FCD7EEDF456C}"/>
              </a:ext>
            </a:extLst>
          </p:cNvPr>
          <p:cNvCxnSpPr/>
          <p:nvPr userDrawn="1"/>
        </p:nvCxnSpPr>
        <p:spPr>
          <a:xfrm>
            <a:off x="6096002"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Number">
            <a:extLst>
              <a:ext uri="{FF2B5EF4-FFF2-40B4-BE49-F238E27FC236}">
                <a16:creationId xmlns:a16="http://schemas.microsoft.com/office/drawing/2014/main" id="{0EC907BF-0F79-AE40-A0E1-10EDEEBBAE51}"/>
              </a:ext>
            </a:extLst>
          </p:cNvPr>
          <p:cNvSpPr>
            <a:spLocks noGrp="1"/>
          </p:cNvSpPr>
          <p:nvPr>
            <p:ph type="body" sz="quarter" idx="14" hasCustomPrompt="1"/>
          </p:nvPr>
        </p:nvSpPr>
        <p:spPr>
          <a:xfrm>
            <a:off x="768095" y="3916426"/>
            <a:ext cx="439953" cy="395562"/>
          </a:xfrm>
          <a:prstGeom prst="rect">
            <a:avLst/>
          </a:prstGeom>
        </p:spPr>
        <p:txBody>
          <a:bodyPr lIns="0" rIns="0">
            <a:noAutofit/>
          </a:bodyPr>
          <a:lstStyle>
            <a:lvl1pPr marL="0" indent="0" algn="ctr">
              <a:buNone/>
              <a:defRPr sz="2000">
                <a:solidFill>
                  <a:schemeClr val="accent5"/>
                </a:solidFill>
                <a:latin typeface="Georgia" panose="02040502050405020303" pitchFamily="18" charset="0"/>
              </a:defRPr>
            </a:lvl1pPr>
          </a:lstStyle>
          <a:p>
            <a:pPr lvl="0"/>
            <a:r>
              <a:rPr lang="en-US" dirty="0"/>
              <a:t>X</a:t>
            </a:r>
          </a:p>
        </p:txBody>
      </p:sp>
      <p:sp>
        <p:nvSpPr>
          <p:cNvPr id="17" name="Number">
            <a:extLst>
              <a:ext uri="{FF2B5EF4-FFF2-40B4-BE49-F238E27FC236}">
                <a16:creationId xmlns:a16="http://schemas.microsoft.com/office/drawing/2014/main" id="{D25DA43B-4E3A-394F-B8B3-16A0A25D880E}"/>
              </a:ext>
            </a:extLst>
          </p:cNvPr>
          <p:cNvSpPr>
            <a:spLocks noGrp="1"/>
          </p:cNvSpPr>
          <p:nvPr>
            <p:ph type="body" sz="quarter" idx="13" hasCustomPrompt="1"/>
          </p:nvPr>
        </p:nvSpPr>
        <p:spPr>
          <a:xfrm>
            <a:off x="768095" y="3397254"/>
            <a:ext cx="439953" cy="395562"/>
          </a:xfrm>
          <a:prstGeom prst="rect">
            <a:avLst/>
          </a:prstGeom>
        </p:spPr>
        <p:txBody>
          <a:bodyPr lIns="0" rIns="0">
            <a:noAutofit/>
          </a:bodyPr>
          <a:lstStyle>
            <a:lvl1pPr marL="0" marR="0" indent="0" algn="ctr" defTabSz="914400" rtl="0" eaLnBrk="1" fontAlgn="auto" latinLnBrk="0" hangingPunct="1">
              <a:lnSpc>
                <a:spcPct val="95000"/>
              </a:lnSpc>
              <a:spcBef>
                <a:spcPts val="0"/>
              </a:spcBef>
              <a:spcAft>
                <a:spcPts val="600"/>
              </a:spcAft>
              <a:buClrTx/>
              <a:buSzTx/>
              <a:buFont typeface="System Font Regular"/>
              <a:buNone/>
              <a:tabLst/>
              <a:defRPr sz="2000">
                <a:solidFill>
                  <a:schemeClr val="accent5"/>
                </a:solidFill>
                <a:latin typeface="Georgia" panose="02040502050405020303" pitchFamily="18" charset="0"/>
              </a:defRPr>
            </a:lvl1pPr>
          </a:lstStyle>
          <a:p>
            <a:pPr marL="0" marR="0" lvl="0" indent="0" algn="ctr" defTabSz="914400" rtl="0" eaLnBrk="1" fontAlgn="auto" latinLnBrk="0" hangingPunct="1">
              <a:lnSpc>
                <a:spcPct val="95000"/>
              </a:lnSpc>
              <a:spcBef>
                <a:spcPts val="0"/>
              </a:spcBef>
              <a:spcAft>
                <a:spcPts val="600"/>
              </a:spcAft>
              <a:buClrTx/>
              <a:buSzTx/>
              <a:buFont typeface="System Font Regular"/>
              <a:buNone/>
              <a:tabLst/>
              <a:defRPr/>
            </a:pPr>
            <a:r>
              <a:rPr lang="en-US" dirty="0"/>
              <a:t>X</a:t>
            </a:r>
          </a:p>
        </p:txBody>
      </p:sp>
      <p:sp>
        <p:nvSpPr>
          <p:cNvPr id="16" name="Number">
            <a:extLst>
              <a:ext uri="{FF2B5EF4-FFF2-40B4-BE49-F238E27FC236}">
                <a16:creationId xmlns:a16="http://schemas.microsoft.com/office/drawing/2014/main" id="{DD2FB6D0-D95C-6242-A795-CCD93D8A20FE}"/>
              </a:ext>
            </a:extLst>
          </p:cNvPr>
          <p:cNvSpPr>
            <a:spLocks noGrp="1"/>
          </p:cNvSpPr>
          <p:nvPr>
            <p:ph type="body" sz="quarter" idx="12" hasCustomPrompt="1"/>
          </p:nvPr>
        </p:nvSpPr>
        <p:spPr>
          <a:xfrm>
            <a:off x="768095" y="2878080"/>
            <a:ext cx="439953" cy="395562"/>
          </a:xfrm>
          <a:prstGeom prst="rect">
            <a:avLst/>
          </a:prstGeom>
        </p:spPr>
        <p:txBody>
          <a:bodyPr lIns="0" rIns="0">
            <a:noAutofit/>
          </a:bodyPr>
          <a:lstStyle>
            <a:lvl1pPr marL="0" marR="0" indent="0" algn="ctr" defTabSz="914400" rtl="0" eaLnBrk="1" fontAlgn="auto" latinLnBrk="0" hangingPunct="1">
              <a:lnSpc>
                <a:spcPct val="95000"/>
              </a:lnSpc>
              <a:spcBef>
                <a:spcPts val="0"/>
              </a:spcBef>
              <a:spcAft>
                <a:spcPts val="600"/>
              </a:spcAft>
              <a:buClrTx/>
              <a:buSzTx/>
              <a:buFont typeface="System Font Regular"/>
              <a:buNone/>
              <a:tabLst/>
              <a:defRPr sz="2000">
                <a:solidFill>
                  <a:schemeClr val="accent5"/>
                </a:solidFill>
                <a:latin typeface="Georgia" panose="02040502050405020303" pitchFamily="18" charset="0"/>
              </a:defRPr>
            </a:lvl1pPr>
          </a:lstStyle>
          <a:p>
            <a:pPr marL="0" marR="0" lvl="0" indent="0" algn="ctr" defTabSz="914400" rtl="0" eaLnBrk="1" fontAlgn="auto" latinLnBrk="0" hangingPunct="1">
              <a:lnSpc>
                <a:spcPct val="95000"/>
              </a:lnSpc>
              <a:spcBef>
                <a:spcPts val="0"/>
              </a:spcBef>
              <a:spcAft>
                <a:spcPts val="600"/>
              </a:spcAft>
              <a:buClrTx/>
              <a:buSzTx/>
              <a:buFont typeface="System Font Regular"/>
              <a:buNone/>
              <a:tabLst/>
              <a:defRPr/>
            </a:pPr>
            <a:r>
              <a:rPr lang="en-US" dirty="0"/>
              <a:t>X</a:t>
            </a:r>
          </a:p>
          <a:p>
            <a:pPr lvl="0"/>
            <a:endParaRPr lang="en-US" dirty="0"/>
          </a:p>
        </p:txBody>
      </p:sp>
      <p:sp>
        <p:nvSpPr>
          <p:cNvPr id="15" name="Number">
            <a:extLst>
              <a:ext uri="{FF2B5EF4-FFF2-40B4-BE49-F238E27FC236}">
                <a16:creationId xmlns:a16="http://schemas.microsoft.com/office/drawing/2014/main" id="{06493D53-065B-674D-B762-76404273F0D9}"/>
              </a:ext>
            </a:extLst>
          </p:cNvPr>
          <p:cNvSpPr>
            <a:spLocks noGrp="1"/>
          </p:cNvSpPr>
          <p:nvPr>
            <p:ph type="body" sz="quarter" idx="11" hasCustomPrompt="1"/>
          </p:nvPr>
        </p:nvSpPr>
        <p:spPr>
          <a:xfrm>
            <a:off x="768095" y="2358906"/>
            <a:ext cx="439953" cy="395562"/>
          </a:xfrm>
          <a:prstGeom prst="rect">
            <a:avLst/>
          </a:prstGeom>
        </p:spPr>
        <p:txBody>
          <a:bodyPr lIns="0" rIns="0">
            <a:noAutofit/>
          </a:bodyPr>
          <a:lstStyle>
            <a:lvl1pPr marL="0" marR="0" indent="0" algn="ctr" defTabSz="914400" rtl="0" eaLnBrk="1" fontAlgn="auto" latinLnBrk="0" hangingPunct="1">
              <a:lnSpc>
                <a:spcPct val="95000"/>
              </a:lnSpc>
              <a:spcBef>
                <a:spcPts val="0"/>
              </a:spcBef>
              <a:spcAft>
                <a:spcPts val="600"/>
              </a:spcAft>
              <a:buClrTx/>
              <a:buSzTx/>
              <a:buFont typeface="System Font Regular"/>
              <a:buNone/>
              <a:tabLst/>
              <a:defRPr sz="2000">
                <a:solidFill>
                  <a:schemeClr val="accent5"/>
                </a:solidFill>
                <a:latin typeface="Georgia" panose="02040502050405020303" pitchFamily="18" charset="0"/>
              </a:defRPr>
            </a:lvl1pPr>
          </a:lstStyle>
          <a:p>
            <a:pPr marL="0" marR="0" lvl="0" indent="0" algn="ctr" defTabSz="914400" rtl="0" eaLnBrk="1" fontAlgn="auto" latinLnBrk="0" hangingPunct="1">
              <a:lnSpc>
                <a:spcPct val="95000"/>
              </a:lnSpc>
              <a:spcBef>
                <a:spcPts val="0"/>
              </a:spcBef>
              <a:spcAft>
                <a:spcPts val="600"/>
              </a:spcAft>
              <a:buClrTx/>
              <a:buSzTx/>
              <a:buFont typeface="System Font Regular"/>
              <a:buNone/>
              <a:tabLst/>
              <a:defRPr/>
            </a:pPr>
            <a:r>
              <a:rPr lang="en-US" dirty="0"/>
              <a:t>X</a:t>
            </a:r>
          </a:p>
          <a:p>
            <a:pPr lvl="0"/>
            <a:endParaRPr lang="en-US" dirty="0"/>
          </a:p>
        </p:txBody>
      </p:sp>
      <p:sp>
        <p:nvSpPr>
          <p:cNvPr id="13" name="Number">
            <a:extLst>
              <a:ext uri="{FF2B5EF4-FFF2-40B4-BE49-F238E27FC236}">
                <a16:creationId xmlns:a16="http://schemas.microsoft.com/office/drawing/2014/main" id="{85B432C7-6194-C04D-8607-A1DFBA3219E4}"/>
              </a:ext>
            </a:extLst>
          </p:cNvPr>
          <p:cNvSpPr>
            <a:spLocks noGrp="1"/>
          </p:cNvSpPr>
          <p:nvPr>
            <p:ph type="body" sz="quarter" idx="10" hasCustomPrompt="1"/>
          </p:nvPr>
        </p:nvSpPr>
        <p:spPr>
          <a:xfrm>
            <a:off x="768095" y="1839732"/>
            <a:ext cx="439953" cy="395562"/>
          </a:xfrm>
          <a:prstGeom prst="rect">
            <a:avLst/>
          </a:prstGeom>
        </p:spPr>
        <p:txBody>
          <a:bodyPr lIns="0" rIns="0">
            <a:noAutofit/>
          </a:bodyPr>
          <a:lstStyle>
            <a:lvl1pPr marL="0" indent="0" algn="ctr">
              <a:buNone/>
              <a:defRPr sz="2000">
                <a:solidFill>
                  <a:schemeClr val="accent5"/>
                </a:solidFill>
                <a:latin typeface="Georgia" panose="02040502050405020303" pitchFamily="18" charset="0"/>
              </a:defRPr>
            </a:lvl1pPr>
          </a:lstStyle>
          <a:p>
            <a:pPr lvl="0"/>
            <a:r>
              <a:rPr lang="en-US" dirty="0"/>
              <a:t>X</a:t>
            </a:r>
          </a:p>
        </p:txBody>
      </p:sp>
      <p:sp>
        <p:nvSpPr>
          <p:cNvPr id="23" name="Text Field">
            <a:extLst>
              <a:ext uri="{FF2B5EF4-FFF2-40B4-BE49-F238E27FC236}">
                <a16:creationId xmlns:a16="http://schemas.microsoft.com/office/drawing/2014/main" id="{6D1BD307-5E4B-9647-A402-54CF30BEC3C6}"/>
              </a:ext>
            </a:extLst>
          </p:cNvPr>
          <p:cNvSpPr>
            <a:spLocks noGrp="1"/>
          </p:cNvSpPr>
          <p:nvPr>
            <p:ph type="body" idx="19"/>
          </p:nvPr>
        </p:nvSpPr>
        <p:spPr>
          <a:xfrm>
            <a:off x="1371412" y="3916426"/>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22" name="Text Field">
            <a:extLst>
              <a:ext uri="{FF2B5EF4-FFF2-40B4-BE49-F238E27FC236}">
                <a16:creationId xmlns:a16="http://schemas.microsoft.com/office/drawing/2014/main" id="{A5DE72B7-8353-7C47-A8C2-69DED713D179}"/>
              </a:ext>
            </a:extLst>
          </p:cNvPr>
          <p:cNvSpPr>
            <a:spLocks noGrp="1"/>
          </p:cNvSpPr>
          <p:nvPr>
            <p:ph type="body" idx="18"/>
          </p:nvPr>
        </p:nvSpPr>
        <p:spPr>
          <a:xfrm>
            <a:off x="1371412" y="3397229"/>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20" name="Text Field">
            <a:extLst>
              <a:ext uri="{FF2B5EF4-FFF2-40B4-BE49-F238E27FC236}">
                <a16:creationId xmlns:a16="http://schemas.microsoft.com/office/drawing/2014/main" id="{35FDD008-E0E6-4746-AB5B-78D012E92B2E}"/>
              </a:ext>
            </a:extLst>
          </p:cNvPr>
          <p:cNvSpPr>
            <a:spLocks noGrp="1"/>
          </p:cNvSpPr>
          <p:nvPr>
            <p:ph type="body" idx="17"/>
          </p:nvPr>
        </p:nvSpPr>
        <p:spPr>
          <a:xfrm>
            <a:off x="1371412" y="2878032"/>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9" name="Text Field">
            <a:extLst>
              <a:ext uri="{FF2B5EF4-FFF2-40B4-BE49-F238E27FC236}">
                <a16:creationId xmlns:a16="http://schemas.microsoft.com/office/drawing/2014/main" id="{53E966DA-E5B9-074E-B0AA-F5451AF51BAE}"/>
              </a:ext>
            </a:extLst>
          </p:cNvPr>
          <p:cNvSpPr>
            <a:spLocks noGrp="1"/>
          </p:cNvSpPr>
          <p:nvPr>
            <p:ph type="body" idx="16"/>
          </p:nvPr>
        </p:nvSpPr>
        <p:spPr>
          <a:xfrm>
            <a:off x="1371412" y="2358835"/>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3" name="Text Field">
            <a:extLst>
              <a:ext uri="{FF2B5EF4-FFF2-40B4-BE49-F238E27FC236}">
                <a16:creationId xmlns:a16="http://schemas.microsoft.com/office/drawing/2014/main" id="{FD86EFD9-8225-47A7-9DFF-A350F67E94AA}"/>
              </a:ext>
            </a:extLst>
          </p:cNvPr>
          <p:cNvSpPr>
            <a:spLocks noGrp="1"/>
          </p:cNvSpPr>
          <p:nvPr>
            <p:ph type="body" idx="1"/>
          </p:nvPr>
        </p:nvSpPr>
        <p:spPr>
          <a:xfrm>
            <a:off x="1371412" y="1839638"/>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cxnSp>
        <p:nvCxnSpPr>
          <p:cNvPr id="30" name="Accent Mark">
            <a:extLst>
              <a:ext uri="{FF2B5EF4-FFF2-40B4-BE49-F238E27FC236}">
                <a16:creationId xmlns:a16="http://schemas.microsoft.com/office/drawing/2014/main" id="{27BF9EF6-C607-E74B-BE4E-C1CEE539A463}"/>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44" name="Title">
            <a:extLst>
              <a:ext uri="{FF2B5EF4-FFF2-40B4-BE49-F238E27FC236}">
                <a16:creationId xmlns:a16="http://schemas.microsoft.com/office/drawing/2014/main" id="{985C1EE6-5D28-F64E-BD6D-93704583EE44}"/>
              </a:ext>
            </a:extLst>
          </p:cNvPr>
          <p:cNvSpPr>
            <a:spLocks noGrp="1"/>
          </p:cNvSpPr>
          <p:nvPr>
            <p:ph type="body" sz="quarter" idx="32" hasCustomPrompt="1"/>
          </p:nvPr>
        </p:nvSpPr>
        <p:spPr>
          <a:xfrm>
            <a:off x="762000" y="508000"/>
            <a:ext cx="10671048" cy="822960"/>
          </a:xfrm>
        </p:spPr>
        <p:txBody>
          <a:bodyPr anchor="b" anchorCtr="0"/>
          <a:lstStyle>
            <a:lvl1pPr>
              <a:defRPr sz="2400" b="1"/>
            </a:lvl1pPr>
          </a:lstStyle>
          <a:p>
            <a:pPr lvl="0"/>
            <a:r>
              <a:rPr lang="en-US" dirty="0"/>
              <a:t>Title</a:t>
            </a:r>
          </a:p>
        </p:txBody>
      </p:sp>
      <p:pic>
        <p:nvPicPr>
          <p:cNvPr id="24" name="Abstract Pattern Strip">
            <a:extLst>
              <a:ext uri="{FF2B5EF4-FFF2-40B4-BE49-F238E27FC236}">
                <a16:creationId xmlns:a16="http://schemas.microsoft.com/office/drawing/2014/main" id="{6389BC6F-934C-3E4C-8EFF-C5723C482C64}"/>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7694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preserve="1" userDrawn="1">
  <p:cSld name="1_Dark - Numbered Outline 2 Column">
    <p:bg>
      <p:bgPr>
        <a:solidFill>
          <a:schemeClr val="tx1"/>
        </a:solidFill>
        <a:effectLst/>
      </p:bgPr>
    </p:bg>
    <p:spTree>
      <p:nvGrpSpPr>
        <p:cNvPr id="1" name=""/>
        <p:cNvGrpSpPr/>
        <p:nvPr/>
      </p:nvGrpSpPr>
      <p:grpSpPr>
        <a:xfrm>
          <a:off x="0" y="0"/>
          <a:ext cx="0" cy="0"/>
          <a:chOff x="0" y="0"/>
          <a:chExt cx="0" cy="0"/>
        </a:xfrm>
      </p:grpSpPr>
      <p:pic>
        <p:nvPicPr>
          <p:cNvPr id="44" name="Data Texture Cloud">
            <a:extLst>
              <a:ext uri="{FF2B5EF4-FFF2-40B4-BE49-F238E27FC236}">
                <a16:creationId xmlns:a16="http://schemas.microsoft.com/office/drawing/2014/main" id="{8704FFD7-23EE-EC4D-ABF6-35D3AD95107F}"/>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r="48641"/>
          <a:stretch/>
        </p:blipFill>
        <p:spPr>
          <a:xfrm>
            <a:off x="9881411" y="521208"/>
            <a:ext cx="2310589" cy="1701811"/>
          </a:xfrm>
          <a:prstGeom prst="rect">
            <a:avLst/>
          </a:prstGeom>
        </p:spPr>
      </p:pic>
      <p:pic>
        <p:nvPicPr>
          <p:cNvPr id="26" name="OTag">
            <a:extLst>
              <a:ext uri="{FF2B5EF4-FFF2-40B4-BE49-F238E27FC236}">
                <a16:creationId xmlns:a16="http://schemas.microsoft.com/office/drawing/2014/main" id="{6B255320-7797-3244-AB7F-7048F2FDBBD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46" name="Footer">
            <a:extLst>
              <a:ext uri="{FF2B5EF4-FFF2-40B4-BE49-F238E27FC236}">
                <a16:creationId xmlns:a16="http://schemas.microsoft.com/office/drawing/2014/main" id="{FCC6647B-EC4B-AB42-BF10-5C8E8A23A9D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31" name="Slide Number">
            <a:extLst>
              <a:ext uri="{FF2B5EF4-FFF2-40B4-BE49-F238E27FC236}">
                <a16:creationId xmlns:a16="http://schemas.microsoft.com/office/drawing/2014/main" id="{CC5C0CA0-2B8A-9F4E-A261-9C8E089C7C65}"/>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38" name="Number">
            <a:extLst>
              <a:ext uri="{FF2B5EF4-FFF2-40B4-BE49-F238E27FC236}">
                <a16:creationId xmlns:a16="http://schemas.microsoft.com/office/drawing/2014/main" id="{2F38CE05-2128-F946-832B-CF7806F2B597}"/>
              </a:ext>
            </a:extLst>
          </p:cNvPr>
          <p:cNvSpPr>
            <a:spLocks noGrp="1"/>
          </p:cNvSpPr>
          <p:nvPr>
            <p:ph type="body" sz="quarter" idx="26" hasCustomPrompt="1"/>
          </p:nvPr>
        </p:nvSpPr>
        <p:spPr>
          <a:xfrm>
            <a:off x="6342892" y="3916426"/>
            <a:ext cx="439953" cy="395562"/>
          </a:xfrm>
          <a:prstGeom prst="rect">
            <a:avLst/>
          </a:prstGeom>
        </p:spPr>
        <p:txBody>
          <a:bodyPr lIns="0" rIns="0">
            <a:noAutofit/>
          </a:bodyPr>
          <a:lstStyle>
            <a:lvl1pPr marL="0" indent="0" algn="ctr">
              <a:buNone/>
              <a:defRPr sz="2000">
                <a:solidFill>
                  <a:schemeClr val="accent6"/>
                </a:solidFill>
                <a:latin typeface="Georgia" panose="02040502050405020303" pitchFamily="18" charset="0"/>
              </a:defRPr>
            </a:lvl1pPr>
          </a:lstStyle>
          <a:p>
            <a:pPr lvl="0"/>
            <a:r>
              <a:rPr lang="en-US" dirty="0"/>
              <a:t>X</a:t>
            </a:r>
          </a:p>
        </p:txBody>
      </p:sp>
      <p:sp>
        <p:nvSpPr>
          <p:cNvPr id="37" name="Number">
            <a:extLst>
              <a:ext uri="{FF2B5EF4-FFF2-40B4-BE49-F238E27FC236}">
                <a16:creationId xmlns:a16="http://schemas.microsoft.com/office/drawing/2014/main" id="{57B2FD3E-93EE-0A45-9E7C-CB3E5765653D}"/>
              </a:ext>
            </a:extLst>
          </p:cNvPr>
          <p:cNvSpPr>
            <a:spLocks noGrp="1"/>
          </p:cNvSpPr>
          <p:nvPr>
            <p:ph type="body" sz="quarter" idx="25" hasCustomPrompt="1"/>
          </p:nvPr>
        </p:nvSpPr>
        <p:spPr>
          <a:xfrm>
            <a:off x="6342892" y="3397254"/>
            <a:ext cx="439953" cy="395562"/>
          </a:xfrm>
          <a:prstGeom prst="rect">
            <a:avLst/>
          </a:prstGeom>
        </p:spPr>
        <p:txBody>
          <a:bodyPr lIns="0" rIns="0">
            <a:noAutofit/>
          </a:bodyPr>
          <a:lstStyle>
            <a:lvl1pPr marL="0" indent="0" algn="ctr">
              <a:buNone/>
              <a:defRPr sz="2000">
                <a:solidFill>
                  <a:schemeClr val="accent6"/>
                </a:solidFill>
                <a:latin typeface="Georgia" panose="02040502050405020303" pitchFamily="18" charset="0"/>
              </a:defRPr>
            </a:lvl1pPr>
          </a:lstStyle>
          <a:p>
            <a:pPr lvl="0"/>
            <a:r>
              <a:rPr lang="en-US" dirty="0"/>
              <a:t>X</a:t>
            </a:r>
          </a:p>
        </p:txBody>
      </p:sp>
      <p:sp>
        <p:nvSpPr>
          <p:cNvPr id="36" name="Number">
            <a:extLst>
              <a:ext uri="{FF2B5EF4-FFF2-40B4-BE49-F238E27FC236}">
                <a16:creationId xmlns:a16="http://schemas.microsoft.com/office/drawing/2014/main" id="{4C37858A-AC21-CB41-8C96-65D9002230E4}"/>
              </a:ext>
            </a:extLst>
          </p:cNvPr>
          <p:cNvSpPr>
            <a:spLocks noGrp="1"/>
          </p:cNvSpPr>
          <p:nvPr>
            <p:ph type="body" sz="quarter" idx="24" hasCustomPrompt="1"/>
          </p:nvPr>
        </p:nvSpPr>
        <p:spPr>
          <a:xfrm>
            <a:off x="6342892" y="2878080"/>
            <a:ext cx="439953" cy="395562"/>
          </a:xfrm>
          <a:prstGeom prst="rect">
            <a:avLst/>
          </a:prstGeom>
        </p:spPr>
        <p:txBody>
          <a:bodyPr lIns="0" rIns="0">
            <a:noAutofit/>
          </a:bodyPr>
          <a:lstStyle>
            <a:lvl1pPr marL="0" indent="0" algn="ctr">
              <a:buNone/>
              <a:defRPr sz="2000">
                <a:solidFill>
                  <a:schemeClr val="accent6"/>
                </a:solidFill>
                <a:latin typeface="Georgia" panose="02040502050405020303" pitchFamily="18" charset="0"/>
              </a:defRPr>
            </a:lvl1pPr>
          </a:lstStyle>
          <a:p>
            <a:pPr lvl="0"/>
            <a:r>
              <a:rPr lang="en-US" dirty="0"/>
              <a:t>X</a:t>
            </a:r>
          </a:p>
        </p:txBody>
      </p:sp>
      <p:sp>
        <p:nvSpPr>
          <p:cNvPr id="35" name="Number">
            <a:extLst>
              <a:ext uri="{FF2B5EF4-FFF2-40B4-BE49-F238E27FC236}">
                <a16:creationId xmlns:a16="http://schemas.microsoft.com/office/drawing/2014/main" id="{97B05350-6C68-E84A-81F0-64BB53EE5EE5}"/>
              </a:ext>
            </a:extLst>
          </p:cNvPr>
          <p:cNvSpPr>
            <a:spLocks noGrp="1"/>
          </p:cNvSpPr>
          <p:nvPr>
            <p:ph type="body" sz="quarter" idx="23" hasCustomPrompt="1"/>
          </p:nvPr>
        </p:nvSpPr>
        <p:spPr>
          <a:xfrm>
            <a:off x="6342892" y="2358906"/>
            <a:ext cx="439953" cy="395562"/>
          </a:xfrm>
          <a:prstGeom prst="rect">
            <a:avLst/>
          </a:prstGeom>
        </p:spPr>
        <p:txBody>
          <a:bodyPr lIns="0" rIns="0">
            <a:noAutofit/>
          </a:bodyPr>
          <a:lstStyle>
            <a:lvl1pPr marL="0" indent="0" algn="ctr">
              <a:buNone/>
              <a:defRPr sz="2000">
                <a:solidFill>
                  <a:schemeClr val="accent6"/>
                </a:solidFill>
                <a:latin typeface="Georgia" panose="02040502050405020303" pitchFamily="18" charset="0"/>
              </a:defRPr>
            </a:lvl1pPr>
          </a:lstStyle>
          <a:p>
            <a:pPr lvl="0"/>
            <a:r>
              <a:rPr lang="en-US" dirty="0"/>
              <a:t>X</a:t>
            </a:r>
          </a:p>
        </p:txBody>
      </p:sp>
      <p:sp>
        <p:nvSpPr>
          <p:cNvPr id="34" name="Number">
            <a:extLst>
              <a:ext uri="{FF2B5EF4-FFF2-40B4-BE49-F238E27FC236}">
                <a16:creationId xmlns:a16="http://schemas.microsoft.com/office/drawing/2014/main" id="{50B157E0-DFD4-4442-837D-FEFEE0ED83D0}"/>
              </a:ext>
            </a:extLst>
          </p:cNvPr>
          <p:cNvSpPr>
            <a:spLocks noGrp="1"/>
          </p:cNvSpPr>
          <p:nvPr>
            <p:ph type="body" sz="quarter" idx="22" hasCustomPrompt="1"/>
          </p:nvPr>
        </p:nvSpPr>
        <p:spPr>
          <a:xfrm>
            <a:off x="6342892" y="1839732"/>
            <a:ext cx="439953" cy="395562"/>
          </a:xfrm>
          <a:prstGeom prst="rect">
            <a:avLst/>
          </a:prstGeom>
        </p:spPr>
        <p:txBody>
          <a:bodyPr lIns="0" rIns="0">
            <a:noAutofit/>
          </a:bodyPr>
          <a:lstStyle>
            <a:lvl1pPr marL="0" indent="0" algn="ctr">
              <a:buNone/>
              <a:defRPr sz="2000">
                <a:solidFill>
                  <a:schemeClr val="accent6"/>
                </a:solidFill>
                <a:latin typeface="Georgia" panose="02040502050405020303" pitchFamily="18" charset="0"/>
              </a:defRPr>
            </a:lvl1pPr>
          </a:lstStyle>
          <a:p>
            <a:pPr lvl="0"/>
            <a:r>
              <a:rPr lang="en-US" dirty="0"/>
              <a:t>X</a:t>
            </a:r>
          </a:p>
        </p:txBody>
      </p:sp>
      <p:sp>
        <p:nvSpPr>
          <p:cNvPr id="42" name="Text Field">
            <a:extLst>
              <a:ext uri="{FF2B5EF4-FFF2-40B4-BE49-F238E27FC236}">
                <a16:creationId xmlns:a16="http://schemas.microsoft.com/office/drawing/2014/main" id="{513F9047-4D4F-4944-A54F-6838E69D529C}"/>
              </a:ext>
            </a:extLst>
          </p:cNvPr>
          <p:cNvSpPr>
            <a:spLocks noGrp="1"/>
          </p:cNvSpPr>
          <p:nvPr>
            <p:ph type="body" idx="30"/>
          </p:nvPr>
        </p:nvSpPr>
        <p:spPr>
          <a:xfrm>
            <a:off x="6946209" y="3916426"/>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bg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1" name="Text Field">
            <a:extLst>
              <a:ext uri="{FF2B5EF4-FFF2-40B4-BE49-F238E27FC236}">
                <a16:creationId xmlns:a16="http://schemas.microsoft.com/office/drawing/2014/main" id="{AB0EA59E-C5BD-2449-B9B1-56DEAED420FF}"/>
              </a:ext>
            </a:extLst>
          </p:cNvPr>
          <p:cNvSpPr>
            <a:spLocks noGrp="1"/>
          </p:cNvSpPr>
          <p:nvPr>
            <p:ph type="body" idx="29"/>
          </p:nvPr>
        </p:nvSpPr>
        <p:spPr>
          <a:xfrm>
            <a:off x="6946209" y="3397229"/>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bg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0" name="Text Field">
            <a:extLst>
              <a:ext uri="{FF2B5EF4-FFF2-40B4-BE49-F238E27FC236}">
                <a16:creationId xmlns:a16="http://schemas.microsoft.com/office/drawing/2014/main" id="{22511F22-E591-F74E-BFD2-CDD45D3AD3EB}"/>
              </a:ext>
            </a:extLst>
          </p:cNvPr>
          <p:cNvSpPr>
            <a:spLocks noGrp="1"/>
          </p:cNvSpPr>
          <p:nvPr>
            <p:ph type="body" idx="28"/>
          </p:nvPr>
        </p:nvSpPr>
        <p:spPr>
          <a:xfrm>
            <a:off x="6946209" y="2878032"/>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bg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39" name="Text Field">
            <a:extLst>
              <a:ext uri="{FF2B5EF4-FFF2-40B4-BE49-F238E27FC236}">
                <a16:creationId xmlns:a16="http://schemas.microsoft.com/office/drawing/2014/main" id="{22D41171-F1BC-0242-9A58-63B4D72A490C}"/>
              </a:ext>
            </a:extLst>
          </p:cNvPr>
          <p:cNvSpPr>
            <a:spLocks noGrp="1"/>
          </p:cNvSpPr>
          <p:nvPr>
            <p:ph type="body" idx="27"/>
          </p:nvPr>
        </p:nvSpPr>
        <p:spPr>
          <a:xfrm>
            <a:off x="6946209" y="2358835"/>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bg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3" name="Text Field">
            <a:extLst>
              <a:ext uri="{FF2B5EF4-FFF2-40B4-BE49-F238E27FC236}">
                <a16:creationId xmlns:a16="http://schemas.microsoft.com/office/drawing/2014/main" id="{3D9253FE-8D61-AC4A-B664-3F8478D670B8}"/>
              </a:ext>
            </a:extLst>
          </p:cNvPr>
          <p:cNvSpPr>
            <a:spLocks noGrp="1"/>
          </p:cNvSpPr>
          <p:nvPr>
            <p:ph type="body" idx="31"/>
          </p:nvPr>
        </p:nvSpPr>
        <p:spPr>
          <a:xfrm>
            <a:off x="6946209" y="1839638"/>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bg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cxnSp>
        <p:nvCxnSpPr>
          <p:cNvPr id="27" name="Column Divider">
            <a:extLst>
              <a:ext uri="{FF2B5EF4-FFF2-40B4-BE49-F238E27FC236}">
                <a16:creationId xmlns:a16="http://schemas.microsoft.com/office/drawing/2014/main" id="{90C130B8-DB30-A047-8311-FCD7EEDF456C}"/>
              </a:ext>
            </a:extLst>
          </p:cNvPr>
          <p:cNvCxnSpPr/>
          <p:nvPr userDrawn="1"/>
        </p:nvCxnSpPr>
        <p:spPr>
          <a:xfrm>
            <a:off x="6096002"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Number">
            <a:extLst>
              <a:ext uri="{FF2B5EF4-FFF2-40B4-BE49-F238E27FC236}">
                <a16:creationId xmlns:a16="http://schemas.microsoft.com/office/drawing/2014/main" id="{0EC907BF-0F79-AE40-A0E1-10EDEEBBAE51}"/>
              </a:ext>
            </a:extLst>
          </p:cNvPr>
          <p:cNvSpPr>
            <a:spLocks noGrp="1"/>
          </p:cNvSpPr>
          <p:nvPr>
            <p:ph type="body" sz="quarter" idx="14" hasCustomPrompt="1"/>
          </p:nvPr>
        </p:nvSpPr>
        <p:spPr>
          <a:xfrm>
            <a:off x="768095" y="3916426"/>
            <a:ext cx="439953" cy="395562"/>
          </a:xfrm>
          <a:prstGeom prst="rect">
            <a:avLst/>
          </a:prstGeom>
        </p:spPr>
        <p:txBody>
          <a:bodyPr lIns="0" rIns="0">
            <a:noAutofit/>
          </a:bodyPr>
          <a:lstStyle>
            <a:lvl1pPr marL="0" indent="0" algn="ctr">
              <a:buNone/>
              <a:defRPr sz="2000">
                <a:solidFill>
                  <a:schemeClr val="accent6"/>
                </a:solidFill>
                <a:latin typeface="Georgia" panose="02040502050405020303" pitchFamily="18" charset="0"/>
              </a:defRPr>
            </a:lvl1pPr>
          </a:lstStyle>
          <a:p>
            <a:pPr lvl="0"/>
            <a:r>
              <a:rPr lang="en-US" dirty="0"/>
              <a:t>X</a:t>
            </a:r>
          </a:p>
        </p:txBody>
      </p:sp>
      <p:sp>
        <p:nvSpPr>
          <p:cNvPr id="17" name="Number">
            <a:extLst>
              <a:ext uri="{FF2B5EF4-FFF2-40B4-BE49-F238E27FC236}">
                <a16:creationId xmlns:a16="http://schemas.microsoft.com/office/drawing/2014/main" id="{D25DA43B-4E3A-394F-B8B3-16A0A25D880E}"/>
              </a:ext>
            </a:extLst>
          </p:cNvPr>
          <p:cNvSpPr>
            <a:spLocks noGrp="1"/>
          </p:cNvSpPr>
          <p:nvPr>
            <p:ph type="body" sz="quarter" idx="13" hasCustomPrompt="1"/>
          </p:nvPr>
        </p:nvSpPr>
        <p:spPr>
          <a:xfrm>
            <a:off x="768095" y="3397254"/>
            <a:ext cx="439953" cy="395562"/>
          </a:xfrm>
          <a:prstGeom prst="rect">
            <a:avLst/>
          </a:prstGeom>
        </p:spPr>
        <p:txBody>
          <a:bodyPr lIns="0" rIns="0">
            <a:noAutofit/>
          </a:bodyPr>
          <a:lstStyle>
            <a:lvl1pPr marL="0" indent="0" algn="ctr">
              <a:buNone/>
              <a:defRPr sz="2000">
                <a:solidFill>
                  <a:schemeClr val="accent6"/>
                </a:solidFill>
                <a:latin typeface="Georgia" panose="02040502050405020303" pitchFamily="18" charset="0"/>
              </a:defRPr>
            </a:lvl1pPr>
          </a:lstStyle>
          <a:p>
            <a:pPr lvl="0"/>
            <a:r>
              <a:rPr lang="en-US" dirty="0"/>
              <a:t>X</a:t>
            </a:r>
          </a:p>
        </p:txBody>
      </p:sp>
      <p:sp>
        <p:nvSpPr>
          <p:cNvPr id="16" name="Number">
            <a:extLst>
              <a:ext uri="{FF2B5EF4-FFF2-40B4-BE49-F238E27FC236}">
                <a16:creationId xmlns:a16="http://schemas.microsoft.com/office/drawing/2014/main" id="{DD2FB6D0-D95C-6242-A795-CCD93D8A20FE}"/>
              </a:ext>
            </a:extLst>
          </p:cNvPr>
          <p:cNvSpPr>
            <a:spLocks noGrp="1"/>
          </p:cNvSpPr>
          <p:nvPr>
            <p:ph type="body" sz="quarter" idx="12" hasCustomPrompt="1"/>
          </p:nvPr>
        </p:nvSpPr>
        <p:spPr>
          <a:xfrm>
            <a:off x="768095" y="2878080"/>
            <a:ext cx="439953" cy="395562"/>
          </a:xfrm>
          <a:prstGeom prst="rect">
            <a:avLst/>
          </a:prstGeom>
        </p:spPr>
        <p:txBody>
          <a:bodyPr lIns="0" rIns="0">
            <a:noAutofit/>
          </a:bodyPr>
          <a:lstStyle>
            <a:lvl1pPr marL="0" indent="0" algn="ctr">
              <a:buNone/>
              <a:defRPr sz="2000">
                <a:solidFill>
                  <a:schemeClr val="accent6"/>
                </a:solidFill>
                <a:latin typeface="Georgia" panose="02040502050405020303" pitchFamily="18" charset="0"/>
              </a:defRPr>
            </a:lvl1pPr>
          </a:lstStyle>
          <a:p>
            <a:pPr lvl="0"/>
            <a:r>
              <a:rPr lang="en-US" dirty="0"/>
              <a:t>X</a:t>
            </a:r>
          </a:p>
        </p:txBody>
      </p:sp>
      <p:sp>
        <p:nvSpPr>
          <p:cNvPr id="15" name="Number">
            <a:extLst>
              <a:ext uri="{FF2B5EF4-FFF2-40B4-BE49-F238E27FC236}">
                <a16:creationId xmlns:a16="http://schemas.microsoft.com/office/drawing/2014/main" id="{06493D53-065B-674D-B762-76404273F0D9}"/>
              </a:ext>
            </a:extLst>
          </p:cNvPr>
          <p:cNvSpPr>
            <a:spLocks noGrp="1"/>
          </p:cNvSpPr>
          <p:nvPr>
            <p:ph type="body" sz="quarter" idx="11" hasCustomPrompt="1"/>
          </p:nvPr>
        </p:nvSpPr>
        <p:spPr>
          <a:xfrm>
            <a:off x="768095" y="2358906"/>
            <a:ext cx="439953" cy="395562"/>
          </a:xfrm>
          <a:prstGeom prst="rect">
            <a:avLst/>
          </a:prstGeom>
        </p:spPr>
        <p:txBody>
          <a:bodyPr lIns="0" rIns="0">
            <a:noAutofit/>
          </a:bodyPr>
          <a:lstStyle>
            <a:lvl1pPr marL="0" indent="0" algn="ctr">
              <a:buNone/>
              <a:defRPr sz="2000">
                <a:solidFill>
                  <a:schemeClr val="accent6"/>
                </a:solidFill>
                <a:latin typeface="Georgia" panose="02040502050405020303" pitchFamily="18" charset="0"/>
              </a:defRPr>
            </a:lvl1pPr>
          </a:lstStyle>
          <a:p>
            <a:pPr lvl="0"/>
            <a:r>
              <a:rPr lang="en-US" dirty="0"/>
              <a:t>X</a:t>
            </a:r>
          </a:p>
        </p:txBody>
      </p:sp>
      <p:sp>
        <p:nvSpPr>
          <p:cNvPr id="13" name="Number">
            <a:extLst>
              <a:ext uri="{FF2B5EF4-FFF2-40B4-BE49-F238E27FC236}">
                <a16:creationId xmlns:a16="http://schemas.microsoft.com/office/drawing/2014/main" id="{85B432C7-6194-C04D-8607-A1DFBA3219E4}"/>
              </a:ext>
            </a:extLst>
          </p:cNvPr>
          <p:cNvSpPr>
            <a:spLocks noGrp="1"/>
          </p:cNvSpPr>
          <p:nvPr>
            <p:ph type="body" sz="quarter" idx="10" hasCustomPrompt="1"/>
          </p:nvPr>
        </p:nvSpPr>
        <p:spPr>
          <a:xfrm>
            <a:off x="768095" y="1839732"/>
            <a:ext cx="439953" cy="395562"/>
          </a:xfrm>
          <a:prstGeom prst="rect">
            <a:avLst/>
          </a:prstGeom>
        </p:spPr>
        <p:txBody>
          <a:bodyPr lIns="0" rIns="0">
            <a:noAutofit/>
          </a:bodyPr>
          <a:lstStyle>
            <a:lvl1pPr marL="0" indent="0" algn="ctr">
              <a:buNone/>
              <a:defRPr sz="2000">
                <a:solidFill>
                  <a:schemeClr val="accent6"/>
                </a:solidFill>
                <a:latin typeface="Georgia" panose="02040502050405020303" pitchFamily="18" charset="0"/>
              </a:defRPr>
            </a:lvl1pPr>
          </a:lstStyle>
          <a:p>
            <a:pPr lvl="0"/>
            <a:r>
              <a:rPr lang="en-US" dirty="0"/>
              <a:t>X</a:t>
            </a:r>
          </a:p>
        </p:txBody>
      </p:sp>
      <p:sp>
        <p:nvSpPr>
          <p:cNvPr id="23" name="Text Field">
            <a:extLst>
              <a:ext uri="{FF2B5EF4-FFF2-40B4-BE49-F238E27FC236}">
                <a16:creationId xmlns:a16="http://schemas.microsoft.com/office/drawing/2014/main" id="{6D1BD307-5E4B-9647-A402-54CF30BEC3C6}"/>
              </a:ext>
            </a:extLst>
          </p:cNvPr>
          <p:cNvSpPr>
            <a:spLocks noGrp="1"/>
          </p:cNvSpPr>
          <p:nvPr>
            <p:ph type="body" idx="19"/>
          </p:nvPr>
        </p:nvSpPr>
        <p:spPr>
          <a:xfrm>
            <a:off x="1371412" y="3916426"/>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bg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22" name="Text Field">
            <a:extLst>
              <a:ext uri="{FF2B5EF4-FFF2-40B4-BE49-F238E27FC236}">
                <a16:creationId xmlns:a16="http://schemas.microsoft.com/office/drawing/2014/main" id="{A5DE72B7-8353-7C47-A8C2-69DED713D179}"/>
              </a:ext>
            </a:extLst>
          </p:cNvPr>
          <p:cNvSpPr>
            <a:spLocks noGrp="1"/>
          </p:cNvSpPr>
          <p:nvPr>
            <p:ph type="body" idx="18"/>
          </p:nvPr>
        </p:nvSpPr>
        <p:spPr>
          <a:xfrm>
            <a:off x="1371412" y="3397229"/>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bg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20" name="Text Field">
            <a:extLst>
              <a:ext uri="{FF2B5EF4-FFF2-40B4-BE49-F238E27FC236}">
                <a16:creationId xmlns:a16="http://schemas.microsoft.com/office/drawing/2014/main" id="{35FDD008-E0E6-4746-AB5B-78D012E92B2E}"/>
              </a:ext>
            </a:extLst>
          </p:cNvPr>
          <p:cNvSpPr>
            <a:spLocks noGrp="1"/>
          </p:cNvSpPr>
          <p:nvPr>
            <p:ph type="body" idx="17"/>
          </p:nvPr>
        </p:nvSpPr>
        <p:spPr>
          <a:xfrm>
            <a:off x="1371412" y="2878032"/>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bg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9" name="Text Field">
            <a:extLst>
              <a:ext uri="{FF2B5EF4-FFF2-40B4-BE49-F238E27FC236}">
                <a16:creationId xmlns:a16="http://schemas.microsoft.com/office/drawing/2014/main" id="{53E966DA-E5B9-074E-B0AA-F5451AF51BAE}"/>
              </a:ext>
            </a:extLst>
          </p:cNvPr>
          <p:cNvSpPr>
            <a:spLocks noGrp="1"/>
          </p:cNvSpPr>
          <p:nvPr>
            <p:ph type="body" idx="16"/>
          </p:nvPr>
        </p:nvSpPr>
        <p:spPr>
          <a:xfrm>
            <a:off x="1371412" y="2358835"/>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bg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3" name="Text Field">
            <a:extLst>
              <a:ext uri="{FF2B5EF4-FFF2-40B4-BE49-F238E27FC236}">
                <a16:creationId xmlns:a16="http://schemas.microsoft.com/office/drawing/2014/main" id="{FD86EFD9-8225-47A7-9DFF-A350F67E94AA}"/>
              </a:ext>
            </a:extLst>
          </p:cNvPr>
          <p:cNvSpPr>
            <a:spLocks noGrp="1"/>
          </p:cNvSpPr>
          <p:nvPr>
            <p:ph type="body" idx="1"/>
          </p:nvPr>
        </p:nvSpPr>
        <p:spPr>
          <a:xfrm>
            <a:off x="1371412" y="1839638"/>
            <a:ext cx="4471604" cy="395562"/>
          </a:xfrm>
          <a:prstGeom prst="rect">
            <a:avLst/>
          </a:prstGeo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chemeClr val="bg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cxnSp>
        <p:nvCxnSpPr>
          <p:cNvPr id="30" name="Accent Mark">
            <a:extLst>
              <a:ext uri="{FF2B5EF4-FFF2-40B4-BE49-F238E27FC236}">
                <a16:creationId xmlns:a16="http://schemas.microsoft.com/office/drawing/2014/main" id="{27BF9EF6-C607-E74B-BE4E-C1CEE539A463}"/>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33" name="Title">
            <a:extLst>
              <a:ext uri="{FF2B5EF4-FFF2-40B4-BE49-F238E27FC236}">
                <a16:creationId xmlns:a16="http://schemas.microsoft.com/office/drawing/2014/main" id="{D9AA50B9-ED2D-9E4E-B345-DABFD93D5FB7}"/>
              </a:ext>
            </a:extLst>
          </p:cNvPr>
          <p:cNvSpPr>
            <a:spLocks noGrp="1"/>
          </p:cNvSpPr>
          <p:nvPr>
            <p:ph type="body" sz="quarter" idx="20" hasCustomPrompt="1"/>
          </p:nvPr>
        </p:nvSpPr>
        <p:spPr>
          <a:xfrm>
            <a:off x="762000" y="508000"/>
            <a:ext cx="10671048" cy="822960"/>
          </a:xfrm>
        </p:spPr>
        <p:txBody>
          <a:bodyPr anchor="b" anchorCtr="0"/>
          <a:lstStyle>
            <a:lvl1pPr>
              <a:defRPr sz="2400" b="1">
                <a:solidFill>
                  <a:schemeClr val="bg1"/>
                </a:solidFill>
              </a:defRPr>
            </a:lvl1pPr>
          </a:lstStyle>
          <a:p>
            <a:pPr lvl="0"/>
            <a:r>
              <a:rPr lang="en-US" dirty="0"/>
              <a:t>Title</a:t>
            </a:r>
          </a:p>
        </p:txBody>
      </p:sp>
      <p:pic>
        <p:nvPicPr>
          <p:cNvPr id="24" name="Abstract Pattern Strip">
            <a:extLst>
              <a:ext uri="{FF2B5EF4-FFF2-40B4-BE49-F238E27FC236}">
                <a16:creationId xmlns:a16="http://schemas.microsoft.com/office/drawing/2014/main" id="{6389BC6F-934C-3E4C-8EFF-C5723C482C64}"/>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050316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preserve="1" userDrawn="1">
  <p:cSld name="1_Light - Quote with Data Texture Background">
    <p:bg>
      <p:bgPr>
        <a:solidFill>
          <a:schemeClr val="bg1"/>
        </a:solidFill>
        <a:effectLst/>
      </p:bgPr>
    </p:bg>
    <p:spTree>
      <p:nvGrpSpPr>
        <p:cNvPr id="1" name=""/>
        <p:cNvGrpSpPr/>
        <p:nvPr/>
      </p:nvGrpSpPr>
      <p:grpSpPr>
        <a:xfrm>
          <a:off x="0" y="0"/>
          <a:ext cx="0" cy="0"/>
          <a:chOff x="0" y="0"/>
          <a:chExt cx="0" cy="0"/>
        </a:xfrm>
      </p:grpSpPr>
      <p:pic>
        <p:nvPicPr>
          <p:cNvPr id="11" name="Data Texture Image">
            <a:extLst>
              <a:ext uri="{FF2B5EF4-FFF2-40B4-BE49-F238E27FC236}">
                <a16:creationId xmlns:a16="http://schemas.microsoft.com/office/drawing/2014/main" id="{37719A65-A15E-D649-BA4C-EB7554C2C990}"/>
              </a:ext>
            </a:extLst>
          </p:cNvPr>
          <p:cNvPicPr>
            <a:picLocks noChangeAspect="1"/>
          </p:cNvPicPr>
          <p:nvPr userDrawn="1"/>
        </p:nvPicPr>
        <p:blipFill>
          <a:blip r:embed="rId2">
            <a:alphaModFix amt="30000"/>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30" name="OTag">
            <a:extLst>
              <a:ext uri="{FF2B5EF4-FFF2-40B4-BE49-F238E27FC236}">
                <a16:creationId xmlns:a16="http://schemas.microsoft.com/office/drawing/2014/main" id="{7DC71B8D-1AA8-1D49-9770-9D8CD0F61F95}"/>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5" name="Footer">
            <a:extLst>
              <a:ext uri="{FF2B5EF4-FFF2-40B4-BE49-F238E27FC236}">
                <a16:creationId xmlns:a16="http://schemas.microsoft.com/office/drawing/2014/main" id="{BD6A4DBE-C2D1-0143-B03F-46AD99BF53BE}"/>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5" name="Slide Number">
            <a:extLst>
              <a:ext uri="{FF2B5EF4-FFF2-40B4-BE49-F238E27FC236}">
                <a16:creationId xmlns:a16="http://schemas.microsoft.com/office/drawing/2014/main" id="{CF4AC442-1E4B-8E49-A1D2-97D0EDB48C48}"/>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2" name="Text Field">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706392"/>
            <a:ext cx="5333999" cy="895181"/>
          </a:xfrm>
        </p:spPr>
        <p:txBody>
          <a:bodyPr>
            <a:noAutofit/>
          </a:bodyPr>
          <a:lstStyle>
            <a:lvl1pPr>
              <a:defRPr/>
            </a:lvl1pPr>
          </a:lstStyle>
          <a:p>
            <a:pPr lvl="0"/>
            <a:r>
              <a:rPr lang="en-US" dirty="0"/>
              <a:t>Additional information if needed</a:t>
            </a:r>
          </a:p>
        </p:txBody>
      </p: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368799"/>
            <a:ext cx="5333999" cy="266291"/>
          </a:xfrm>
        </p:spPr>
        <p:txBody>
          <a:bodyPr>
            <a:noAutofit/>
          </a:bodyPr>
          <a:lstStyle>
            <a:lvl1pPr>
              <a:defRPr b="1"/>
            </a:lvl1pPr>
          </a:lstStyle>
          <a:p>
            <a:pPr lvl="0"/>
            <a:r>
              <a:rPr lang="en-US" dirty="0"/>
              <a:t>Name of person quoted</a:t>
            </a:r>
          </a:p>
        </p:txBody>
      </p:sp>
      <p:cxnSp>
        <p:nvCxnSpPr>
          <p:cNvPr id="22" name="Accent Mark">
            <a:extLst>
              <a:ext uri="{FF2B5EF4-FFF2-40B4-BE49-F238E27FC236}">
                <a16:creationId xmlns:a16="http://schemas.microsoft.com/office/drawing/2014/main" id="{F363974D-C85A-FE42-A520-65FD80C0574A}"/>
              </a:ext>
            </a:extLst>
          </p:cNvPr>
          <p:cNvCxnSpPr>
            <a:cxnSpLocks/>
          </p:cNvCxnSpPr>
          <p:nvPr userDrawn="1"/>
        </p:nvCxnSpPr>
        <p:spPr>
          <a:xfrm flipH="1">
            <a:off x="762000" y="4115028"/>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1" name="Quote">
            <a:extLst>
              <a:ext uri="{FF2B5EF4-FFF2-40B4-BE49-F238E27FC236}">
                <a16:creationId xmlns:a16="http://schemas.microsoft.com/office/drawing/2014/main" id="{2986242B-B8ED-0E49-8935-3E4635F59B04}"/>
              </a:ext>
            </a:extLst>
          </p:cNvPr>
          <p:cNvSpPr>
            <a:spLocks noGrp="1"/>
          </p:cNvSpPr>
          <p:nvPr>
            <p:ph type="body" sz="quarter" idx="13" hasCustomPrompt="1"/>
          </p:nvPr>
        </p:nvSpPr>
        <p:spPr>
          <a:xfrm>
            <a:off x="762000" y="2383542"/>
            <a:ext cx="10671048" cy="1477328"/>
          </a:xfrm>
          <a:prstGeom prst="rect">
            <a:avLst/>
          </a:prstGeom>
        </p:spPr>
        <p:txBody>
          <a:bodyPr wrap="square" lIns="0" anchor="b" anchorCtr="0">
            <a:noAutofit/>
          </a:bodyPr>
          <a:lstStyle>
            <a:lvl1pPr marL="0" indent="0" algn="l" fontAlgn="t">
              <a:lnSpc>
                <a:spcPct val="100000"/>
              </a:lnSpc>
              <a:spcBef>
                <a:spcPts val="0"/>
              </a:spcBef>
              <a:buNone/>
              <a:defRPr sz="3200" b="0" i="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pic>
        <p:nvPicPr>
          <p:cNvPr id="14" name="Abstract Pattern Strip">
            <a:extLst>
              <a:ext uri="{FF2B5EF4-FFF2-40B4-BE49-F238E27FC236}">
                <a16:creationId xmlns:a16="http://schemas.microsoft.com/office/drawing/2014/main" id="{5806996B-D092-2840-A020-2C61A285CB6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136428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showMasterSp="0" preserve="1" userDrawn="1">
  <p:cSld name="1_Dark - Quote with Data Texture Background">
    <p:bg>
      <p:bgPr>
        <a:solidFill>
          <a:schemeClr val="tx1"/>
        </a:solidFill>
        <a:effectLst/>
      </p:bgPr>
    </p:bg>
    <p:spTree>
      <p:nvGrpSpPr>
        <p:cNvPr id="1" name=""/>
        <p:cNvGrpSpPr/>
        <p:nvPr/>
      </p:nvGrpSpPr>
      <p:grpSpPr>
        <a:xfrm>
          <a:off x="0" y="0"/>
          <a:ext cx="0" cy="0"/>
          <a:chOff x="0" y="0"/>
          <a:chExt cx="0" cy="0"/>
        </a:xfrm>
      </p:grpSpPr>
      <p:pic>
        <p:nvPicPr>
          <p:cNvPr id="11" name="Data Texture Image">
            <a:extLst>
              <a:ext uri="{FF2B5EF4-FFF2-40B4-BE49-F238E27FC236}">
                <a16:creationId xmlns:a16="http://schemas.microsoft.com/office/drawing/2014/main" id="{2A03F3C1-CA90-8D4E-8140-0BAB92B0448B}"/>
              </a:ext>
            </a:extLst>
          </p:cNvPr>
          <p:cNvPicPr>
            <a:picLocks noChangeAspect="1"/>
          </p:cNvPicPr>
          <p:nvPr userDrawn="1"/>
        </p:nvPicPr>
        <p:blipFill>
          <a:blip r:embed="rId2">
            <a:alphaModFix amt="20000"/>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30" name="OTag">
            <a:extLst>
              <a:ext uri="{FF2B5EF4-FFF2-40B4-BE49-F238E27FC236}">
                <a16:creationId xmlns:a16="http://schemas.microsoft.com/office/drawing/2014/main" id="{7DC71B8D-1AA8-1D49-9770-9D8CD0F61F95}"/>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5" name="Footer">
            <a:extLst>
              <a:ext uri="{FF2B5EF4-FFF2-40B4-BE49-F238E27FC236}">
                <a16:creationId xmlns:a16="http://schemas.microsoft.com/office/drawing/2014/main" id="{807B0D80-D422-124E-B1ED-B5145C521B17}"/>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5" name="Slide Number">
            <a:extLst>
              <a:ext uri="{FF2B5EF4-FFF2-40B4-BE49-F238E27FC236}">
                <a16:creationId xmlns:a16="http://schemas.microsoft.com/office/drawing/2014/main" id="{CF4AC442-1E4B-8E49-A1D2-97D0EDB48C48}"/>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2" name="Text Field">
            <a:extLst>
              <a:ext uri="{FF2B5EF4-FFF2-40B4-BE49-F238E27FC236}">
                <a16:creationId xmlns:a16="http://schemas.microsoft.com/office/drawing/2014/main" id="{D30B703F-7C44-2E41-89E2-5AA0A8394333}"/>
              </a:ext>
            </a:extLst>
          </p:cNvPr>
          <p:cNvSpPr>
            <a:spLocks noGrp="1"/>
          </p:cNvSpPr>
          <p:nvPr>
            <p:ph type="body" sz="quarter" idx="36" hasCustomPrompt="1"/>
          </p:nvPr>
        </p:nvSpPr>
        <p:spPr>
          <a:xfrm>
            <a:off x="761999" y="4706392"/>
            <a:ext cx="5333999" cy="895181"/>
          </a:xfrm>
        </p:spPr>
        <p:txBody>
          <a:bodyPr>
            <a:noAutofit/>
          </a:bodyPr>
          <a:lstStyle>
            <a:lvl1pPr>
              <a:defRPr>
                <a:solidFill>
                  <a:schemeClr val="bg1"/>
                </a:solidFill>
              </a:defRPr>
            </a:lvl1pPr>
          </a:lstStyle>
          <a:p>
            <a:pPr lvl="0"/>
            <a:r>
              <a:rPr lang="en-US" dirty="0"/>
              <a:t>Additional information if needed</a:t>
            </a:r>
          </a:p>
        </p:txBody>
      </p:sp>
      <p:sp>
        <p:nvSpPr>
          <p:cNvPr id="13" name="Text Field">
            <a:extLst>
              <a:ext uri="{FF2B5EF4-FFF2-40B4-BE49-F238E27FC236}">
                <a16:creationId xmlns:a16="http://schemas.microsoft.com/office/drawing/2014/main" id="{5808C5F6-8931-0747-B5A3-19EC1C4A4095}"/>
              </a:ext>
            </a:extLst>
          </p:cNvPr>
          <p:cNvSpPr>
            <a:spLocks noGrp="1"/>
          </p:cNvSpPr>
          <p:nvPr>
            <p:ph type="body" sz="quarter" idx="37" hasCustomPrompt="1"/>
          </p:nvPr>
        </p:nvSpPr>
        <p:spPr>
          <a:xfrm>
            <a:off x="761999" y="4368799"/>
            <a:ext cx="5333999" cy="266291"/>
          </a:xfrm>
        </p:spPr>
        <p:txBody>
          <a:bodyPr>
            <a:noAutofit/>
          </a:bodyPr>
          <a:lstStyle>
            <a:lvl1pPr>
              <a:defRPr b="1">
                <a:solidFill>
                  <a:schemeClr val="bg1"/>
                </a:solidFill>
              </a:defRPr>
            </a:lvl1pPr>
          </a:lstStyle>
          <a:p>
            <a:pPr lvl="0"/>
            <a:r>
              <a:rPr lang="en-US" dirty="0"/>
              <a:t>Name of person quoted</a:t>
            </a:r>
          </a:p>
        </p:txBody>
      </p:sp>
      <p:cxnSp>
        <p:nvCxnSpPr>
          <p:cNvPr id="22" name="Accent Mark">
            <a:extLst>
              <a:ext uri="{FF2B5EF4-FFF2-40B4-BE49-F238E27FC236}">
                <a16:creationId xmlns:a16="http://schemas.microsoft.com/office/drawing/2014/main" id="{F363974D-C85A-FE42-A520-65FD80C0574A}"/>
              </a:ext>
            </a:extLst>
          </p:cNvPr>
          <p:cNvCxnSpPr>
            <a:cxnSpLocks/>
          </p:cNvCxnSpPr>
          <p:nvPr userDrawn="1"/>
        </p:nvCxnSpPr>
        <p:spPr>
          <a:xfrm flipH="1">
            <a:off x="762000" y="4115028"/>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1" name="Quote">
            <a:extLst>
              <a:ext uri="{FF2B5EF4-FFF2-40B4-BE49-F238E27FC236}">
                <a16:creationId xmlns:a16="http://schemas.microsoft.com/office/drawing/2014/main" id="{2986242B-B8ED-0E49-8935-3E4635F59B04}"/>
              </a:ext>
            </a:extLst>
          </p:cNvPr>
          <p:cNvSpPr>
            <a:spLocks noGrp="1"/>
          </p:cNvSpPr>
          <p:nvPr>
            <p:ph type="body" sz="quarter" idx="13" hasCustomPrompt="1"/>
          </p:nvPr>
        </p:nvSpPr>
        <p:spPr>
          <a:xfrm>
            <a:off x="762000" y="2383542"/>
            <a:ext cx="10671048" cy="1477328"/>
          </a:xfrm>
          <a:prstGeom prst="rect">
            <a:avLst/>
          </a:prstGeom>
        </p:spPr>
        <p:txBody>
          <a:bodyPr wrap="square" lIns="0" anchor="b" anchorCtr="0">
            <a:noAutofit/>
          </a:bodyPr>
          <a:lstStyle>
            <a:lvl1pPr marL="0" indent="0" algn="l" fontAlgn="t">
              <a:lnSpc>
                <a:spcPct val="100000"/>
              </a:lnSpc>
              <a:spcBef>
                <a:spcPts val="0"/>
              </a:spcBef>
              <a:buNone/>
              <a:defRPr sz="3200" b="0" i="0">
                <a:solidFill>
                  <a:schemeClr val="bg1"/>
                </a:solidFill>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pic>
        <p:nvPicPr>
          <p:cNvPr id="14" name="Abstract Pattern Strip">
            <a:extLst>
              <a:ext uri="{FF2B5EF4-FFF2-40B4-BE49-F238E27FC236}">
                <a16:creationId xmlns:a16="http://schemas.microsoft.com/office/drawing/2014/main" id="{5806996B-D092-2840-A020-2C61A285CB6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37165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preserve="1" userDrawn="1">
  <p:cSld name="1_Light - Quote with Picture">
    <p:bg>
      <p:bgPr>
        <a:solidFill>
          <a:schemeClr val="bg2"/>
        </a:solidFill>
        <a:effectLst/>
      </p:bgPr>
    </p:bg>
    <p:spTree>
      <p:nvGrpSpPr>
        <p:cNvPr id="1" name=""/>
        <p:cNvGrpSpPr/>
        <p:nvPr/>
      </p:nvGrpSpPr>
      <p:grpSpPr>
        <a:xfrm>
          <a:off x="0" y="0"/>
          <a:ext cx="0" cy="0"/>
          <a:chOff x="0" y="0"/>
          <a:chExt cx="0" cy="0"/>
        </a:xfrm>
      </p:grpSpPr>
      <p:pic>
        <p:nvPicPr>
          <p:cNvPr id="17" name="Data Texture Image">
            <a:extLst>
              <a:ext uri="{FF2B5EF4-FFF2-40B4-BE49-F238E27FC236}">
                <a16:creationId xmlns:a16="http://schemas.microsoft.com/office/drawing/2014/main" id="{5E3EE33C-3C81-A14C-A3AC-19B702C14923}"/>
              </a:ext>
            </a:extLst>
          </p:cNvPr>
          <p:cNvPicPr>
            <a:picLocks noChangeAspect="1"/>
          </p:cNvPicPr>
          <p:nvPr userDrawn="1"/>
        </p:nvPicPr>
        <p:blipFill rotWithShape="1">
          <a:blip r:embed="rId2">
            <a:alphaModFix amt="30000"/>
            <a:extLst>
              <a:ext uri="{28A0092B-C50C-407E-A947-70E740481C1C}">
                <a14:useLocalDpi xmlns:a14="http://schemas.microsoft.com/office/drawing/2010/main"/>
              </a:ext>
            </a:extLst>
          </a:blip>
          <a:srcRect r="60000"/>
          <a:stretch/>
        </p:blipFill>
        <p:spPr>
          <a:xfrm>
            <a:off x="0" y="0"/>
            <a:ext cx="4876800" cy="6858000"/>
          </a:xfrm>
          <a:prstGeom prst="rect">
            <a:avLst/>
          </a:prstGeom>
        </p:spPr>
      </p:pic>
      <p:pic>
        <p:nvPicPr>
          <p:cNvPr id="15" name="OTag">
            <a:extLst>
              <a:ext uri="{FF2B5EF4-FFF2-40B4-BE49-F238E27FC236}">
                <a16:creationId xmlns:a16="http://schemas.microsoft.com/office/drawing/2014/main" id="{E10A4478-5FA6-BA43-91CD-CFE852EBF28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4" name="Footer">
            <a:extLst>
              <a:ext uri="{FF2B5EF4-FFF2-40B4-BE49-F238E27FC236}">
                <a16:creationId xmlns:a16="http://schemas.microsoft.com/office/drawing/2014/main" id="{DE2C5228-7B29-2845-809E-1891554EBF52}"/>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0" name="Slide Number">
            <a:extLst>
              <a:ext uri="{FF2B5EF4-FFF2-40B4-BE49-F238E27FC236}">
                <a16:creationId xmlns:a16="http://schemas.microsoft.com/office/drawing/2014/main" id="{EE72B65C-E243-794C-857A-A0D39057C3A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1" name="Text Field">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126734" y="5152453"/>
            <a:ext cx="6300216" cy="895181"/>
          </a:xfrm>
        </p:spPr>
        <p:txBody>
          <a:bodyPr>
            <a:noAutofit/>
          </a:bodyPr>
          <a:lstStyle>
            <a:lvl1pPr>
              <a:defRPr/>
            </a:lvl1pPr>
          </a:lstStyle>
          <a:p>
            <a:pPr lvl="0"/>
            <a:r>
              <a:rPr lang="en-US" dirty="0"/>
              <a:t>Additional information if needed</a:t>
            </a:r>
          </a:p>
        </p:txBody>
      </p: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126734" y="4814860"/>
            <a:ext cx="6300216" cy="266291"/>
          </a:xfrm>
        </p:spPr>
        <p:txBody>
          <a:bodyPr>
            <a:noAutofit/>
          </a:bodyPr>
          <a:lstStyle>
            <a:lvl1pPr>
              <a:defRPr b="1"/>
            </a:lvl1pPr>
          </a:lstStyle>
          <a:p>
            <a:pPr lvl="0"/>
            <a:r>
              <a:rPr lang="en-US" dirty="0"/>
              <a:t>Name of person quoted</a:t>
            </a:r>
          </a:p>
        </p:txBody>
      </p:sp>
      <p:cxnSp>
        <p:nvCxnSpPr>
          <p:cNvPr id="26" name="Accent Mark">
            <a:extLst>
              <a:ext uri="{FF2B5EF4-FFF2-40B4-BE49-F238E27FC236}">
                <a16:creationId xmlns:a16="http://schemas.microsoft.com/office/drawing/2014/main" id="{6DB377B9-92D3-3147-8E15-DDEA78616B10}"/>
              </a:ext>
            </a:extLst>
          </p:cNvPr>
          <p:cNvCxnSpPr>
            <a:cxnSpLocks/>
          </p:cNvCxnSpPr>
          <p:nvPr userDrawn="1"/>
        </p:nvCxnSpPr>
        <p:spPr>
          <a:xfrm flipH="1">
            <a:off x="5132832" y="456108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5" name="Quote">
            <a:extLst>
              <a:ext uri="{FF2B5EF4-FFF2-40B4-BE49-F238E27FC236}">
                <a16:creationId xmlns:a16="http://schemas.microsoft.com/office/drawing/2014/main" id="{38A1ED2B-730F-DB4F-8E69-07241B0A4987}"/>
              </a:ext>
            </a:extLst>
          </p:cNvPr>
          <p:cNvSpPr>
            <a:spLocks noGrp="1"/>
          </p:cNvSpPr>
          <p:nvPr>
            <p:ph type="body" sz="quarter" idx="13" hasCustomPrompt="1"/>
          </p:nvPr>
        </p:nvSpPr>
        <p:spPr>
          <a:xfrm>
            <a:off x="5126735" y="2337161"/>
            <a:ext cx="6300216" cy="1969770"/>
          </a:xfrm>
          <a:prstGeom prst="rect">
            <a:avLst/>
          </a:prstGeom>
        </p:spPr>
        <p:txBody>
          <a:bodyPr lIns="0" anchor="b" anchorCtr="0">
            <a:spAutoFit/>
          </a:bodyPr>
          <a:lstStyle>
            <a:lvl1pPr marL="0" indent="0" algn="l" fontAlgn="t">
              <a:lnSpc>
                <a:spcPct val="100000"/>
              </a:lnSpc>
              <a:spcBef>
                <a:spcPts val="0"/>
              </a:spcBef>
              <a:buNone/>
              <a:defRPr sz="3200" b="0" i="0">
                <a:latin typeface="+mj-lt"/>
                <a:cs typeface="Oracle Sans" panose="020B0503020204020204" pitchFamily="34" charset="0"/>
              </a:defRPr>
            </a:lvl1pPr>
          </a:lstStyle>
          <a:p>
            <a:pPr lvl="0"/>
            <a:r>
              <a:rPr lang="en-US" dirty="0"/>
              <a:t>“Click to type customer or partner quote surrounded by quotation marks.” Remove/replace placeholder image as needed.</a:t>
            </a:r>
          </a:p>
        </p:txBody>
      </p:sp>
      <p:pic>
        <p:nvPicPr>
          <p:cNvPr id="12" name="Abstract Pattern Strip">
            <a:extLst>
              <a:ext uri="{FF2B5EF4-FFF2-40B4-BE49-F238E27FC236}">
                <a16:creationId xmlns:a16="http://schemas.microsoft.com/office/drawing/2014/main" id="{D185B491-D394-0B46-9060-DA769BEF8790}"/>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653886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showMasterSp="0" preserve="1" userDrawn="1">
  <p:cSld name="1_Dark - Quote with Picture">
    <p:bg>
      <p:bgPr>
        <a:solidFill>
          <a:schemeClr val="tx1"/>
        </a:solidFill>
        <a:effectLst/>
      </p:bgPr>
    </p:bg>
    <p:spTree>
      <p:nvGrpSpPr>
        <p:cNvPr id="1" name=""/>
        <p:cNvGrpSpPr/>
        <p:nvPr/>
      </p:nvGrpSpPr>
      <p:grpSpPr>
        <a:xfrm>
          <a:off x="0" y="0"/>
          <a:ext cx="0" cy="0"/>
          <a:chOff x="0" y="0"/>
          <a:chExt cx="0" cy="0"/>
        </a:xfrm>
      </p:grpSpPr>
      <p:pic>
        <p:nvPicPr>
          <p:cNvPr id="14" name="Data Texture Image">
            <a:extLst>
              <a:ext uri="{FF2B5EF4-FFF2-40B4-BE49-F238E27FC236}">
                <a16:creationId xmlns:a16="http://schemas.microsoft.com/office/drawing/2014/main" id="{7D65492D-593B-D243-921C-EAA6988BB880}"/>
              </a:ext>
            </a:extLst>
          </p:cNvPr>
          <p:cNvPicPr>
            <a:picLocks noChangeAspect="1"/>
          </p:cNvPicPr>
          <p:nvPr userDrawn="1"/>
        </p:nvPicPr>
        <p:blipFill rotWithShape="1">
          <a:blip r:embed="rId2">
            <a:alphaModFix amt="20000"/>
            <a:extLst>
              <a:ext uri="{28A0092B-C50C-407E-A947-70E740481C1C}">
                <a14:useLocalDpi xmlns:a14="http://schemas.microsoft.com/office/drawing/2010/main"/>
              </a:ext>
            </a:extLst>
          </a:blip>
          <a:srcRect r="60000"/>
          <a:stretch/>
        </p:blipFill>
        <p:spPr>
          <a:xfrm>
            <a:off x="0" y="0"/>
            <a:ext cx="4876800" cy="6858000"/>
          </a:xfrm>
          <a:prstGeom prst="rect">
            <a:avLst/>
          </a:prstGeom>
        </p:spPr>
      </p:pic>
      <p:pic>
        <p:nvPicPr>
          <p:cNvPr id="15" name="OTag">
            <a:extLst>
              <a:ext uri="{FF2B5EF4-FFF2-40B4-BE49-F238E27FC236}">
                <a16:creationId xmlns:a16="http://schemas.microsoft.com/office/drawing/2014/main" id="{E10A4478-5FA6-BA43-91CD-CFE852EBF28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7" name="Footer">
            <a:extLst>
              <a:ext uri="{FF2B5EF4-FFF2-40B4-BE49-F238E27FC236}">
                <a16:creationId xmlns:a16="http://schemas.microsoft.com/office/drawing/2014/main" id="{0F07A509-F8B6-F046-8834-4AD08ABD3A10}"/>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20" name="Slide Number">
            <a:extLst>
              <a:ext uri="{FF2B5EF4-FFF2-40B4-BE49-F238E27FC236}">
                <a16:creationId xmlns:a16="http://schemas.microsoft.com/office/drawing/2014/main" id="{EE72B65C-E243-794C-857A-A0D39057C3A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cxnSp>
        <p:nvCxnSpPr>
          <p:cNvPr id="26" name="Accent Mark">
            <a:extLst>
              <a:ext uri="{FF2B5EF4-FFF2-40B4-BE49-F238E27FC236}">
                <a16:creationId xmlns:a16="http://schemas.microsoft.com/office/drawing/2014/main" id="{6DB377B9-92D3-3147-8E15-DDEA78616B10}"/>
              </a:ext>
            </a:extLst>
          </p:cNvPr>
          <p:cNvCxnSpPr>
            <a:cxnSpLocks/>
          </p:cNvCxnSpPr>
          <p:nvPr userDrawn="1"/>
        </p:nvCxnSpPr>
        <p:spPr>
          <a:xfrm flipH="1">
            <a:off x="5132832" y="456108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5" name="Quote">
            <a:extLst>
              <a:ext uri="{FF2B5EF4-FFF2-40B4-BE49-F238E27FC236}">
                <a16:creationId xmlns:a16="http://schemas.microsoft.com/office/drawing/2014/main" id="{38A1ED2B-730F-DB4F-8E69-07241B0A4987}"/>
              </a:ext>
            </a:extLst>
          </p:cNvPr>
          <p:cNvSpPr>
            <a:spLocks noGrp="1"/>
          </p:cNvSpPr>
          <p:nvPr>
            <p:ph type="body" sz="quarter" idx="13" hasCustomPrompt="1"/>
          </p:nvPr>
        </p:nvSpPr>
        <p:spPr>
          <a:xfrm>
            <a:off x="5126735" y="2337161"/>
            <a:ext cx="6300216" cy="1969770"/>
          </a:xfrm>
          <a:prstGeom prst="rect">
            <a:avLst/>
          </a:prstGeom>
        </p:spPr>
        <p:txBody>
          <a:bodyPr lIns="0" anchor="b" anchorCtr="0">
            <a:spAutoFit/>
          </a:bodyPr>
          <a:lstStyle>
            <a:lvl1pPr marL="0" indent="0" algn="l" fontAlgn="t">
              <a:lnSpc>
                <a:spcPct val="100000"/>
              </a:lnSpc>
              <a:spcBef>
                <a:spcPts val="0"/>
              </a:spcBef>
              <a:buNone/>
              <a:defRPr sz="3200" b="0" i="0">
                <a:solidFill>
                  <a:schemeClr val="bg1"/>
                </a:solidFill>
                <a:latin typeface="+mj-lt"/>
                <a:cs typeface="Oracle Sans" panose="020B0503020204020204" pitchFamily="34" charset="0"/>
              </a:defRPr>
            </a:lvl1pPr>
          </a:lstStyle>
          <a:p>
            <a:pPr lvl="0"/>
            <a:r>
              <a:rPr lang="en-US" dirty="0"/>
              <a:t>“Click to type customer or partner quote surrounded by quotation marks.” Remove/replace placeholder image as needed.</a:t>
            </a:r>
          </a:p>
        </p:txBody>
      </p:sp>
      <p:pic>
        <p:nvPicPr>
          <p:cNvPr id="12" name="Abstract Pattern Strip">
            <a:extLst>
              <a:ext uri="{FF2B5EF4-FFF2-40B4-BE49-F238E27FC236}">
                <a16:creationId xmlns:a16="http://schemas.microsoft.com/office/drawing/2014/main" id="{D185B491-D394-0B46-9060-DA769BEF8790}"/>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11" name="Text Field">
            <a:extLst>
              <a:ext uri="{FF2B5EF4-FFF2-40B4-BE49-F238E27FC236}">
                <a16:creationId xmlns:a16="http://schemas.microsoft.com/office/drawing/2014/main" id="{9EB85C99-047B-894D-AECB-C07A531DC4B1}"/>
              </a:ext>
            </a:extLst>
          </p:cNvPr>
          <p:cNvSpPr>
            <a:spLocks noGrp="1"/>
          </p:cNvSpPr>
          <p:nvPr>
            <p:ph type="body" sz="quarter" idx="36" hasCustomPrompt="1"/>
          </p:nvPr>
        </p:nvSpPr>
        <p:spPr>
          <a:xfrm>
            <a:off x="5126734" y="5152453"/>
            <a:ext cx="6300216" cy="895181"/>
          </a:xfrm>
        </p:spPr>
        <p:txBody>
          <a:bodyPr>
            <a:noAutofit/>
          </a:bodyPr>
          <a:lstStyle>
            <a:lvl1pPr>
              <a:defRPr>
                <a:solidFill>
                  <a:schemeClr val="bg1"/>
                </a:solidFill>
              </a:defRPr>
            </a:lvl1pPr>
          </a:lstStyle>
          <a:p>
            <a:pPr lvl="0"/>
            <a:r>
              <a:rPr lang="en-US" dirty="0"/>
              <a:t>Additional information if needed</a:t>
            </a:r>
          </a:p>
        </p:txBody>
      </p:sp>
      <p:sp>
        <p:nvSpPr>
          <p:cNvPr id="13" name="Text Field">
            <a:extLst>
              <a:ext uri="{FF2B5EF4-FFF2-40B4-BE49-F238E27FC236}">
                <a16:creationId xmlns:a16="http://schemas.microsoft.com/office/drawing/2014/main" id="{9B702811-6927-C64B-8A43-AF047A905AC3}"/>
              </a:ext>
            </a:extLst>
          </p:cNvPr>
          <p:cNvSpPr>
            <a:spLocks noGrp="1"/>
          </p:cNvSpPr>
          <p:nvPr>
            <p:ph type="body" sz="quarter" idx="37" hasCustomPrompt="1"/>
          </p:nvPr>
        </p:nvSpPr>
        <p:spPr>
          <a:xfrm>
            <a:off x="5126734" y="4814860"/>
            <a:ext cx="6300216" cy="266291"/>
          </a:xfrm>
        </p:spPr>
        <p:txBody>
          <a:bodyPr>
            <a:noAutofit/>
          </a:bodyPr>
          <a:lstStyle>
            <a:lvl1pPr>
              <a:defRPr b="1">
                <a:solidFill>
                  <a:schemeClr val="bg1"/>
                </a:solidFill>
              </a:defRPr>
            </a:lvl1pPr>
          </a:lstStyle>
          <a:p>
            <a:pPr lvl="0"/>
            <a:r>
              <a:rPr lang="en-US" dirty="0"/>
              <a:t>Name of person quoted</a:t>
            </a:r>
          </a:p>
        </p:txBody>
      </p:sp>
    </p:spTree>
    <p:extLst>
      <p:ext uri="{BB962C8B-B14F-4D97-AF65-F5344CB8AC3E}">
        <p14:creationId xmlns:p14="http://schemas.microsoft.com/office/powerpoint/2010/main" val="1177521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showMasterSp="0" preserve="1" userDrawn="1">
  <p:cSld name="1_Light - Quote with Abstract Border">
    <p:bg>
      <p:bgPr>
        <a:solidFill>
          <a:schemeClr val="bg2"/>
        </a:solidFill>
        <a:effectLst/>
      </p:bgPr>
    </p:bg>
    <p:spTree>
      <p:nvGrpSpPr>
        <p:cNvPr id="1" name=""/>
        <p:cNvGrpSpPr/>
        <p:nvPr/>
      </p:nvGrpSpPr>
      <p:grpSpPr>
        <a:xfrm>
          <a:off x="0" y="0"/>
          <a:ext cx="0" cy="0"/>
          <a:chOff x="0" y="0"/>
          <a:chExt cx="0" cy="0"/>
        </a:xfrm>
      </p:grpSpPr>
      <p:pic>
        <p:nvPicPr>
          <p:cNvPr id="15" name="Abstract Illustration">
            <a:extLst>
              <a:ext uri="{FF2B5EF4-FFF2-40B4-BE49-F238E27FC236}">
                <a16:creationId xmlns:a16="http://schemas.microsoft.com/office/drawing/2014/main" id="{4BA47984-3BFF-A548-8C6E-B57F84FA9732}"/>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0" y="0"/>
            <a:ext cx="12192000" cy="6858000"/>
          </a:xfrm>
          <a:custGeom>
            <a:avLst/>
            <a:gdLst>
              <a:gd name="connsiteX0" fmla="*/ 761999 w 12192000"/>
              <a:gd name="connsiteY0" fmla="*/ 587874 h 6858000"/>
              <a:gd name="connsiteX1" fmla="*/ 761999 w 12192000"/>
              <a:gd name="connsiteY1" fmla="*/ 6270127 h 6858000"/>
              <a:gd name="connsiteX2" fmla="*/ 11430000 w 12192000"/>
              <a:gd name="connsiteY2" fmla="*/ 6270127 h 6858000"/>
              <a:gd name="connsiteX3" fmla="*/ 11430000 w 12192000"/>
              <a:gd name="connsiteY3" fmla="*/ 58787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761999" y="587874"/>
                </a:moveTo>
                <a:lnTo>
                  <a:pt x="761999" y="6270127"/>
                </a:lnTo>
                <a:lnTo>
                  <a:pt x="11430000" y="6270127"/>
                </a:lnTo>
                <a:lnTo>
                  <a:pt x="11430000" y="587874"/>
                </a:lnTo>
                <a:close/>
                <a:moveTo>
                  <a:pt x="0" y="0"/>
                </a:moveTo>
                <a:lnTo>
                  <a:pt x="12192000" y="0"/>
                </a:lnTo>
                <a:lnTo>
                  <a:pt x="12192000" y="6858000"/>
                </a:lnTo>
                <a:lnTo>
                  <a:pt x="0" y="6858000"/>
                </a:lnTo>
                <a:close/>
              </a:path>
            </a:pathLst>
          </a:custGeom>
        </p:spPr>
      </p:pic>
      <p:pic>
        <p:nvPicPr>
          <p:cNvPr id="34" name="OTag">
            <a:extLst>
              <a:ext uri="{FF2B5EF4-FFF2-40B4-BE49-F238E27FC236}">
                <a16:creationId xmlns:a16="http://schemas.microsoft.com/office/drawing/2014/main" id="{13B56594-FE97-D04E-A433-8BA9531F6F1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6" name="Footer">
            <a:extLst>
              <a:ext uri="{FF2B5EF4-FFF2-40B4-BE49-F238E27FC236}">
                <a16:creationId xmlns:a16="http://schemas.microsoft.com/office/drawing/2014/main" id="{DDFC6D9C-FDF9-F949-B5D5-6521B6F60D6B}"/>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chemeClr val="bg2"/>
                </a:solidFill>
              </a:defRPr>
            </a:lvl1pPr>
          </a:lstStyle>
          <a:p>
            <a:r>
              <a:rPr lang="en-US" dirty="0"/>
              <a:t>Copyright © 2020, Oracle and/or its affiliates  </a:t>
            </a:r>
          </a:p>
        </p:txBody>
      </p:sp>
      <p:sp>
        <p:nvSpPr>
          <p:cNvPr id="12" name="Slide Number">
            <a:extLst>
              <a:ext uri="{FF2B5EF4-FFF2-40B4-BE49-F238E27FC236}">
                <a16:creationId xmlns:a16="http://schemas.microsoft.com/office/drawing/2014/main" id="{95A033EA-7970-B64A-B936-A4621582ECE2}"/>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chemeClr val="bg1"/>
                </a:solidFill>
              </a:defRPr>
            </a:lvl1pPr>
          </a:lstStyle>
          <a:p>
            <a:fld id="{345D60D9-5372-5F40-9443-0F9AE5BDC3C8}" type="slidenum">
              <a:rPr lang="en-US" smtClean="0"/>
              <a:pPr/>
              <a:t>‹#›</a:t>
            </a:fld>
            <a:endParaRPr lang="en-US" dirty="0"/>
          </a:p>
        </p:txBody>
      </p:sp>
      <p:sp>
        <p:nvSpPr>
          <p:cNvPr id="10" name="Text Field">
            <a:extLst>
              <a:ext uri="{FF2B5EF4-FFF2-40B4-BE49-F238E27FC236}">
                <a16:creationId xmlns:a16="http://schemas.microsoft.com/office/drawing/2014/main" id="{18FFF1FB-05AB-0B41-BAE5-8E8BC51700AF}"/>
              </a:ext>
            </a:extLst>
          </p:cNvPr>
          <p:cNvSpPr>
            <a:spLocks noGrp="1"/>
          </p:cNvSpPr>
          <p:nvPr>
            <p:ph type="body" sz="quarter" idx="34" hasCustomPrompt="1"/>
          </p:nvPr>
        </p:nvSpPr>
        <p:spPr>
          <a:xfrm>
            <a:off x="1018030" y="4706392"/>
            <a:ext cx="5077970" cy="895181"/>
          </a:xfrm>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11" name="Text Field">
            <a:extLst>
              <a:ext uri="{FF2B5EF4-FFF2-40B4-BE49-F238E27FC236}">
                <a16:creationId xmlns:a16="http://schemas.microsoft.com/office/drawing/2014/main" id="{64B2DE50-0500-D341-B88E-362BEEF5810C}"/>
              </a:ext>
            </a:extLst>
          </p:cNvPr>
          <p:cNvSpPr>
            <a:spLocks noGrp="1"/>
          </p:cNvSpPr>
          <p:nvPr>
            <p:ph type="body" sz="quarter" idx="35" hasCustomPrompt="1"/>
          </p:nvPr>
        </p:nvSpPr>
        <p:spPr>
          <a:xfrm>
            <a:off x="1018030" y="4368799"/>
            <a:ext cx="5077970" cy="266291"/>
          </a:xfrm>
        </p:spPr>
        <p:txBody>
          <a:bodyPr>
            <a:noAutofit/>
          </a:bodyPr>
          <a:lstStyle>
            <a:lvl1pPr>
              <a:defRPr b="1"/>
            </a:lvl1pPr>
          </a:lstStyle>
          <a:p>
            <a:pPr lvl="0"/>
            <a:r>
              <a:rPr lang="en-US" dirty="0"/>
              <a:t>Name</a:t>
            </a:r>
          </a:p>
        </p:txBody>
      </p:sp>
      <p:cxnSp>
        <p:nvCxnSpPr>
          <p:cNvPr id="21" name="Accent Mark">
            <a:extLst>
              <a:ext uri="{FF2B5EF4-FFF2-40B4-BE49-F238E27FC236}">
                <a16:creationId xmlns:a16="http://schemas.microsoft.com/office/drawing/2014/main" id="{07C84D47-A05F-1B4C-B629-729C7FD3826E}"/>
              </a:ext>
            </a:extLst>
          </p:cNvPr>
          <p:cNvCxnSpPr>
            <a:cxnSpLocks/>
          </p:cNvCxnSpPr>
          <p:nvPr userDrawn="1"/>
        </p:nvCxnSpPr>
        <p:spPr>
          <a:xfrm flipH="1">
            <a:off x="1021084" y="4115028"/>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0" name="Quote">
            <a:extLst>
              <a:ext uri="{FF2B5EF4-FFF2-40B4-BE49-F238E27FC236}">
                <a16:creationId xmlns:a16="http://schemas.microsoft.com/office/drawing/2014/main" id="{A623B5CC-1D01-324D-977F-DBEB5E2F1940}"/>
              </a:ext>
            </a:extLst>
          </p:cNvPr>
          <p:cNvSpPr>
            <a:spLocks noGrp="1"/>
          </p:cNvSpPr>
          <p:nvPr>
            <p:ph type="body" sz="quarter" idx="13" hasCustomPrompt="1"/>
          </p:nvPr>
        </p:nvSpPr>
        <p:spPr>
          <a:xfrm>
            <a:off x="1014987" y="2383542"/>
            <a:ext cx="10149840" cy="1477328"/>
          </a:xfrm>
          <a:prstGeom prst="rect">
            <a:avLst/>
          </a:prstGeom>
        </p:spPr>
        <p:txBody>
          <a:bodyPr wrap="square" lIns="0" anchor="b" anchorCtr="0">
            <a:noAutofit/>
          </a:bodyPr>
          <a:lstStyle>
            <a:lvl1pPr marL="0" indent="0" algn="l" fontAlgn="t">
              <a:lnSpc>
                <a:spcPct val="100000"/>
              </a:lnSpc>
              <a:spcBef>
                <a:spcPts val="0"/>
              </a:spcBef>
              <a:buNone/>
              <a:defRPr sz="3200" b="0" i="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spTree>
    <p:extLst>
      <p:ext uri="{BB962C8B-B14F-4D97-AF65-F5344CB8AC3E}">
        <p14:creationId xmlns:p14="http://schemas.microsoft.com/office/powerpoint/2010/main" val="70651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showMasterSp="0" preserve="1" userDrawn="1">
  <p:cSld name="1_Dark - Quote with Abstract Border">
    <p:bg>
      <p:bgPr>
        <a:solidFill>
          <a:schemeClr val="tx1"/>
        </a:solidFill>
        <a:effectLst/>
      </p:bgPr>
    </p:bg>
    <p:spTree>
      <p:nvGrpSpPr>
        <p:cNvPr id="1" name=""/>
        <p:cNvGrpSpPr/>
        <p:nvPr/>
      </p:nvGrpSpPr>
      <p:grpSpPr>
        <a:xfrm>
          <a:off x="0" y="0"/>
          <a:ext cx="0" cy="0"/>
          <a:chOff x="0" y="0"/>
          <a:chExt cx="0" cy="0"/>
        </a:xfrm>
      </p:grpSpPr>
      <p:pic>
        <p:nvPicPr>
          <p:cNvPr id="15" name="Abstract Illustration">
            <a:extLst>
              <a:ext uri="{FF2B5EF4-FFF2-40B4-BE49-F238E27FC236}">
                <a16:creationId xmlns:a16="http://schemas.microsoft.com/office/drawing/2014/main" id="{4BA47984-3BFF-A548-8C6E-B57F84FA9732}"/>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0" y="0"/>
            <a:ext cx="12192000" cy="6858000"/>
          </a:xfrm>
          <a:custGeom>
            <a:avLst/>
            <a:gdLst>
              <a:gd name="connsiteX0" fmla="*/ 761999 w 12192000"/>
              <a:gd name="connsiteY0" fmla="*/ 587874 h 6858000"/>
              <a:gd name="connsiteX1" fmla="*/ 761999 w 12192000"/>
              <a:gd name="connsiteY1" fmla="*/ 6270127 h 6858000"/>
              <a:gd name="connsiteX2" fmla="*/ 11430000 w 12192000"/>
              <a:gd name="connsiteY2" fmla="*/ 6270127 h 6858000"/>
              <a:gd name="connsiteX3" fmla="*/ 11430000 w 12192000"/>
              <a:gd name="connsiteY3" fmla="*/ 58787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761999" y="587874"/>
                </a:moveTo>
                <a:lnTo>
                  <a:pt x="761999" y="6270127"/>
                </a:lnTo>
                <a:lnTo>
                  <a:pt x="11430000" y="6270127"/>
                </a:lnTo>
                <a:lnTo>
                  <a:pt x="11430000" y="587874"/>
                </a:lnTo>
                <a:close/>
                <a:moveTo>
                  <a:pt x="0" y="0"/>
                </a:moveTo>
                <a:lnTo>
                  <a:pt x="12192000" y="0"/>
                </a:lnTo>
                <a:lnTo>
                  <a:pt x="12192000" y="6858000"/>
                </a:lnTo>
                <a:lnTo>
                  <a:pt x="0" y="6858000"/>
                </a:lnTo>
                <a:close/>
              </a:path>
            </a:pathLst>
          </a:custGeom>
        </p:spPr>
      </p:pic>
      <p:pic>
        <p:nvPicPr>
          <p:cNvPr id="34" name="OTag">
            <a:extLst>
              <a:ext uri="{FF2B5EF4-FFF2-40B4-BE49-F238E27FC236}">
                <a16:creationId xmlns:a16="http://schemas.microsoft.com/office/drawing/2014/main" id="{13B56594-FE97-D04E-A433-8BA9531F6F1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6" name="Footer">
            <a:extLst>
              <a:ext uri="{FF2B5EF4-FFF2-40B4-BE49-F238E27FC236}">
                <a16:creationId xmlns:a16="http://schemas.microsoft.com/office/drawing/2014/main" id="{981CFCC1-6EF1-9447-9D22-C4396466EA53}"/>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chemeClr val="bg2"/>
                </a:solidFill>
              </a:defRPr>
            </a:lvl1pPr>
          </a:lstStyle>
          <a:p>
            <a:r>
              <a:rPr lang="en-US" dirty="0"/>
              <a:t>Copyright © 2020, Oracle and/or its affiliates  </a:t>
            </a:r>
          </a:p>
        </p:txBody>
      </p:sp>
      <p:sp>
        <p:nvSpPr>
          <p:cNvPr id="12" name="Slide Number">
            <a:extLst>
              <a:ext uri="{FF2B5EF4-FFF2-40B4-BE49-F238E27FC236}">
                <a16:creationId xmlns:a16="http://schemas.microsoft.com/office/drawing/2014/main" id="{95A033EA-7970-B64A-B936-A4621582ECE2}"/>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chemeClr val="bg1"/>
                </a:solidFill>
              </a:defRPr>
            </a:lvl1pPr>
          </a:lstStyle>
          <a:p>
            <a:fld id="{345D60D9-5372-5F40-9443-0F9AE5BDC3C8}" type="slidenum">
              <a:rPr lang="en-US" smtClean="0"/>
              <a:pPr/>
              <a:t>‹#›</a:t>
            </a:fld>
            <a:endParaRPr lang="en-US" dirty="0"/>
          </a:p>
        </p:txBody>
      </p:sp>
      <p:sp>
        <p:nvSpPr>
          <p:cNvPr id="10" name="Text Field">
            <a:extLst>
              <a:ext uri="{FF2B5EF4-FFF2-40B4-BE49-F238E27FC236}">
                <a16:creationId xmlns:a16="http://schemas.microsoft.com/office/drawing/2014/main" id="{805BEE86-35FD-004A-A348-8BC2F7BCD410}"/>
              </a:ext>
            </a:extLst>
          </p:cNvPr>
          <p:cNvSpPr>
            <a:spLocks noGrp="1"/>
          </p:cNvSpPr>
          <p:nvPr>
            <p:ph type="body" sz="quarter" idx="36" hasCustomPrompt="1"/>
          </p:nvPr>
        </p:nvSpPr>
        <p:spPr>
          <a:xfrm>
            <a:off x="1018030" y="4706392"/>
            <a:ext cx="5077970" cy="895181"/>
          </a:xfrm>
        </p:spPr>
        <p:txBody>
          <a:bodyPr>
            <a:noAutofit/>
          </a:bodyPr>
          <a:lstStyle>
            <a:lvl1pPr>
              <a:defRPr>
                <a:solidFill>
                  <a:schemeClr val="bg1"/>
                </a:solidFill>
              </a:defRPr>
            </a:lvl1pPr>
          </a:lstStyle>
          <a:p>
            <a:pPr lvl="0"/>
            <a:r>
              <a:rPr lang="en-US" dirty="0"/>
              <a:t>Presenter’s Title</a:t>
            </a:r>
          </a:p>
          <a:p>
            <a:pPr lvl="0"/>
            <a:r>
              <a:rPr lang="en-US" dirty="0"/>
              <a:t>Organization, Division or Business Unit</a:t>
            </a:r>
          </a:p>
          <a:p>
            <a:pPr lvl="0"/>
            <a:r>
              <a:rPr lang="en-US" dirty="0"/>
              <a:t>Month 00, 2019</a:t>
            </a:r>
          </a:p>
        </p:txBody>
      </p:sp>
      <p:sp>
        <p:nvSpPr>
          <p:cNvPr id="11" name="Text Field">
            <a:extLst>
              <a:ext uri="{FF2B5EF4-FFF2-40B4-BE49-F238E27FC236}">
                <a16:creationId xmlns:a16="http://schemas.microsoft.com/office/drawing/2014/main" id="{B9E3D702-4533-A342-B4A3-7F2D598D004D}"/>
              </a:ext>
            </a:extLst>
          </p:cNvPr>
          <p:cNvSpPr>
            <a:spLocks noGrp="1"/>
          </p:cNvSpPr>
          <p:nvPr>
            <p:ph type="body" sz="quarter" idx="37" hasCustomPrompt="1"/>
          </p:nvPr>
        </p:nvSpPr>
        <p:spPr>
          <a:xfrm>
            <a:off x="1018030" y="4368799"/>
            <a:ext cx="5077970" cy="266291"/>
          </a:xfrm>
        </p:spPr>
        <p:txBody>
          <a:bodyPr>
            <a:noAutofit/>
          </a:bodyPr>
          <a:lstStyle>
            <a:lvl1pPr>
              <a:defRPr b="1">
                <a:solidFill>
                  <a:schemeClr val="bg1"/>
                </a:solidFill>
              </a:defRPr>
            </a:lvl1pPr>
          </a:lstStyle>
          <a:p>
            <a:pPr lvl="0"/>
            <a:r>
              <a:rPr lang="en-US" dirty="0"/>
              <a:t>Name</a:t>
            </a:r>
          </a:p>
        </p:txBody>
      </p:sp>
      <p:cxnSp>
        <p:nvCxnSpPr>
          <p:cNvPr id="21" name="Accent Mark">
            <a:extLst>
              <a:ext uri="{FF2B5EF4-FFF2-40B4-BE49-F238E27FC236}">
                <a16:creationId xmlns:a16="http://schemas.microsoft.com/office/drawing/2014/main" id="{07C84D47-A05F-1B4C-B629-729C7FD3826E}"/>
              </a:ext>
            </a:extLst>
          </p:cNvPr>
          <p:cNvCxnSpPr>
            <a:cxnSpLocks/>
          </p:cNvCxnSpPr>
          <p:nvPr userDrawn="1"/>
        </p:nvCxnSpPr>
        <p:spPr>
          <a:xfrm flipH="1">
            <a:off x="1021084" y="4115028"/>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0" name="Quote">
            <a:extLst>
              <a:ext uri="{FF2B5EF4-FFF2-40B4-BE49-F238E27FC236}">
                <a16:creationId xmlns:a16="http://schemas.microsoft.com/office/drawing/2014/main" id="{A623B5CC-1D01-324D-977F-DBEB5E2F1940}"/>
              </a:ext>
            </a:extLst>
          </p:cNvPr>
          <p:cNvSpPr>
            <a:spLocks noGrp="1"/>
          </p:cNvSpPr>
          <p:nvPr>
            <p:ph type="body" sz="quarter" idx="13" hasCustomPrompt="1"/>
          </p:nvPr>
        </p:nvSpPr>
        <p:spPr>
          <a:xfrm>
            <a:off x="1014987" y="2383542"/>
            <a:ext cx="10149840" cy="1477328"/>
          </a:xfrm>
          <a:prstGeom prst="rect">
            <a:avLst/>
          </a:prstGeom>
        </p:spPr>
        <p:txBody>
          <a:bodyPr wrap="square" lIns="0" anchor="b" anchorCtr="0">
            <a:noAutofit/>
          </a:bodyPr>
          <a:lstStyle>
            <a:lvl1pPr marL="0" indent="0" algn="l" fontAlgn="t">
              <a:lnSpc>
                <a:spcPct val="100000"/>
              </a:lnSpc>
              <a:spcBef>
                <a:spcPts val="0"/>
              </a:spcBef>
              <a:buNone/>
              <a:defRPr sz="3200" b="0" i="0">
                <a:solidFill>
                  <a:schemeClr val="bg1"/>
                </a:solidFill>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spTree>
    <p:extLst>
      <p:ext uri="{BB962C8B-B14F-4D97-AF65-F5344CB8AC3E}">
        <p14:creationId xmlns:p14="http://schemas.microsoft.com/office/powerpoint/2010/main" val="516115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showMasterSp="0" preserve="1" userDrawn="1">
  <p:cSld name="1_Light - Title Only">
    <p:bg>
      <p:bgPr>
        <a:solidFill>
          <a:schemeClr val="bg2"/>
        </a:solidFill>
        <a:effectLst/>
      </p:bgPr>
    </p:bg>
    <p:spTree>
      <p:nvGrpSpPr>
        <p:cNvPr id="1" name=""/>
        <p:cNvGrpSpPr/>
        <p:nvPr/>
      </p:nvGrpSpPr>
      <p:grpSpPr>
        <a:xfrm>
          <a:off x="0" y="0"/>
          <a:ext cx="0" cy="0"/>
          <a:chOff x="0" y="0"/>
          <a:chExt cx="0" cy="0"/>
        </a:xfrm>
      </p:grpSpPr>
      <p:pic>
        <p:nvPicPr>
          <p:cNvPr id="20" name="Data Texture Cloud">
            <a:extLst>
              <a:ext uri="{FF2B5EF4-FFF2-40B4-BE49-F238E27FC236}">
                <a16:creationId xmlns:a16="http://schemas.microsoft.com/office/drawing/2014/main" id="{9450FB77-997D-6A45-B0F4-D18F7B9C7A4E}"/>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17" name="OTag">
            <a:extLst>
              <a:ext uri="{FF2B5EF4-FFF2-40B4-BE49-F238E27FC236}">
                <a16:creationId xmlns:a16="http://schemas.microsoft.com/office/drawing/2014/main" id="{E92E3AB4-CA2B-2947-A479-6006EC506B36}"/>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2" name="Footer">
            <a:extLst>
              <a:ext uri="{FF2B5EF4-FFF2-40B4-BE49-F238E27FC236}">
                <a16:creationId xmlns:a16="http://schemas.microsoft.com/office/drawing/2014/main" id="{094BB478-39FC-BC45-B020-64CE083CBD80}"/>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3" name="Slide Number">
            <a:extLst>
              <a:ext uri="{FF2B5EF4-FFF2-40B4-BE49-F238E27FC236}">
                <a16:creationId xmlns:a16="http://schemas.microsoft.com/office/drawing/2014/main" id="{AA183BAF-A3AC-2441-881F-3E02660F877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cxnSp>
        <p:nvCxnSpPr>
          <p:cNvPr id="14" name="Accent Mark">
            <a:extLst>
              <a:ext uri="{FF2B5EF4-FFF2-40B4-BE49-F238E27FC236}">
                <a16:creationId xmlns:a16="http://schemas.microsoft.com/office/drawing/2014/main" id="{034E11FD-0B1E-6B44-8BDF-4C70FAA7BAAB}"/>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4" name="Title">
            <a:extLst>
              <a:ext uri="{FF2B5EF4-FFF2-40B4-BE49-F238E27FC236}">
                <a16:creationId xmlns:a16="http://schemas.microsoft.com/office/drawing/2014/main" id="{8CF093CC-9165-2740-A9A1-C2DF5C8D69CB}"/>
              </a:ext>
            </a:extLst>
          </p:cNvPr>
          <p:cNvSpPr>
            <a:spLocks noGrp="1"/>
          </p:cNvSpPr>
          <p:nvPr>
            <p:ph type="body" sz="quarter" idx="10" hasCustomPrompt="1"/>
          </p:nvPr>
        </p:nvSpPr>
        <p:spPr>
          <a:xfrm>
            <a:off x="762000" y="508000"/>
            <a:ext cx="10671048" cy="822960"/>
          </a:xfrm>
        </p:spPr>
        <p:txBody>
          <a:bodyPr anchor="b" anchorCtr="0"/>
          <a:lstStyle>
            <a:lvl1pPr>
              <a:defRPr sz="2400" b="1"/>
            </a:lvl1pPr>
          </a:lstStyle>
          <a:p>
            <a:pPr lvl="0"/>
            <a:r>
              <a:rPr lang="en-US" dirty="0"/>
              <a:t>Title</a:t>
            </a:r>
          </a:p>
        </p:txBody>
      </p:sp>
      <p:pic>
        <p:nvPicPr>
          <p:cNvPr id="10" name="Abstract Pattern Strip">
            <a:extLst>
              <a:ext uri="{FF2B5EF4-FFF2-40B4-BE49-F238E27FC236}">
                <a16:creationId xmlns:a16="http://schemas.microsoft.com/office/drawing/2014/main" id="{F8EAAC4E-E42A-FD43-B6C4-901DD6D04973}"/>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3944575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showMasterSp="0" preserve="1" userDrawn="1">
  <p:cSld name="1_Light - Title/Subtitle">
    <p:bg>
      <p:bgPr>
        <a:solidFill>
          <a:schemeClr val="bg2"/>
        </a:solidFill>
        <a:effectLst/>
      </p:bgPr>
    </p:bg>
    <p:spTree>
      <p:nvGrpSpPr>
        <p:cNvPr id="1" name=""/>
        <p:cNvGrpSpPr/>
        <p:nvPr/>
      </p:nvGrpSpPr>
      <p:grpSpPr>
        <a:xfrm>
          <a:off x="0" y="0"/>
          <a:ext cx="0" cy="0"/>
          <a:chOff x="0" y="0"/>
          <a:chExt cx="0" cy="0"/>
        </a:xfrm>
      </p:grpSpPr>
      <p:pic>
        <p:nvPicPr>
          <p:cNvPr id="19" name="Data Texture Cloud">
            <a:extLst>
              <a:ext uri="{FF2B5EF4-FFF2-40B4-BE49-F238E27FC236}">
                <a16:creationId xmlns:a16="http://schemas.microsoft.com/office/drawing/2014/main" id="{2079C2AD-37AA-0044-A804-55FDAE95F69D}"/>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17" name="OTag">
            <a:extLst>
              <a:ext uri="{FF2B5EF4-FFF2-40B4-BE49-F238E27FC236}">
                <a16:creationId xmlns:a16="http://schemas.microsoft.com/office/drawing/2014/main" id="{E92E3AB4-CA2B-2947-A479-6006EC506B36}"/>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1" name="Footer">
            <a:extLst>
              <a:ext uri="{FF2B5EF4-FFF2-40B4-BE49-F238E27FC236}">
                <a16:creationId xmlns:a16="http://schemas.microsoft.com/office/drawing/2014/main" id="{9B38191F-5718-D34F-A1D1-D1C28CE0A93A}"/>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2" name="Slide Number">
            <a:extLst>
              <a:ext uri="{FF2B5EF4-FFF2-40B4-BE49-F238E27FC236}">
                <a16:creationId xmlns:a16="http://schemas.microsoft.com/office/drawing/2014/main" id="{D7A7E286-6F34-C745-B594-99BF177EC1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cxnSp>
        <p:nvCxnSpPr>
          <p:cNvPr id="16" name="Accent Mark">
            <a:extLst>
              <a:ext uri="{FF2B5EF4-FFF2-40B4-BE49-F238E27FC236}">
                <a16:creationId xmlns:a16="http://schemas.microsoft.com/office/drawing/2014/main" id="{A3FCA7A5-C5A6-7E43-9B07-6B262509CB94}"/>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00420"/>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14" name="Title">
            <a:extLst>
              <a:ext uri="{FF2B5EF4-FFF2-40B4-BE49-F238E27FC236}">
                <a16:creationId xmlns:a16="http://schemas.microsoft.com/office/drawing/2014/main" id="{C5B988DC-BF6C-334D-85AD-4F0BEE2F334E}"/>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0" name="Abstract Pattern Strip">
            <a:extLst>
              <a:ext uri="{FF2B5EF4-FFF2-40B4-BE49-F238E27FC236}">
                <a16:creationId xmlns:a16="http://schemas.microsoft.com/office/drawing/2014/main" id="{F8EAAC4E-E42A-FD43-B6C4-901DD6D04973}"/>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336355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showMasterSp="0" preserve="1" userDrawn="1">
  <p:cSld name="1_Dark - Title/Subtitle">
    <p:bg>
      <p:bgPr>
        <a:solidFill>
          <a:schemeClr val="tx1"/>
        </a:solidFill>
        <a:effectLst/>
      </p:bgPr>
    </p:bg>
    <p:spTree>
      <p:nvGrpSpPr>
        <p:cNvPr id="1" name=""/>
        <p:cNvGrpSpPr/>
        <p:nvPr/>
      </p:nvGrpSpPr>
      <p:grpSpPr>
        <a:xfrm>
          <a:off x="0" y="0"/>
          <a:ext cx="0" cy="0"/>
          <a:chOff x="0" y="0"/>
          <a:chExt cx="0" cy="0"/>
        </a:xfrm>
      </p:grpSpPr>
      <p:pic>
        <p:nvPicPr>
          <p:cNvPr id="11" name="Data Texture Cloud">
            <a:extLst>
              <a:ext uri="{FF2B5EF4-FFF2-40B4-BE49-F238E27FC236}">
                <a16:creationId xmlns:a16="http://schemas.microsoft.com/office/drawing/2014/main" id="{B32BC054-60FB-064F-A282-C18437F0420B}"/>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r="48641"/>
          <a:stretch/>
        </p:blipFill>
        <p:spPr>
          <a:xfrm>
            <a:off x="9881411" y="521208"/>
            <a:ext cx="2310589" cy="1701811"/>
          </a:xfrm>
          <a:prstGeom prst="rect">
            <a:avLst/>
          </a:prstGeom>
        </p:spPr>
      </p:pic>
      <p:pic>
        <p:nvPicPr>
          <p:cNvPr id="17" name="OTag">
            <a:extLst>
              <a:ext uri="{FF2B5EF4-FFF2-40B4-BE49-F238E27FC236}">
                <a16:creationId xmlns:a16="http://schemas.microsoft.com/office/drawing/2014/main" id="{E92E3AB4-CA2B-2947-A479-6006EC506B36}"/>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8" name="Footer">
            <a:extLst>
              <a:ext uri="{FF2B5EF4-FFF2-40B4-BE49-F238E27FC236}">
                <a16:creationId xmlns:a16="http://schemas.microsoft.com/office/drawing/2014/main" id="{72D531CE-F6EC-404D-B2CF-232D501E33E3}"/>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2" name="Slide Number">
            <a:extLst>
              <a:ext uri="{FF2B5EF4-FFF2-40B4-BE49-F238E27FC236}">
                <a16:creationId xmlns:a16="http://schemas.microsoft.com/office/drawing/2014/main" id="{D7A7E286-6F34-C745-B594-99BF177EC1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cxnSp>
        <p:nvCxnSpPr>
          <p:cNvPr id="16" name="Accent Mark">
            <a:extLst>
              <a:ext uri="{FF2B5EF4-FFF2-40B4-BE49-F238E27FC236}">
                <a16:creationId xmlns:a16="http://schemas.microsoft.com/office/drawing/2014/main" id="{A3FCA7A5-C5A6-7E43-9B07-6B262509CB94}"/>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00420"/>
            <a:ext cx="10671048" cy="330540"/>
          </a:xfrm>
          <a:prstGeom prst="rect">
            <a:avLst/>
          </a:prstGeom>
        </p:spPr>
        <p:txBody>
          <a:bodyPr lIns="0">
            <a:noAutofit/>
          </a:bodyPr>
          <a:lstStyle>
            <a:lvl1pPr marL="0" indent="0">
              <a:spcAft>
                <a:spcPts val="0"/>
              </a:spcAft>
              <a:buNone/>
              <a:defRPr sz="2000" b="0" i="0">
                <a:solidFill>
                  <a:schemeClr val="bg1"/>
                </a:solidFill>
                <a:latin typeface="Oracle Sans" panose="020B0503020204020204" pitchFamily="34" charset="0"/>
                <a:cs typeface="Oracle Sans" panose="020B0503020204020204" pitchFamily="34" charset="0"/>
              </a:defRPr>
            </a:lvl1pPr>
          </a:lstStyle>
          <a:p>
            <a:pPr lvl="0"/>
            <a:r>
              <a:rPr lang="en-US" dirty="0"/>
              <a:t>Subtitle</a:t>
            </a:r>
          </a:p>
        </p:txBody>
      </p:sp>
      <p:sp>
        <p:nvSpPr>
          <p:cNvPr id="14" name="Title">
            <a:extLst>
              <a:ext uri="{FF2B5EF4-FFF2-40B4-BE49-F238E27FC236}">
                <a16:creationId xmlns:a16="http://schemas.microsoft.com/office/drawing/2014/main" id="{C5B988DC-BF6C-334D-85AD-4F0BEE2F334E}"/>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solidFill>
                  <a:schemeClr val="bg1"/>
                </a:solidFill>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0" name="Abstract Pattern Strip">
            <a:extLst>
              <a:ext uri="{FF2B5EF4-FFF2-40B4-BE49-F238E27FC236}">
                <a16:creationId xmlns:a16="http://schemas.microsoft.com/office/drawing/2014/main" id="{F8EAAC4E-E42A-FD43-B6C4-901DD6D04973}"/>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689295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preserve="1" userDrawn="1">
  <p:cSld name="1_Light - Title 1 Column">
    <p:bg>
      <p:bgPr>
        <a:solidFill>
          <a:schemeClr val="bg2"/>
        </a:solidFill>
        <a:effectLst/>
      </p:bgPr>
    </p:bg>
    <p:spTree>
      <p:nvGrpSpPr>
        <p:cNvPr id="1" name=""/>
        <p:cNvGrpSpPr/>
        <p:nvPr/>
      </p:nvGrpSpPr>
      <p:grpSpPr>
        <a:xfrm>
          <a:off x="0" y="0"/>
          <a:ext cx="0" cy="0"/>
          <a:chOff x="0" y="0"/>
          <a:chExt cx="0" cy="0"/>
        </a:xfrm>
      </p:grpSpPr>
      <p:pic>
        <p:nvPicPr>
          <p:cNvPr id="12" name="Data Texture Cloud">
            <a:extLst>
              <a:ext uri="{FF2B5EF4-FFF2-40B4-BE49-F238E27FC236}">
                <a16:creationId xmlns:a16="http://schemas.microsoft.com/office/drawing/2014/main" id="{1232875C-001D-FE46-B15E-BCC2DA970349}"/>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18" name="OTag">
            <a:extLst>
              <a:ext uri="{FF2B5EF4-FFF2-40B4-BE49-F238E27FC236}">
                <a16:creationId xmlns:a16="http://schemas.microsoft.com/office/drawing/2014/main" id="{F65C325A-C973-E74C-AD41-1A4DFAE0BBEB}"/>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4" name="Footer">
            <a:extLst>
              <a:ext uri="{FF2B5EF4-FFF2-40B4-BE49-F238E27FC236}">
                <a16:creationId xmlns:a16="http://schemas.microsoft.com/office/drawing/2014/main" id="{8F5FEAFC-E730-6143-955B-B888D65BB03B}"/>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0" name="Slide Number">
            <a:extLst>
              <a:ext uri="{FF2B5EF4-FFF2-40B4-BE49-F238E27FC236}">
                <a16:creationId xmlns:a16="http://schemas.microsoft.com/office/drawing/2014/main" id="{1E5257D9-94BC-EA48-90D5-9C33C6B01320}"/>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3" name="Text Field">
            <a:extLst>
              <a:ext uri="{FF2B5EF4-FFF2-40B4-BE49-F238E27FC236}">
                <a16:creationId xmlns:a16="http://schemas.microsoft.com/office/drawing/2014/main" id="{045207A1-9D66-724A-930C-C571DE4ABBA3}"/>
              </a:ext>
            </a:extLst>
          </p:cNvPr>
          <p:cNvSpPr>
            <a:spLocks noGrp="1"/>
          </p:cNvSpPr>
          <p:nvPr>
            <p:ph type="body" sz="quarter" idx="12"/>
          </p:nvPr>
        </p:nvSpPr>
        <p:spPr>
          <a:xfrm>
            <a:off x="758952" y="1837944"/>
            <a:ext cx="10671048"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3" name="Accent Mark">
            <a:extLst>
              <a:ext uri="{FF2B5EF4-FFF2-40B4-BE49-F238E27FC236}">
                <a16:creationId xmlns:a16="http://schemas.microsoft.com/office/drawing/2014/main" id="{F8F561A6-16DC-7848-8FAE-BF35C0DBFABA}"/>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2000" y="508000"/>
            <a:ext cx="10671048"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29" name="Abstract Pattern Strip">
            <a:extLst>
              <a:ext uri="{FF2B5EF4-FFF2-40B4-BE49-F238E27FC236}">
                <a16:creationId xmlns:a16="http://schemas.microsoft.com/office/drawing/2014/main" id="{97C41585-3E8F-3F44-8E67-F9A5553AB99D}"/>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520279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preserve="1" userDrawn="1">
  <p:cSld name="1_Dark - Title 1 Column">
    <p:bg>
      <p:bgPr>
        <a:solidFill>
          <a:schemeClr val="tx1"/>
        </a:solidFill>
        <a:effectLst/>
      </p:bgPr>
    </p:bg>
    <p:spTree>
      <p:nvGrpSpPr>
        <p:cNvPr id="1" name=""/>
        <p:cNvGrpSpPr/>
        <p:nvPr/>
      </p:nvGrpSpPr>
      <p:grpSpPr>
        <a:xfrm>
          <a:off x="0" y="0"/>
          <a:ext cx="0" cy="0"/>
          <a:chOff x="0" y="0"/>
          <a:chExt cx="0" cy="0"/>
        </a:xfrm>
      </p:grpSpPr>
      <p:pic>
        <p:nvPicPr>
          <p:cNvPr id="14" name="Data Texture Cloud">
            <a:extLst>
              <a:ext uri="{FF2B5EF4-FFF2-40B4-BE49-F238E27FC236}">
                <a16:creationId xmlns:a16="http://schemas.microsoft.com/office/drawing/2014/main" id="{30973D80-F90C-2B41-AAF3-064791F626A1}"/>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r="48641"/>
          <a:stretch/>
        </p:blipFill>
        <p:spPr>
          <a:xfrm>
            <a:off x="9881411" y="521208"/>
            <a:ext cx="2310589" cy="1701811"/>
          </a:xfrm>
          <a:prstGeom prst="rect">
            <a:avLst/>
          </a:prstGeom>
        </p:spPr>
      </p:pic>
      <p:pic>
        <p:nvPicPr>
          <p:cNvPr id="18" name="OTag">
            <a:extLst>
              <a:ext uri="{FF2B5EF4-FFF2-40B4-BE49-F238E27FC236}">
                <a16:creationId xmlns:a16="http://schemas.microsoft.com/office/drawing/2014/main" id="{F65C325A-C973-E74C-AD41-1A4DFAE0BBEB}"/>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5" name="Footer">
            <a:extLst>
              <a:ext uri="{FF2B5EF4-FFF2-40B4-BE49-F238E27FC236}">
                <a16:creationId xmlns:a16="http://schemas.microsoft.com/office/drawing/2014/main" id="{C0850CC3-142D-B940-A205-0D84E1CA4C14}"/>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0" name="Slide Number">
            <a:extLst>
              <a:ext uri="{FF2B5EF4-FFF2-40B4-BE49-F238E27FC236}">
                <a16:creationId xmlns:a16="http://schemas.microsoft.com/office/drawing/2014/main" id="{1E5257D9-94BC-EA48-90D5-9C33C6B01320}"/>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3" name="Text Field">
            <a:extLst>
              <a:ext uri="{FF2B5EF4-FFF2-40B4-BE49-F238E27FC236}">
                <a16:creationId xmlns:a16="http://schemas.microsoft.com/office/drawing/2014/main" id="{045207A1-9D66-724A-930C-C571DE4ABBA3}"/>
              </a:ext>
            </a:extLst>
          </p:cNvPr>
          <p:cNvSpPr>
            <a:spLocks noGrp="1"/>
          </p:cNvSpPr>
          <p:nvPr>
            <p:ph type="body" sz="quarter" idx="12"/>
          </p:nvPr>
        </p:nvSpPr>
        <p:spPr>
          <a:xfrm>
            <a:off x="758952" y="1837944"/>
            <a:ext cx="10671048"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3" name="Accent Mark">
            <a:extLst>
              <a:ext uri="{FF2B5EF4-FFF2-40B4-BE49-F238E27FC236}">
                <a16:creationId xmlns:a16="http://schemas.microsoft.com/office/drawing/2014/main" id="{F8F561A6-16DC-7848-8FAE-BF35C0DBFABA}"/>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2000" y="508000"/>
            <a:ext cx="10671048" cy="822960"/>
          </a:xfrm>
        </p:spPr>
        <p:txBody>
          <a:bodyPr vert="horz" lIns="0" tIns="0" rIns="0" bIns="0" rtlCol="0" anchor="b">
            <a:noAutofit/>
          </a:bodyPr>
          <a:lstStyle>
            <a:lvl1pPr>
              <a:defRPr lang="en-US" sz="2400" b="1" i="0" baseline="0">
                <a:solidFill>
                  <a:schemeClr val="bg1"/>
                </a:solidFill>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29" name="Abstract Pattern Strip">
            <a:extLst>
              <a:ext uri="{FF2B5EF4-FFF2-40B4-BE49-F238E27FC236}">
                <a16:creationId xmlns:a16="http://schemas.microsoft.com/office/drawing/2014/main" id="{97C41585-3E8F-3F44-8E67-F9A5553AB99D}"/>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3931312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preserve="1" userDrawn="1">
  <p:cSld name="1_Light - Title/Subtitle 1 Column">
    <p:bg>
      <p:bgPr>
        <a:solidFill>
          <a:schemeClr val="bg2"/>
        </a:solidFill>
        <a:effectLst/>
      </p:bgPr>
    </p:bg>
    <p:spTree>
      <p:nvGrpSpPr>
        <p:cNvPr id="1" name=""/>
        <p:cNvGrpSpPr/>
        <p:nvPr/>
      </p:nvGrpSpPr>
      <p:grpSpPr>
        <a:xfrm>
          <a:off x="0" y="0"/>
          <a:ext cx="0" cy="0"/>
          <a:chOff x="0" y="0"/>
          <a:chExt cx="0" cy="0"/>
        </a:xfrm>
      </p:grpSpPr>
      <p:pic>
        <p:nvPicPr>
          <p:cNvPr id="19" name="Data Texture Cloud">
            <a:extLst>
              <a:ext uri="{FF2B5EF4-FFF2-40B4-BE49-F238E27FC236}">
                <a16:creationId xmlns:a16="http://schemas.microsoft.com/office/drawing/2014/main" id="{BAF6345E-D104-C540-A797-9C0E53A4C8D6}"/>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18" name="OTag">
            <a:extLst>
              <a:ext uri="{FF2B5EF4-FFF2-40B4-BE49-F238E27FC236}">
                <a16:creationId xmlns:a16="http://schemas.microsoft.com/office/drawing/2014/main" id="{F65C325A-C973-E74C-AD41-1A4DFAE0BBEB}"/>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6" name="Footer">
            <a:extLst>
              <a:ext uri="{FF2B5EF4-FFF2-40B4-BE49-F238E27FC236}">
                <a16:creationId xmlns:a16="http://schemas.microsoft.com/office/drawing/2014/main" id="{1AB0EF40-5295-EF4A-B110-EB440EE86C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2" name="Text Field">
            <a:extLst>
              <a:ext uri="{FF2B5EF4-FFF2-40B4-BE49-F238E27FC236}">
                <a16:creationId xmlns:a16="http://schemas.microsoft.com/office/drawing/2014/main" id="{2A24E767-3408-FF44-93E3-22135CDCE5AB}"/>
              </a:ext>
            </a:extLst>
          </p:cNvPr>
          <p:cNvSpPr>
            <a:spLocks noGrp="1"/>
          </p:cNvSpPr>
          <p:nvPr>
            <p:ph type="body" sz="quarter" idx="12"/>
          </p:nvPr>
        </p:nvSpPr>
        <p:spPr>
          <a:xfrm>
            <a:off x="758952" y="1837944"/>
            <a:ext cx="10671048"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Accent Mark">
            <a:extLst>
              <a:ext uri="{FF2B5EF4-FFF2-40B4-BE49-F238E27FC236}">
                <a16:creationId xmlns:a16="http://schemas.microsoft.com/office/drawing/2014/main" id="{95ED051A-D2F4-A940-B08A-5DD1A2024E84}"/>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2000" y="1000420"/>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30" name="Title">
            <a:extLst>
              <a:ext uri="{FF2B5EF4-FFF2-40B4-BE49-F238E27FC236}">
                <a16:creationId xmlns:a16="http://schemas.microsoft.com/office/drawing/2014/main" id="{B798445E-3B2E-534C-BFFA-8DEA65B69CA1}"/>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29" name="Abstract Pattern Strip">
            <a:extLst>
              <a:ext uri="{FF2B5EF4-FFF2-40B4-BE49-F238E27FC236}">
                <a16:creationId xmlns:a16="http://schemas.microsoft.com/office/drawing/2014/main" id="{97C41585-3E8F-3F44-8E67-F9A5553AB99D}"/>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712804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preserve="1" userDrawn="1">
  <p:cSld name="1_Dark - Title/Subtitle 1 Column">
    <p:bg>
      <p:bgPr>
        <a:solidFill>
          <a:schemeClr val="tx1"/>
        </a:solidFill>
        <a:effectLst/>
      </p:bgPr>
    </p:bg>
    <p:spTree>
      <p:nvGrpSpPr>
        <p:cNvPr id="1" name=""/>
        <p:cNvGrpSpPr/>
        <p:nvPr/>
      </p:nvGrpSpPr>
      <p:grpSpPr>
        <a:xfrm>
          <a:off x="0" y="0"/>
          <a:ext cx="0" cy="0"/>
          <a:chOff x="0" y="0"/>
          <a:chExt cx="0" cy="0"/>
        </a:xfrm>
      </p:grpSpPr>
      <p:pic>
        <p:nvPicPr>
          <p:cNvPr id="15" name="Data Texture Cloud">
            <a:extLst>
              <a:ext uri="{FF2B5EF4-FFF2-40B4-BE49-F238E27FC236}">
                <a16:creationId xmlns:a16="http://schemas.microsoft.com/office/drawing/2014/main" id="{57E73E0B-D3D9-9D49-AA25-ABB738EFB4DC}"/>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r="48641"/>
          <a:stretch/>
        </p:blipFill>
        <p:spPr>
          <a:xfrm>
            <a:off x="9881411" y="521208"/>
            <a:ext cx="2310589" cy="1701811"/>
          </a:xfrm>
          <a:prstGeom prst="rect">
            <a:avLst/>
          </a:prstGeom>
        </p:spPr>
      </p:pic>
      <p:pic>
        <p:nvPicPr>
          <p:cNvPr id="18" name="OTag">
            <a:extLst>
              <a:ext uri="{FF2B5EF4-FFF2-40B4-BE49-F238E27FC236}">
                <a16:creationId xmlns:a16="http://schemas.microsoft.com/office/drawing/2014/main" id="{F65C325A-C973-E74C-AD41-1A4DFAE0BBEB}"/>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9" name="Footer">
            <a:extLst>
              <a:ext uri="{FF2B5EF4-FFF2-40B4-BE49-F238E27FC236}">
                <a16:creationId xmlns:a16="http://schemas.microsoft.com/office/drawing/2014/main" id="{A9B4F8FA-F520-6046-B8D1-1E46A6E0512B}"/>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1" name="Slide Number">
            <a:extLst>
              <a:ext uri="{FF2B5EF4-FFF2-40B4-BE49-F238E27FC236}">
                <a16:creationId xmlns:a16="http://schemas.microsoft.com/office/drawing/2014/main" id="{283AD0B3-8B9E-384F-BE6B-7400CAFC9F2F}"/>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2" name="Text Field">
            <a:extLst>
              <a:ext uri="{FF2B5EF4-FFF2-40B4-BE49-F238E27FC236}">
                <a16:creationId xmlns:a16="http://schemas.microsoft.com/office/drawing/2014/main" id="{2A24E767-3408-FF44-93E3-22135CDCE5AB}"/>
              </a:ext>
            </a:extLst>
          </p:cNvPr>
          <p:cNvSpPr>
            <a:spLocks noGrp="1"/>
          </p:cNvSpPr>
          <p:nvPr>
            <p:ph type="body" sz="quarter" idx="12"/>
          </p:nvPr>
        </p:nvSpPr>
        <p:spPr>
          <a:xfrm>
            <a:off x="758952" y="1837944"/>
            <a:ext cx="10671048"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Accent Mark">
            <a:extLst>
              <a:ext uri="{FF2B5EF4-FFF2-40B4-BE49-F238E27FC236}">
                <a16:creationId xmlns:a16="http://schemas.microsoft.com/office/drawing/2014/main" id="{95ED051A-D2F4-A940-B08A-5DD1A2024E84}"/>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6" name="Subtitle">
            <a:extLst>
              <a:ext uri="{FF2B5EF4-FFF2-40B4-BE49-F238E27FC236}">
                <a16:creationId xmlns:a16="http://schemas.microsoft.com/office/drawing/2014/main" id="{23E1B665-00A8-8343-AE5D-D91C2C56BB7A}"/>
              </a:ext>
            </a:extLst>
          </p:cNvPr>
          <p:cNvSpPr>
            <a:spLocks noGrp="1"/>
          </p:cNvSpPr>
          <p:nvPr>
            <p:ph type="body" sz="quarter" idx="11" hasCustomPrompt="1"/>
          </p:nvPr>
        </p:nvSpPr>
        <p:spPr>
          <a:xfrm>
            <a:off x="762000" y="1000420"/>
            <a:ext cx="10671048" cy="330540"/>
          </a:xfrm>
          <a:prstGeom prst="rect">
            <a:avLst/>
          </a:prstGeom>
        </p:spPr>
        <p:txBody>
          <a:bodyPr lIns="0">
            <a:noAutofit/>
          </a:bodyPr>
          <a:lstStyle>
            <a:lvl1pPr marL="0" indent="0">
              <a:spcAft>
                <a:spcPts val="0"/>
              </a:spcAft>
              <a:buNone/>
              <a:defRPr sz="2000" b="0" i="0">
                <a:solidFill>
                  <a:schemeClr val="bg1"/>
                </a:solidFill>
                <a:latin typeface="Oracle Sans" panose="020B0503020204020204" pitchFamily="34" charset="0"/>
                <a:cs typeface="Oracle Sans" panose="020B0503020204020204" pitchFamily="34" charset="0"/>
              </a:defRPr>
            </a:lvl1pPr>
          </a:lstStyle>
          <a:p>
            <a:pPr lvl="0"/>
            <a:r>
              <a:rPr lang="en-US" dirty="0"/>
              <a:t>Subtitle</a:t>
            </a:r>
          </a:p>
        </p:txBody>
      </p:sp>
      <p:sp>
        <p:nvSpPr>
          <p:cNvPr id="17" name="Title">
            <a:extLst>
              <a:ext uri="{FF2B5EF4-FFF2-40B4-BE49-F238E27FC236}">
                <a16:creationId xmlns:a16="http://schemas.microsoft.com/office/drawing/2014/main" id="{33A530BD-4FD9-9B46-86C2-8FCE03913CBD}"/>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solidFill>
                  <a:schemeClr val="bg1"/>
                </a:solidFill>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29" name="Abstract Pattern Strip">
            <a:extLst>
              <a:ext uri="{FF2B5EF4-FFF2-40B4-BE49-F238E27FC236}">
                <a16:creationId xmlns:a16="http://schemas.microsoft.com/office/drawing/2014/main" id="{97C41585-3E8F-3F44-8E67-F9A5553AB99D}"/>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1397300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preserve="1" userDrawn="1">
  <p:cSld name="1_Light - Title 2 Column">
    <p:bg>
      <p:bgPr>
        <a:solidFill>
          <a:schemeClr val="bg2"/>
        </a:solidFill>
        <a:effectLst/>
      </p:bgPr>
    </p:bg>
    <p:spTree>
      <p:nvGrpSpPr>
        <p:cNvPr id="1" name=""/>
        <p:cNvGrpSpPr/>
        <p:nvPr/>
      </p:nvGrpSpPr>
      <p:grpSpPr>
        <a:xfrm>
          <a:off x="0" y="0"/>
          <a:ext cx="0" cy="0"/>
          <a:chOff x="0" y="0"/>
          <a:chExt cx="0" cy="0"/>
        </a:xfrm>
      </p:grpSpPr>
      <p:pic>
        <p:nvPicPr>
          <p:cNvPr id="19" name="Data Texture Cloud">
            <a:extLst>
              <a:ext uri="{FF2B5EF4-FFF2-40B4-BE49-F238E27FC236}">
                <a16:creationId xmlns:a16="http://schemas.microsoft.com/office/drawing/2014/main" id="{CE6E5ABD-A4A2-D340-B066-B5DA98D2FDE8}"/>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21" name="OTag">
            <a:extLst>
              <a:ext uri="{FF2B5EF4-FFF2-40B4-BE49-F238E27FC236}">
                <a16:creationId xmlns:a16="http://schemas.microsoft.com/office/drawing/2014/main" id="{388F650B-0096-C146-8FEB-5C25B15CB5E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3" name="Footer">
            <a:extLst>
              <a:ext uri="{FF2B5EF4-FFF2-40B4-BE49-F238E27FC236}">
                <a16:creationId xmlns:a16="http://schemas.microsoft.com/office/drawing/2014/main" id="{C90B1C98-9997-BC41-8A72-235FB5E6B247}"/>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4" name="Slide Number">
            <a:extLst>
              <a:ext uri="{FF2B5EF4-FFF2-40B4-BE49-F238E27FC236}">
                <a16:creationId xmlns:a16="http://schemas.microsoft.com/office/drawing/2014/main" id="{B1F84A78-226C-CA42-8F2B-D960C013FF3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7" name="Text Field">
            <a:extLst>
              <a:ext uri="{FF2B5EF4-FFF2-40B4-BE49-F238E27FC236}">
                <a16:creationId xmlns:a16="http://schemas.microsoft.com/office/drawing/2014/main" id="{127206D3-5FC9-5940-86CA-B490BFF33849}"/>
              </a:ext>
            </a:extLst>
          </p:cNvPr>
          <p:cNvSpPr>
            <a:spLocks noGrp="1"/>
          </p:cNvSpPr>
          <p:nvPr>
            <p:ph type="body" sz="quarter" idx="13"/>
          </p:nvPr>
        </p:nvSpPr>
        <p:spPr>
          <a:xfrm>
            <a:off x="6345940" y="1837944"/>
            <a:ext cx="508406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a:extLst>
              <a:ext uri="{FF2B5EF4-FFF2-40B4-BE49-F238E27FC236}">
                <a16:creationId xmlns:a16="http://schemas.microsoft.com/office/drawing/2014/main" id="{28A42096-606C-8147-93BA-A37267AD56C9}"/>
              </a:ext>
            </a:extLst>
          </p:cNvPr>
          <p:cNvCxnSpPr/>
          <p:nvPr userDrawn="1"/>
        </p:nvCxnSpPr>
        <p:spPr>
          <a:xfrm>
            <a:off x="6096002"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6" name="Text Field">
            <a:extLst>
              <a:ext uri="{FF2B5EF4-FFF2-40B4-BE49-F238E27FC236}">
                <a16:creationId xmlns:a16="http://schemas.microsoft.com/office/drawing/2014/main" id="{1A2A31D1-C418-294D-BD2C-301BE963D206}"/>
              </a:ext>
            </a:extLst>
          </p:cNvPr>
          <p:cNvSpPr>
            <a:spLocks noGrp="1"/>
          </p:cNvSpPr>
          <p:nvPr>
            <p:ph type="body" sz="quarter" idx="12"/>
          </p:nvPr>
        </p:nvSpPr>
        <p:spPr>
          <a:xfrm>
            <a:off x="758951" y="1837944"/>
            <a:ext cx="508406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4" name="Accent Mark">
            <a:extLst>
              <a:ext uri="{FF2B5EF4-FFF2-40B4-BE49-F238E27FC236}">
                <a16:creationId xmlns:a16="http://schemas.microsoft.com/office/drawing/2014/main" id="{4F8F28C5-BA11-D440-84B1-6070C377A958}"/>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5" name="Title">
            <a:extLst>
              <a:ext uri="{FF2B5EF4-FFF2-40B4-BE49-F238E27FC236}">
                <a16:creationId xmlns:a16="http://schemas.microsoft.com/office/drawing/2014/main" id="{0D3E541A-8971-9E40-A861-AC82931F7911}"/>
              </a:ext>
            </a:extLst>
          </p:cNvPr>
          <p:cNvSpPr>
            <a:spLocks noGrp="1"/>
          </p:cNvSpPr>
          <p:nvPr>
            <p:ph type="title" hasCustomPrompt="1"/>
          </p:nvPr>
        </p:nvSpPr>
        <p:spPr>
          <a:xfrm>
            <a:off x="762000" y="508000"/>
            <a:ext cx="10671048"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2" name="Abstract Pattern Strip">
            <a:extLst>
              <a:ext uri="{FF2B5EF4-FFF2-40B4-BE49-F238E27FC236}">
                <a16:creationId xmlns:a16="http://schemas.microsoft.com/office/drawing/2014/main" id="{687B8698-4A21-5E41-B9EE-1BBBD0BD5BD3}"/>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149694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912">
          <p15:clr>
            <a:srgbClr val="FBAE40"/>
          </p15:clr>
        </p15:guide>
      </p15:sldGuideLst>
    </p:ext>
  </p:extLst>
</p:sldLayout>
</file>

<file path=ppt/slideLayouts/slideLayout360.xml><?xml version="1.0" encoding="utf-8"?>
<p:sldLayout xmlns:a="http://schemas.openxmlformats.org/drawingml/2006/main" xmlns:r="http://schemas.openxmlformats.org/officeDocument/2006/relationships" xmlns:p="http://schemas.openxmlformats.org/presentationml/2006/main" showMasterSp="0" preserve="1" userDrawn="1">
  <p:cSld name="1_Dark - Title 2 Column">
    <p:bg>
      <p:bgPr>
        <a:solidFill>
          <a:schemeClr val="tx1"/>
        </a:solidFill>
        <a:effectLst/>
      </p:bgPr>
    </p:bg>
    <p:spTree>
      <p:nvGrpSpPr>
        <p:cNvPr id="1" name=""/>
        <p:cNvGrpSpPr/>
        <p:nvPr/>
      </p:nvGrpSpPr>
      <p:grpSpPr>
        <a:xfrm>
          <a:off x="0" y="0"/>
          <a:ext cx="0" cy="0"/>
          <a:chOff x="0" y="0"/>
          <a:chExt cx="0" cy="0"/>
        </a:xfrm>
      </p:grpSpPr>
      <p:pic>
        <p:nvPicPr>
          <p:cNvPr id="13" name="Data Texture Cloud">
            <a:extLst>
              <a:ext uri="{FF2B5EF4-FFF2-40B4-BE49-F238E27FC236}">
                <a16:creationId xmlns:a16="http://schemas.microsoft.com/office/drawing/2014/main" id="{45600894-19FA-B44D-93AD-7FDD489F09A1}"/>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r="48641"/>
          <a:stretch/>
        </p:blipFill>
        <p:spPr>
          <a:xfrm>
            <a:off x="9881411" y="521208"/>
            <a:ext cx="2310589" cy="1701811"/>
          </a:xfrm>
          <a:prstGeom prst="rect">
            <a:avLst/>
          </a:prstGeom>
        </p:spPr>
      </p:pic>
      <p:pic>
        <p:nvPicPr>
          <p:cNvPr id="21" name="OTag">
            <a:extLst>
              <a:ext uri="{FF2B5EF4-FFF2-40B4-BE49-F238E27FC236}">
                <a16:creationId xmlns:a16="http://schemas.microsoft.com/office/drawing/2014/main" id="{388F650B-0096-C146-8FEB-5C25B15CB5E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9" name="Footer">
            <a:extLst>
              <a:ext uri="{FF2B5EF4-FFF2-40B4-BE49-F238E27FC236}">
                <a16:creationId xmlns:a16="http://schemas.microsoft.com/office/drawing/2014/main" id="{6832C504-7CC4-EB49-969C-2D1F650FA95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4" name="Slide Number">
            <a:extLst>
              <a:ext uri="{FF2B5EF4-FFF2-40B4-BE49-F238E27FC236}">
                <a16:creationId xmlns:a16="http://schemas.microsoft.com/office/drawing/2014/main" id="{B1F84A78-226C-CA42-8F2B-D960C013FF3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7" name="Text Field">
            <a:extLst>
              <a:ext uri="{FF2B5EF4-FFF2-40B4-BE49-F238E27FC236}">
                <a16:creationId xmlns:a16="http://schemas.microsoft.com/office/drawing/2014/main" id="{127206D3-5FC9-5940-86CA-B490BFF33849}"/>
              </a:ext>
            </a:extLst>
          </p:cNvPr>
          <p:cNvSpPr>
            <a:spLocks noGrp="1"/>
          </p:cNvSpPr>
          <p:nvPr>
            <p:ph type="body" sz="quarter" idx="13"/>
          </p:nvPr>
        </p:nvSpPr>
        <p:spPr>
          <a:xfrm>
            <a:off x="6345940" y="1837944"/>
            <a:ext cx="508406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a:extLst>
              <a:ext uri="{FF2B5EF4-FFF2-40B4-BE49-F238E27FC236}">
                <a16:creationId xmlns:a16="http://schemas.microsoft.com/office/drawing/2014/main" id="{28A42096-606C-8147-93BA-A37267AD56C9}"/>
              </a:ext>
            </a:extLst>
          </p:cNvPr>
          <p:cNvCxnSpPr/>
          <p:nvPr userDrawn="1"/>
        </p:nvCxnSpPr>
        <p:spPr>
          <a:xfrm>
            <a:off x="6096002"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6" name="Text Field">
            <a:extLst>
              <a:ext uri="{FF2B5EF4-FFF2-40B4-BE49-F238E27FC236}">
                <a16:creationId xmlns:a16="http://schemas.microsoft.com/office/drawing/2014/main" id="{1A2A31D1-C418-294D-BD2C-301BE963D206}"/>
              </a:ext>
            </a:extLst>
          </p:cNvPr>
          <p:cNvSpPr>
            <a:spLocks noGrp="1"/>
          </p:cNvSpPr>
          <p:nvPr>
            <p:ph type="body" sz="quarter" idx="12"/>
          </p:nvPr>
        </p:nvSpPr>
        <p:spPr>
          <a:xfrm>
            <a:off x="758951" y="1837944"/>
            <a:ext cx="508406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4" name="Accent Mark">
            <a:extLst>
              <a:ext uri="{FF2B5EF4-FFF2-40B4-BE49-F238E27FC236}">
                <a16:creationId xmlns:a16="http://schemas.microsoft.com/office/drawing/2014/main" id="{4F8F28C5-BA11-D440-84B1-6070C377A958}"/>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5" name="Title">
            <a:extLst>
              <a:ext uri="{FF2B5EF4-FFF2-40B4-BE49-F238E27FC236}">
                <a16:creationId xmlns:a16="http://schemas.microsoft.com/office/drawing/2014/main" id="{0D3E541A-8971-9E40-A861-AC82931F7911}"/>
              </a:ext>
            </a:extLst>
          </p:cNvPr>
          <p:cNvSpPr>
            <a:spLocks noGrp="1"/>
          </p:cNvSpPr>
          <p:nvPr>
            <p:ph type="title" hasCustomPrompt="1"/>
          </p:nvPr>
        </p:nvSpPr>
        <p:spPr>
          <a:xfrm>
            <a:off x="762000" y="508000"/>
            <a:ext cx="10671048" cy="822960"/>
          </a:xfrm>
        </p:spPr>
        <p:txBody>
          <a:bodyPr vert="horz" lIns="0" tIns="0" rIns="0" bIns="0" rtlCol="0" anchor="b">
            <a:noAutofit/>
          </a:bodyPr>
          <a:lstStyle>
            <a:lvl1pPr>
              <a:defRPr lang="en-US" sz="2400" b="1" i="0" baseline="0">
                <a:solidFill>
                  <a:schemeClr val="bg1"/>
                </a:solidFill>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2" name="Abstract Pattern Strip">
            <a:extLst>
              <a:ext uri="{FF2B5EF4-FFF2-40B4-BE49-F238E27FC236}">
                <a16:creationId xmlns:a16="http://schemas.microsoft.com/office/drawing/2014/main" id="{687B8698-4A21-5E41-B9EE-1BBBD0BD5BD3}"/>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350577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912">
          <p15:clr>
            <a:srgbClr val="FBAE40"/>
          </p15:clr>
        </p15:guide>
      </p15:sldGuideLst>
    </p:ext>
  </p:extLst>
</p:sldLayout>
</file>

<file path=ppt/slideLayouts/slideLayout361.xml><?xml version="1.0" encoding="utf-8"?>
<p:sldLayout xmlns:a="http://schemas.openxmlformats.org/drawingml/2006/main" xmlns:r="http://schemas.openxmlformats.org/officeDocument/2006/relationships" xmlns:p="http://schemas.openxmlformats.org/presentationml/2006/main" showMasterSp="0" preserve="1" userDrawn="1">
  <p:cSld name="1_Light - Title/Subtitle 2 Column">
    <p:bg>
      <p:bgPr>
        <a:solidFill>
          <a:schemeClr val="bg2"/>
        </a:solidFill>
        <a:effectLst/>
      </p:bgPr>
    </p:bg>
    <p:spTree>
      <p:nvGrpSpPr>
        <p:cNvPr id="1" name=""/>
        <p:cNvGrpSpPr/>
        <p:nvPr/>
      </p:nvGrpSpPr>
      <p:grpSpPr>
        <a:xfrm>
          <a:off x="0" y="0"/>
          <a:ext cx="0" cy="0"/>
          <a:chOff x="0" y="0"/>
          <a:chExt cx="0" cy="0"/>
        </a:xfrm>
      </p:grpSpPr>
      <p:pic>
        <p:nvPicPr>
          <p:cNvPr id="22" name="Data Texture Cloud">
            <a:extLst>
              <a:ext uri="{FF2B5EF4-FFF2-40B4-BE49-F238E27FC236}">
                <a16:creationId xmlns:a16="http://schemas.microsoft.com/office/drawing/2014/main" id="{C2F2253F-E2CD-F84C-B073-F9A6ABBAA333}"/>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21" name="OTag">
            <a:extLst>
              <a:ext uri="{FF2B5EF4-FFF2-40B4-BE49-F238E27FC236}">
                <a16:creationId xmlns:a16="http://schemas.microsoft.com/office/drawing/2014/main" id="{388F650B-0096-C146-8FEB-5C25B15CB5E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3" name="Footer">
            <a:extLst>
              <a:ext uri="{FF2B5EF4-FFF2-40B4-BE49-F238E27FC236}">
                <a16:creationId xmlns:a16="http://schemas.microsoft.com/office/drawing/2014/main" id="{B0B28D38-F083-CA40-B16E-54DA45441E8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6" name="Slide Number">
            <a:extLst>
              <a:ext uri="{FF2B5EF4-FFF2-40B4-BE49-F238E27FC236}">
                <a16:creationId xmlns:a16="http://schemas.microsoft.com/office/drawing/2014/main" id="{03830144-8015-0B47-8564-18124FA6BA25}"/>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9" name="Text Field">
            <a:extLst>
              <a:ext uri="{FF2B5EF4-FFF2-40B4-BE49-F238E27FC236}">
                <a16:creationId xmlns:a16="http://schemas.microsoft.com/office/drawing/2014/main" id="{2A8FF7D0-24DE-7247-896A-E6C4E80C5A3C}"/>
              </a:ext>
            </a:extLst>
          </p:cNvPr>
          <p:cNvSpPr>
            <a:spLocks noGrp="1"/>
          </p:cNvSpPr>
          <p:nvPr>
            <p:ph type="body" sz="quarter" idx="14"/>
          </p:nvPr>
        </p:nvSpPr>
        <p:spPr>
          <a:xfrm>
            <a:off x="6345940" y="1837944"/>
            <a:ext cx="508406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0" name="Column Divider">
            <a:extLst>
              <a:ext uri="{FF2B5EF4-FFF2-40B4-BE49-F238E27FC236}">
                <a16:creationId xmlns:a16="http://schemas.microsoft.com/office/drawing/2014/main" id="{EA926242-7D27-8F4E-A826-549D9E4C23B9}"/>
              </a:ext>
            </a:extLst>
          </p:cNvPr>
          <p:cNvCxnSpPr/>
          <p:nvPr userDrawn="1"/>
        </p:nvCxnSpPr>
        <p:spPr>
          <a:xfrm>
            <a:off x="6096002"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5" name="Text Field">
            <a:extLst>
              <a:ext uri="{FF2B5EF4-FFF2-40B4-BE49-F238E27FC236}">
                <a16:creationId xmlns:a16="http://schemas.microsoft.com/office/drawing/2014/main" id="{B4879B6D-DA18-6D4D-8E7D-338DA1C8FEEF}"/>
              </a:ext>
            </a:extLst>
          </p:cNvPr>
          <p:cNvSpPr>
            <a:spLocks noGrp="1"/>
          </p:cNvSpPr>
          <p:nvPr>
            <p:ph type="body" sz="quarter" idx="13"/>
          </p:nvPr>
        </p:nvSpPr>
        <p:spPr>
          <a:xfrm>
            <a:off x="758951" y="1837944"/>
            <a:ext cx="508406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3" name="Accent Mark">
            <a:extLst>
              <a:ext uri="{FF2B5EF4-FFF2-40B4-BE49-F238E27FC236}">
                <a16:creationId xmlns:a16="http://schemas.microsoft.com/office/drawing/2014/main" id="{41922730-243C-E841-A960-EDBFD169F158}"/>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7" name="Subtitle">
            <a:extLst>
              <a:ext uri="{FF2B5EF4-FFF2-40B4-BE49-F238E27FC236}">
                <a16:creationId xmlns:a16="http://schemas.microsoft.com/office/drawing/2014/main" id="{BD40C05F-32CC-E442-B2BC-903A0529B0B8}"/>
              </a:ext>
            </a:extLst>
          </p:cNvPr>
          <p:cNvSpPr>
            <a:spLocks noGrp="1"/>
          </p:cNvSpPr>
          <p:nvPr>
            <p:ph type="body" sz="quarter" idx="12" hasCustomPrompt="1"/>
          </p:nvPr>
        </p:nvSpPr>
        <p:spPr>
          <a:xfrm>
            <a:off x="762000" y="1000420"/>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14" name="Title">
            <a:extLst>
              <a:ext uri="{FF2B5EF4-FFF2-40B4-BE49-F238E27FC236}">
                <a16:creationId xmlns:a16="http://schemas.microsoft.com/office/drawing/2014/main" id="{50F45247-EDFA-CF4B-A197-C393721426EC}"/>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2" name="Abstract Pattern Strip">
            <a:extLst>
              <a:ext uri="{FF2B5EF4-FFF2-40B4-BE49-F238E27FC236}">
                <a16:creationId xmlns:a16="http://schemas.microsoft.com/office/drawing/2014/main" id="{687B8698-4A21-5E41-B9EE-1BBBD0BD5BD3}"/>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05142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912">
          <p15:clr>
            <a:srgbClr val="FBAE40"/>
          </p15:clr>
        </p15:guide>
      </p15:sldGuideLst>
    </p:ext>
  </p:extLst>
</p:sldLayout>
</file>

<file path=ppt/slideLayouts/slideLayout362.xml><?xml version="1.0" encoding="utf-8"?>
<p:sldLayout xmlns:a="http://schemas.openxmlformats.org/drawingml/2006/main" xmlns:r="http://schemas.openxmlformats.org/officeDocument/2006/relationships" xmlns:p="http://schemas.openxmlformats.org/presentationml/2006/main" showMasterSp="0" preserve="1" userDrawn="1">
  <p:cSld name="1_Dark - Title/Subtitle 2 Column">
    <p:bg>
      <p:bgPr>
        <a:solidFill>
          <a:schemeClr val="tx1"/>
        </a:solidFill>
        <a:effectLst/>
      </p:bgPr>
    </p:bg>
    <p:spTree>
      <p:nvGrpSpPr>
        <p:cNvPr id="1" name=""/>
        <p:cNvGrpSpPr/>
        <p:nvPr/>
      </p:nvGrpSpPr>
      <p:grpSpPr>
        <a:xfrm>
          <a:off x="0" y="0"/>
          <a:ext cx="0" cy="0"/>
          <a:chOff x="0" y="0"/>
          <a:chExt cx="0" cy="0"/>
        </a:xfrm>
      </p:grpSpPr>
      <p:pic>
        <p:nvPicPr>
          <p:cNvPr id="13" name="Data Texture Cloud">
            <a:extLst>
              <a:ext uri="{FF2B5EF4-FFF2-40B4-BE49-F238E27FC236}">
                <a16:creationId xmlns:a16="http://schemas.microsoft.com/office/drawing/2014/main" id="{088EE63F-D017-8F4C-825E-76E07B952F9F}"/>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r="48641"/>
          <a:stretch/>
        </p:blipFill>
        <p:spPr>
          <a:xfrm>
            <a:off x="9881411" y="521208"/>
            <a:ext cx="2310589" cy="1701811"/>
          </a:xfrm>
          <a:prstGeom prst="rect">
            <a:avLst/>
          </a:prstGeom>
        </p:spPr>
      </p:pic>
      <p:pic>
        <p:nvPicPr>
          <p:cNvPr id="21" name="OTag">
            <a:extLst>
              <a:ext uri="{FF2B5EF4-FFF2-40B4-BE49-F238E27FC236}">
                <a16:creationId xmlns:a16="http://schemas.microsoft.com/office/drawing/2014/main" id="{388F650B-0096-C146-8FEB-5C25B15CB5E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2" name="Footer">
            <a:extLst>
              <a:ext uri="{FF2B5EF4-FFF2-40B4-BE49-F238E27FC236}">
                <a16:creationId xmlns:a16="http://schemas.microsoft.com/office/drawing/2014/main" id="{3BF7ADE5-40E3-934B-B8B6-734DD687E60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6" name="Slide Number">
            <a:extLst>
              <a:ext uri="{FF2B5EF4-FFF2-40B4-BE49-F238E27FC236}">
                <a16:creationId xmlns:a16="http://schemas.microsoft.com/office/drawing/2014/main" id="{03830144-8015-0B47-8564-18124FA6BA25}"/>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9" name="Text Field">
            <a:extLst>
              <a:ext uri="{FF2B5EF4-FFF2-40B4-BE49-F238E27FC236}">
                <a16:creationId xmlns:a16="http://schemas.microsoft.com/office/drawing/2014/main" id="{2A8FF7D0-24DE-7247-896A-E6C4E80C5A3C}"/>
              </a:ext>
            </a:extLst>
          </p:cNvPr>
          <p:cNvSpPr>
            <a:spLocks noGrp="1"/>
          </p:cNvSpPr>
          <p:nvPr>
            <p:ph type="body" sz="quarter" idx="14"/>
          </p:nvPr>
        </p:nvSpPr>
        <p:spPr>
          <a:xfrm>
            <a:off x="6345940" y="1837944"/>
            <a:ext cx="508406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0" name="Column Divider">
            <a:extLst>
              <a:ext uri="{FF2B5EF4-FFF2-40B4-BE49-F238E27FC236}">
                <a16:creationId xmlns:a16="http://schemas.microsoft.com/office/drawing/2014/main" id="{EA926242-7D27-8F4E-A826-549D9E4C23B9}"/>
              </a:ext>
            </a:extLst>
          </p:cNvPr>
          <p:cNvCxnSpPr/>
          <p:nvPr userDrawn="1"/>
        </p:nvCxnSpPr>
        <p:spPr>
          <a:xfrm>
            <a:off x="6096002"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5" name="Text Field">
            <a:extLst>
              <a:ext uri="{FF2B5EF4-FFF2-40B4-BE49-F238E27FC236}">
                <a16:creationId xmlns:a16="http://schemas.microsoft.com/office/drawing/2014/main" id="{B4879B6D-DA18-6D4D-8E7D-338DA1C8FEEF}"/>
              </a:ext>
            </a:extLst>
          </p:cNvPr>
          <p:cNvSpPr>
            <a:spLocks noGrp="1"/>
          </p:cNvSpPr>
          <p:nvPr>
            <p:ph type="body" sz="quarter" idx="13"/>
          </p:nvPr>
        </p:nvSpPr>
        <p:spPr>
          <a:xfrm>
            <a:off x="758951" y="1837944"/>
            <a:ext cx="508406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3" name="Accent Mark">
            <a:extLst>
              <a:ext uri="{FF2B5EF4-FFF2-40B4-BE49-F238E27FC236}">
                <a16:creationId xmlns:a16="http://schemas.microsoft.com/office/drawing/2014/main" id="{41922730-243C-E841-A960-EDBFD169F158}"/>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7" name="Subtitle">
            <a:extLst>
              <a:ext uri="{FF2B5EF4-FFF2-40B4-BE49-F238E27FC236}">
                <a16:creationId xmlns:a16="http://schemas.microsoft.com/office/drawing/2014/main" id="{BD40C05F-32CC-E442-B2BC-903A0529B0B8}"/>
              </a:ext>
            </a:extLst>
          </p:cNvPr>
          <p:cNvSpPr>
            <a:spLocks noGrp="1"/>
          </p:cNvSpPr>
          <p:nvPr>
            <p:ph type="body" sz="quarter" idx="12" hasCustomPrompt="1"/>
          </p:nvPr>
        </p:nvSpPr>
        <p:spPr>
          <a:xfrm>
            <a:off x="762000" y="1000420"/>
            <a:ext cx="10671048" cy="330540"/>
          </a:xfrm>
          <a:prstGeom prst="rect">
            <a:avLst/>
          </a:prstGeom>
        </p:spPr>
        <p:txBody>
          <a:bodyPr lIns="0">
            <a:noAutofit/>
          </a:bodyPr>
          <a:lstStyle>
            <a:lvl1pPr marL="0" indent="0">
              <a:spcAft>
                <a:spcPts val="0"/>
              </a:spcAft>
              <a:buNone/>
              <a:defRPr sz="2000" b="0" i="0">
                <a:solidFill>
                  <a:schemeClr val="bg1"/>
                </a:solidFill>
                <a:latin typeface="Oracle Sans" panose="020B0503020204020204" pitchFamily="34" charset="0"/>
                <a:cs typeface="Oracle Sans" panose="020B0503020204020204" pitchFamily="34" charset="0"/>
              </a:defRPr>
            </a:lvl1pPr>
          </a:lstStyle>
          <a:p>
            <a:pPr lvl="0"/>
            <a:r>
              <a:rPr lang="en-US" dirty="0"/>
              <a:t>Subtitle</a:t>
            </a:r>
          </a:p>
        </p:txBody>
      </p:sp>
      <p:sp>
        <p:nvSpPr>
          <p:cNvPr id="14" name="Title">
            <a:extLst>
              <a:ext uri="{FF2B5EF4-FFF2-40B4-BE49-F238E27FC236}">
                <a16:creationId xmlns:a16="http://schemas.microsoft.com/office/drawing/2014/main" id="{50F45247-EDFA-CF4B-A197-C393721426EC}"/>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solidFill>
                  <a:schemeClr val="bg1"/>
                </a:solidFill>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2" name="Abstract Pattern Strip">
            <a:extLst>
              <a:ext uri="{FF2B5EF4-FFF2-40B4-BE49-F238E27FC236}">
                <a16:creationId xmlns:a16="http://schemas.microsoft.com/office/drawing/2014/main" id="{687B8698-4A21-5E41-B9EE-1BBBD0BD5BD3}"/>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599960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912">
          <p15:clr>
            <a:srgbClr val="FBAE40"/>
          </p15:clr>
        </p15:guide>
      </p15:sldGuideLst>
    </p:ext>
  </p:extLst>
</p:sldLayout>
</file>

<file path=ppt/slideLayouts/slideLayout363.xml><?xml version="1.0" encoding="utf-8"?>
<p:sldLayout xmlns:a="http://schemas.openxmlformats.org/drawingml/2006/main" xmlns:r="http://schemas.openxmlformats.org/officeDocument/2006/relationships" xmlns:p="http://schemas.openxmlformats.org/presentationml/2006/main" showMasterSp="0" preserve="1" userDrawn="1">
  <p:cSld name="1_Light - Title 3 Column">
    <p:bg>
      <p:bgPr>
        <a:solidFill>
          <a:schemeClr val="bg2"/>
        </a:solidFill>
        <a:effectLst/>
      </p:bgPr>
    </p:bg>
    <p:spTree>
      <p:nvGrpSpPr>
        <p:cNvPr id="1" name=""/>
        <p:cNvGrpSpPr/>
        <p:nvPr/>
      </p:nvGrpSpPr>
      <p:grpSpPr>
        <a:xfrm>
          <a:off x="0" y="0"/>
          <a:ext cx="0" cy="0"/>
          <a:chOff x="0" y="0"/>
          <a:chExt cx="0" cy="0"/>
        </a:xfrm>
      </p:grpSpPr>
      <p:pic>
        <p:nvPicPr>
          <p:cNvPr id="21" name="Data Texture Cloud">
            <a:extLst>
              <a:ext uri="{FF2B5EF4-FFF2-40B4-BE49-F238E27FC236}">
                <a16:creationId xmlns:a16="http://schemas.microsoft.com/office/drawing/2014/main" id="{6B9192B5-0A20-764D-9C90-A22272603329}"/>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23" name="OTag">
            <a:extLst>
              <a:ext uri="{FF2B5EF4-FFF2-40B4-BE49-F238E27FC236}">
                <a16:creationId xmlns:a16="http://schemas.microsoft.com/office/drawing/2014/main" id="{EBAE077C-DB09-ED47-8D39-D0B8EC31F86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4" name="Footer">
            <a:extLst>
              <a:ext uri="{FF2B5EF4-FFF2-40B4-BE49-F238E27FC236}">
                <a16:creationId xmlns:a16="http://schemas.microsoft.com/office/drawing/2014/main" id="{04ED8D0D-9633-5F4D-A28C-1584C0DFFEE2}"/>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6" name="Slide Number">
            <a:extLst>
              <a:ext uri="{FF2B5EF4-FFF2-40B4-BE49-F238E27FC236}">
                <a16:creationId xmlns:a16="http://schemas.microsoft.com/office/drawing/2014/main" id="{3415ABCF-F4E1-8F45-97C7-BB3BBB93D523}"/>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8" name="Text Field">
            <a:extLst>
              <a:ext uri="{FF2B5EF4-FFF2-40B4-BE49-F238E27FC236}">
                <a16:creationId xmlns:a16="http://schemas.microsoft.com/office/drawing/2014/main" id="{F99B7BFF-D980-2D4A-B1AC-7510DE0D9D1C}"/>
              </a:ext>
            </a:extLst>
          </p:cNvPr>
          <p:cNvSpPr>
            <a:spLocks noGrp="1"/>
          </p:cNvSpPr>
          <p:nvPr>
            <p:ph type="body" sz="quarter" idx="14"/>
          </p:nvPr>
        </p:nvSpPr>
        <p:spPr>
          <a:xfrm>
            <a:off x="8128000" y="1837944"/>
            <a:ext cx="330098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4" name="Column Divider">
            <a:extLst>
              <a:ext uri="{FF2B5EF4-FFF2-40B4-BE49-F238E27FC236}">
                <a16:creationId xmlns:a16="http://schemas.microsoft.com/office/drawing/2014/main" id="{AFE66E1B-CB9E-AD43-8F62-B5F7E5962235}"/>
              </a:ext>
            </a:extLst>
          </p:cNvPr>
          <p:cNvCxnSpPr/>
          <p:nvPr userDrawn="1"/>
        </p:nvCxnSpPr>
        <p:spPr>
          <a:xfrm>
            <a:off x="7937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9" name="Text Field">
            <a:extLst>
              <a:ext uri="{FF2B5EF4-FFF2-40B4-BE49-F238E27FC236}">
                <a16:creationId xmlns:a16="http://schemas.microsoft.com/office/drawing/2014/main" id="{A701984C-34A6-1346-A2AA-2794191C0405}"/>
              </a:ext>
            </a:extLst>
          </p:cNvPr>
          <p:cNvSpPr>
            <a:spLocks noGrp="1"/>
          </p:cNvSpPr>
          <p:nvPr>
            <p:ph type="body" sz="quarter" idx="15"/>
          </p:nvPr>
        </p:nvSpPr>
        <p:spPr>
          <a:xfrm>
            <a:off x="4445000" y="1837944"/>
            <a:ext cx="330098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3" name="Column Divider">
            <a:extLst>
              <a:ext uri="{FF2B5EF4-FFF2-40B4-BE49-F238E27FC236}">
                <a16:creationId xmlns:a16="http://schemas.microsoft.com/office/drawing/2014/main" id="{96487311-07DE-BA4A-B675-135E5473D5A5}"/>
              </a:ext>
            </a:extLst>
          </p:cNvPr>
          <p:cNvCxnSpPr/>
          <p:nvPr userDrawn="1"/>
        </p:nvCxnSpPr>
        <p:spPr>
          <a:xfrm>
            <a:off x="4254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Text Field">
            <a:extLst>
              <a:ext uri="{FF2B5EF4-FFF2-40B4-BE49-F238E27FC236}">
                <a16:creationId xmlns:a16="http://schemas.microsoft.com/office/drawing/2014/main" id="{31E9FA52-D320-6043-8DA5-2A295E356128}"/>
              </a:ext>
            </a:extLst>
          </p:cNvPr>
          <p:cNvSpPr>
            <a:spLocks noGrp="1"/>
          </p:cNvSpPr>
          <p:nvPr>
            <p:ph type="body" sz="quarter" idx="13"/>
          </p:nvPr>
        </p:nvSpPr>
        <p:spPr>
          <a:xfrm>
            <a:off x="758951" y="1837944"/>
            <a:ext cx="330098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2" name="Accent Mark">
            <a:extLst>
              <a:ext uri="{FF2B5EF4-FFF2-40B4-BE49-F238E27FC236}">
                <a16:creationId xmlns:a16="http://schemas.microsoft.com/office/drawing/2014/main" id="{4E732D89-C34A-F248-94A1-01F258A23E11}"/>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5" name="Title">
            <a:extLst>
              <a:ext uri="{FF2B5EF4-FFF2-40B4-BE49-F238E27FC236}">
                <a16:creationId xmlns:a16="http://schemas.microsoft.com/office/drawing/2014/main" id="{F4A9A468-00C1-2342-A578-C97FF9884A1A}"/>
              </a:ext>
            </a:extLst>
          </p:cNvPr>
          <p:cNvSpPr>
            <a:spLocks noGrp="1"/>
          </p:cNvSpPr>
          <p:nvPr userDrawn="1">
            <p:ph type="title" hasCustomPrompt="1"/>
          </p:nvPr>
        </p:nvSpPr>
        <p:spPr>
          <a:xfrm>
            <a:off x="762000" y="508000"/>
            <a:ext cx="10671048"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3" name="Abstract Pattern Strip">
            <a:extLst>
              <a:ext uri="{FF2B5EF4-FFF2-40B4-BE49-F238E27FC236}">
                <a16:creationId xmlns:a16="http://schemas.microsoft.com/office/drawing/2014/main" id="{86CFE0F6-D0AB-E843-A2CE-635D3678C9D7}"/>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3007730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1" pos="2664">
          <p15:clr>
            <a:srgbClr val="FBAE40"/>
          </p15:clr>
        </p15:guide>
        <p15:guide id="12" pos="4848">
          <p15:clr>
            <a:srgbClr val="FBAE40"/>
          </p15:clr>
        </p15:guide>
        <p15:guide id="13" pos="2544">
          <p15:clr>
            <a:srgbClr val="FBAE40"/>
          </p15:clr>
        </p15:guide>
        <p15:guide id="14" pos="4728">
          <p15:clr>
            <a:srgbClr val="FBAE40"/>
          </p15:clr>
        </p15:guide>
        <p15:guide id="15" pos="6912">
          <p15:clr>
            <a:srgbClr val="FBAE40"/>
          </p15:clr>
        </p15:guide>
      </p15:sldGuideLst>
    </p:ext>
  </p:extLst>
</p:sldLayout>
</file>

<file path=ppt/slideLayouts/slideLayout364.xml><?xml version="1.0" encoding="utf-8"?>
<p:sldLayout xmlns:a="http://schemas.openxmlformats.org/drawingml/2006/main" xmlns:r="http://schemas.openxmlformats.org/officeDocument/2006/relationships" xmlns:p="http://schemas.openxmlformats.org/presentationml/2006/main" showMasterSp="0" preserve="1" userDrawn="1">
  <p:cSld name="1_Dark - Title 3 Column">
    <p:bg>
      <p:bgPr>
        <a:solidFill>
          <a:schemeClr val="tx1"/>
        </a:solidFill>
        <a:effectLst/>
      </p:bgPr>
    </p:bg>
    <p:spTree>
      <p:nvGrpSpPr>
        <p:cNvPr id="1" name=""/>
        <p:cNvGrpSpPr/>
        <p:nvPr/>
      </p:nvGrpSpPr>
      <p:grpSpPr>
        <a:xfrm>
          <a:off x="0" y="0"/>
          <a:ext cx="0" cy="0"/>
          <a:chOff x="0" y="0"/>
          <a:chExt cx="0" cy="0"/>
        </a:xfrm>
      </p:grpSpPr>
      <p:pic>
        <p:nvPicPr>
          <p:cNvPr id="14" name="Data Texture Cloud">
            <a:extLst>
              <a:ext uri="{FF2B5EF4-FFF2-40B4-BE49-F238E27FC236}">
                <a16:creationId xmlns:a16="http://schemas.microsoft.com/office/drawing/2014/main" id="{6B6AE226-6298-A74E-881D-C391B7DBFC74}"/>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r="48641"/>
          <a:stretch/>
        </p:blipFill>
        <p:spPr>
          <a:xfrm>
            <a:off x="9881411" y="521208"/>
            <a:ext cx="2310589" cy="1701811"/>
          </a:xfrm>
          <a:prstGeom prst="rect">
            <a:avLst/>
          </a:prstGeom>
        </p:spPr>
      </p:pic>
      <p:pic>
        <p:nvPicPr>
          <p:cNvPr id="23" name="OTag">
            <a:extLst>
              <a:ext uri="{FF2B5EF4-FFF2-40B4-BE49-F238E27FC236}">
                <a16:creationId xmlns:a16="http://schemas.microsoft.com/office/drawing/2014/main" id="{EBAE077C-DB09-ED47-8D39-D0B8EC31F86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1" name="Footer">
            <a:extLst>
              <a:ext uri="{FF2B5EF4-FFF2-40B4-BE49-F238E27FC236}">
                <a16:creationId xmlns:a16="http://schemas.microsoft.com/office/drawing/2014/main" id="{2A872738-4F3E-AE41-AFF8-FC3272689F7F}"/>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6" name="Slide Number">
            <a:extLst>
              <a:ext uri="{FF2B5EF4-FFF2-40B4-BE49-F238E27FC236}">
                <a16:creationId xmlns:a16="http://schemas.microsoft.com/office/drawing/2014/main" id="{3415ABCF-F4E1-8F45-97C7-BB3BBB93D523}"/>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8" name="Text Field">
            <a:extLst>
              <a:ext uri="{FF2B5EF4-FFF2-40B4-BE49-F238E27FC236}">
                <a16:creationId xmlns:a16="http://schemas.microsoft.com/office/drawing/2014/main" id="{F99B7BFF-D980-2D4A-B1AC-7510DE0D9D1C}"/>
              </a:ext>
            </a:extLst>
          </p:cNvPr>
          <p:cNvSpPr>
            <a:spLocks noGrp="1"/>
          </p:cNvSpPr>
          <p:nvPr>
            <p:ph type="body" sz="quarter" idx="14"/>
          </p:nvPr>
        </p:nvSpPr>
        <p:spPr>
          <a:xfrm>
            <a:off x="8128000" y="1837944"/>
            <a:ext cx="330098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4" name="Column Divider">
            <a:extLst>
              <a:ext uri="{FF2B5EF4-FFF2-40B4-BE49-F238E27FC236}">
                <a16:creationId xmlns:a16="http://schemas.microsoft.com/office/drawing/2014/main" id="{AFE66E1B-CB9E-AD43-8F62-B5F7E5962235}"/>
              </a:ext>
            </a:extLst>
          </p:cNvPr>
          <p:cNvCxnSpPr/>
          <p:nvPr userDrawn="1"/>
        </p:nvCxnSpPr>
        <p:spPr>
          <a:xfrm>
            <a:off x="7937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9" name="Text Field">
            <a:extLst>
              <a:ext uri="{FF2B5EF4-FFF2-40B4-BE49-F238E27FC236}">
                <a16:creationId xmlns:a16="http://schemas.microsoft.com/office/drawing/2014/main" id="{A701984C-34A6-1346-A2AA-2794191C0405}"/>
              </a:ext>
            </a:extLst>
          </p:cNvPr>
          <p:cNvSpPr>
            <a:spLocks noGrp="1"/>
          </p:cNvSpPr>
          <p:nvPr>
            <p:ph type="body" sz="quarter" idx="15"/>
          </p:nvPr>
        </p:nvSpPr>
        <p:spPr>
          <a:xfrm>
            <a:off x="4445000" y="1837944"/>
            <a:ext cx="330098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3" name="Column Divider">
            <a:extLst>
              <a:ext uri="{FF2B5EF4-FFF2-40B4-BE49-F238E27FC236}">
                <a16:creationId xmlns:a16="http://schemas.microsoft.com/office/drawing/2014/main" id="{96487311-07DE-BA4A-B675-135E5473D5A5}"/>
              </a:ext>
            </a:extLst>
          </p:cNvPr>
          <p:cNvCxnSpPr/>
          <p:nvPr userDrawn="1"/>
        </p:nvCxnSpPr>
        <p:spPr>
          <a:xfrm>
            <a:off x="4254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Text Field">
            <a:extLst>
              <a:ext uri="{FF2B5EF4-FFF2-40B4-BE49-F238E27FC236}">
                <a16:creationId xmlns:a16="http://schemas.microsoft.com/office/drawing/2014/main" id="{31E9FA52-D320-6043-8DA5-2A295E356128}"/>
              </a:ext>
            </a:extLst>
          </p:cNvPr>
          <p:cNvSpPr>
            <a:spLocks noGrp="1"/>
          </p:cNvSpPr>
          <p:nvPr>
            <p:ph type="body" sz="quarter" idx="13"/>
          </p:nvPr>
        </p:nvSpPr>
        <p:spPr>
          <a:xfrm>
            <a:off x="758951" y="1837944"/>
            <a:ext cx="330098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2" name="Accent Mark">
            <a:extLst>
              <a:ext uri="{FF2B5EF4-FFF2-40B4-BE49-F238E27FC236}">
                <a16:creationId xmlns:a16="http://schemas.microsoft.com/office/drawing/2014/main" id="{4E732D89-C34A-F248-94A1-01F258A23E11}"/>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5" name="Title">
            <a:extLst>
              <a:ext uri="{FF2B5EF4-FFF2-40B4-BE49-F238E27FC236}">
                <a16:creationId xmlns:a16="http://schemas.microsoft.com/office/drawing/2014/main" id="{F4A9A468-00C1-2342-A578-C97FF9884A1A}"/>
              </a:ext>
            </a:extLst>
          </p:cNvPr>
          <p:cNvSpPr>
            <a:spLocks noGrp="1"/>
          </p:cNvSpPr>
          <p:nvPr userDrawn="1">
            <p:ph type="title" hasCustomPrompt="1"/>
          </p:nvPr>
        </p:nvSpPr>
        <p:spPr>
          <a:xfrm>
            <a:off x="762000" y="508000"/>
            <a:ext cx="10671048" cy="822960"/>
          </a:xfrm>
        </p:spPr>
        <p:txBody>
          <a:bodyPr vert="horz" lIns="0" tIns="0" rIns="0" bIns="0" rtlCol="0" anchor="b">
            <a:noAutofit/>
          </a:bodyPr>
          <a:lstStyle>
            <a:lvl1pPr>
              <a:defRPr lang="en-US" sz="2400" b="1" i="0" baseline="0">
                <a:solidFill>
                  <a:schemeClr val="bg1"/>
                </a:solidFill>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3" name="Abstract Pattern Strip">
            <a:extLst>
              <a:ext uri="{FF2B5EF4-FFF2-40B4-BE49-F238E27FC236}">
                <a16:creationId xmlns:a16="http://schemas.microsoft.com/office/drawing/2014/main" id="{86CFE0F6-D0AB-E843-A2CE-635D3678C9D7}"/>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778412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1" pos="2664">
          <p15:clr>
            <a:srgbClr val="FBAE40"/>
          </p15:clr>
        </p15:guide>
        <p15:guide id="12" pos="4848">
          <p15:clr>
            <a:srgbClr val="FBAE40"/>
          </p15:clr>
        </p15:guide>
        <p15:guide id="13" pos="2544">
          <p15:clr>
            <a:srgbClr val="FBAE40"/>
          </p15:clr>
        </p15:guide>
        <p15:guide id="14" pos="4728">
          <p15:clr>
            <a:srgbClr val="FBAE40"/>
          </p15:clr>
        </p15:guide>
        <p15:guide id="15" pos="6912">
          <p15:clr>
            <a:srgbClr val="FBAE40"/>
          </p15:clr>
        </p15:guide>
      </p15:sldGuideLst>
    </p:ext>
  </p:extLst>
</p:sldLayout>
</file>

<file path=ppt/slideLayouts/slideLayout365.xml><?xml version="1.0" encoding="utf-8"?>
<p:sldLayout xmlns:a="http://schemas.openxmlformats.org/drawingml/2006/main" xmlns:r="http://schemas.openxmlformats.org/officeDocument/2006/relationships" xmlns:p="http://schemas.openxmlformats.org/presentationml/2006/main" showMasterSp="0" preserve="1" userDrawn="1">
  <p:cSld name="1_Light - Title/Subtitle 3 Column">
    <p:bg>
      <p:bgPr>
        <a:solidFill>
          <a:schemeClr val="bg2"/>
        </a:solidFill>
        <a:effectLst/>
      </p:bgPr>
    </p:bg>
    <p:spTree>
      <p:nvGrpSpPr>
        <p:cNvPr id="1" name=""/>
        <p:cNvGrpSpPr/>
        <p:nvPr/>
      </p:nvGrpSpPr>
      <p:grpSpPr>
        <a:xfrm>
          <a:off x="0" y="0"/>
          <a:ext cx="0" cy="0"/>
          <a:chOff x="0" y="0"/>
          <a:chExt cx="0" cy="0"/>
        </a:xfrm>
      </p:grpSpPr>
      <p:pic>
        <p:nvPicPr>
          <p:cNvPr id="22" name="Data Texture Cloud">
            <a:extLst>
              <a:ext uri="{FF2B5EF4-FFF2-40B4-BE49-F238E27FC236}">
                <a16:creationId xmlns:a16="http://schemas.microsoft.com/office/drawing/2014/main" id="{C70EC8FB-8F52-1849-8B54-6C3C260AEC4E}"/>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23" name="OTag">
            <a:extLst>
              <a:ext uri="{FF2B5EF4-FFF2-40B4-BE49-F238E27FC236}">
                <a16:creationId xmlns:a16="http://schemas.microsoft.com/office/drawing/2014/main" id="{EBAE077C-DB09-ED47-8D39-D0B8EC31F86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4" name="Footer">
            <a:extLst>
              <a:ext uri="{FF2B5EF4-FFF2-40B4-BE49-F238E27FC236}">
                <a16:creationId xmlns:a16="http://schemas.microsoft.com/office/drawing/2014/main" id="{E2B63F06-EA27-0644-94D3-23B5E702495B}"/>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5" name="Slide Number">
            <a:extLst>
              <a:ext uri="{FF2B5EF4-FFF2-40B4-BE49-F238E27FC236}">
                <a16:creationId xmlns:a16="http://schemas.microsoft.com/office/drawing/2014/main" id="{5DB444FB-0B40-4E4B-905E-8C07DFBDC500}"/>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9" name="Text Field">
            <a:extLst>
              <a:ext uri="{FF2B5EF4-FFF2-40B4-BE49-F238E27FC236}">
                <a16:creationId xmlns:a16="http://schemas.microsoft.com/office/drawing/2014/main" id="{AFFA3B66-F839-0A43-B947-288947FAE76A}"/>
              </a:ext>
            </a:extLst>
          </p:cNvPr>
          <p:cNvSpPr>
            <a:spLocks noGrp="1"/>
          </p:cNvSpPr>
          <p:nvPr>
            <p:ph type="body" sz="quarter" idx="15"/>
          </p:nvPr>
        </p:nvSpPr>
        <p:spPr>
          <a:xfrm>
            <a:off x="8128000" y="1837944"/>
            <a:ext cx="330098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6" name="Column Divider">
            <a:extLst>
              <a:ext uri="{FF2B5EF4-FFF2-40B4-BE49-F238E27FC236}">
                <a16:creationId xmlns:a16="http://schemas.microsoft.com/office/drawing/2014/main" id="{FEBC52D1-D61C-E242-953A-FE75F4230057}"/>
              </a:ext>
            </a:extLst>
          </p:cNvPr>
          <p:cNvCxnSpPr/>
          <p:nvPr userDrawn="1"/>
        </p:nvCxnSpPr>
        <p:spPr>
          <a:xfrm>
            <a:off x="7937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0" name="Text Field">
            <a:extLst>
              <a:ext uri="{FF2B5EF4-FFF2-40B4-BE49-F238E27FC236}">
                <a16:creationId xmlns:a16="http://schemas.microsoft.com/office/drawing/2014/main" id="{A3F2668A-2594-E744-9A86-00F03A65B3D0}"/>
              </a:ext>
            </a:extLst>
          </p:cNvPr>
          <p:cNvSpPr>
            <a:spLocks noGrp="1"/>
          </p:cNvSpPr>
          <p:nvPr>
            <p:ph type="body" sz="quarter" idx="16"/>
          </p:nvPr>
        </p:nvSpPr>
        <p:spPr>
          <a:xfrm>
            <a:off x="4445000" y="1837944"/>
            <a:ext cx="330098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a:extLst>
              <a:ext uri="{FF2B5EF4-FFF2-40B4-BE49-F238E27FC236}">
                <a16:creationId xmlns:a16="http://schemas.microsoft.com/office/drawing/2014/main" id="{FFFD347B-C0A8-2C4A-806D-EDC1B041B75F}"/>
              </a:ext>
            </a:extLst>
          </p:cNvPr>
          <p:cNvCxnSpPr/>
          <p:nvPr userDrawn="1"/>
        </p:nvCxnSpPr>
        <p:spPr>
          <a:xfrm>
            <a:off x="4254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6" name="Text Field">
            <a:extLst>
              <a:ext uri="{FF2B5EF4-FFF2-40B4-BE49-F238E27FC236}">
                <a16:creationId xmlns:a16="http://schemas.microsoft.com/office/drawing/2014/main" id="{1DBDDCF0-B3BA-F84E-B95B-56F0DD652B4E}"/>
              </a:ext>
            </a:extLst>
          </p:cNvPr>
          <p:cNvSpPr>
            <a:spLocks noGrp="1"/>
          </p:cNvSpPr>
          <p:nvPr>
            <p:ph type="body" sz="quarter" idx="14"/>
          </p:nvPr>
        </p:nvSpPr>
        <p:spPr>
          <a:xfrm>
            <a:off x="758951" y="1837944"/>
            <a:ext cx="330098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7" name="Accent Mark">
            <a:extLst>
              <a:ext uri="{FF2B5EF4-FFF2-40B4-BE49-F238E27FC236}">
                <a16:creationId xmlns:a16="http://schemas.microsoft.com/office/drawing/2014/main" id="{A42B5292-498A-834B-8514-61985A013869}"/>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8" name="Subtitle">
            <a:extLst>
              <a:ext uri="{FF2B5EF4-FFF2-40B4-BE49-F238E27FC236}">
                <a16:creationId xmlns:a16="http://schemas.microsoft.com/office/drawing/2014/main" id="{C2DB86C1-D122-1844-AC1A-B24593E8DB7A}"/>
              </a:ext>
            </a:extLst>
          </p:cNvPr>
          <p:cNvSpPr>
            <a:spLocks noGrp="1"/>
          </p:cNvSpPr>
          <p:nvPr>
            <p:ph type="body" sz="quarter" idx="13" hasCustomPrompt="1"/>
          </p:nvPr>
        </p:nvSpPr>
        <p:spPr>
          <a:xfrm>
            <a:off x="762000" y="1000420"/>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17" name="Title">
            <a:extLst>
              <a:ext uri="{FF2B5EF4-FFF2-40B4-BE49-F238E27FC236}">
                <a16:creationId xmlns:a16="http://schemas.microsoft.com/office/drawing/2014/main" id="{1AD6C625-E91C-C740-B6CB-B38FD66B396D}"/>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3" name="Abstract Pattern Strip">
            <a:extLst>
              <a:ext uri="{FF2B5EF4-FFF2-40B4-BE49-F238E27FC236}">
                <a16:creationId xmlns:a16="http://schemas.microsoft.com/office/drawing/2014/main" id="{86CFE0F6-D0AB-E843-A2CE-635D3678C9D7}"/>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1437310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1" pos="2664">
          <p15:clr>
            <a:srgbClr val="FBAE40"/>
          </p15:clr>
        </p15:guide>
        <p15:guide id="12" pos="4848">
          <p15:clr>
            <a:srgbClr val="FBAE40"/>
          </p15:clr>
        </p15:guide>
        <p15:guide id="13" pos="2544">
          <p15:clr>
            <a:srgbClr val="FBAE40"/>
          </p15:clr>
        </p15:guide>
        <p15:guide id="14" pos="4728">
          <p15:clr>
            <a:srgbClr val="FBAE40"/>
          </p15:clr>
        </p15:guide>
        <p15:guide id="15" pos="6912">
          <p15:clr>
            <a:srgbClr val="FBAE40"/>
          </p15:clr>
        </p15:guide>
      </p15:sldGuideLst>
    </p:ext>
  </p:extLst>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preserve="1" userDrawn="1">
  <p:cSld name="1_Dark - Title/Subtitle 3 Column">
    <p:bg>
      <p:bgPr>
        <a:solidFill>
          <a:schemeClr val="tx1"/>
        </a:solidFill>
        <a:effectLst/>
      </p:bgPr>
    </p:bg>
    <p:spTree>
      <p:nvGrpSpPr>
        <p:cNvPr id="1" name=""/>
        <p:cNvGrpSpPr/>
        <p:nvPr/>
      </p:nvGrpSpPr>
      <p:grpSpPr>
        <a:xfrm>
          <a:off x="0" y="0"/>
          <a:ext cx="0" cy="0"/>
          <a:chOff x="0" y="0"/>
          <a:chExt cx="0" cy="0"/>
        </a:xfrm>
      </p:grpSpPr>
      <p:pic>
        <p:nvPicPr>
          <p:cNvPr id="24" name="Data Texture Cloud">
            <a:extLst>
              <a:ext uri="{FF2B5EF4-FFF2-40B4-BE49-F238E27FC236}">
                <a16:creationId xmlns:a16="http://schemas.microsoft.com/office/drawing/2014/main" id="{0FC7E372-ADF2-0D42-B73B-DDFEABF951C1}"/>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r="48641"/>
          <a:stretch/>
        </p:blipFill>
        <p:spPr>
          <a:xfrm>
            <a:off x="9881411" y="521208"/>
            <a:ext cx="2310589" cy="1701811"/>
          </a:xfrm>
          <a:prstGeom prst="rect">
            <a:avLst/>
          </a:prstGeom>
        </p:spPr>
      </p:pic>
      <p:pic>
        <p:nvPicPr>
          <p:cNvPr id="23" name="OTag">
            <a:extLst>
              <a:ext uri="{FF2B5EF4-FFF2-40B4-BE49-F238E27FC236}">
                <a16:creationId xmlns:a16="http://schemas.microsoft.com/office/drawing/2014/main" id="{EBAE077C-DB09-ED47-8D39-D0B8EC31F86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8" name="Footer">
            <a:extLst>
              <a:ext uri="{FF2B5EF4-FFF2-40B4-BE49-F238E27FC236}">
                <a16:creationId xmlns:a16="http://schemas.microsoft.com/office/drawing/2014/main" id="{0D2A1D40-7B1E-8C46-A38C-6EF04D30A14E}"/>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5" name="Slide Number">
            <a:extLst>
              <a:ext uri="{FF2B5EF4-FFF2-40B4-BE49-F238E27FC236}">
                <a16:creationId xmlns:a16="http://schemas.microsoft.com/office/drawing/2014/main" id="{5DB444FB-0B40-4E4B-905E-8C07DFBDC500}"/>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9" name="Text Field">
            <a:extLst>
              <a:ext uri="{FF2B5EF4-FFF2-40B4-BE49-F238E27FC236}">
                <a16:creationId xmlns:a16="http://schemas.microsoft.com/office/drawing/2014/main" id="{AFFA3B66-F839-0A43-B947-288947FAE76A}"/>
              </a:ext>
            </a:extLst>
          </p:cNvPr>
          <p:cNvSpPr>
            <a:spLocks noGrp="1"/>
          </p:cNvSpPr>
          <p:nvPr>
            <p:ph type="body" sz="quarter" idx="15"/>
          </p:nvPr>
        </p:nvSpPr>
        <p:spPr>
          <a:xfrm>
            <a:off x="8128000" y="1837944"/>
            <a:ext cx="330098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6" name="Column Divider">
            <a:extLst>
              <a:ext uri="{FF2B5EF4-FFF2-40B4-BE49-F238E27FC236}">
                <a16:creationId xmlns:a16="http://schemas.microsoft.com/office/drawing/2014/main" id="{FEBC52D1-D61C-E242-953A-FE75F4230057}"/>
              </a:ext>
            </a:extLst>
          </p:cNvPr>
          <p:cNvCxnSpPr/>
          <p:nvPr userDrawn="1"/>
        </p:nvCxnSpPr>
        <p:spPr>
          <a:xfrm>
            <a:off x="7937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0" name="Text Field">
            <a:extLst>
              <a:ext uri="{FF2B5EF4-FFF2-40B4-BE49-F238E27FC236}">
                <a16:creationId xmlns:a16="http://schemas.microsoft.com/office/drawing/2014/main" id="{A3F2668A-2594-E744-9A86-00F03A65B3D0}"/>
              </a:ext>
            </a:extLst>
          </p:cNvPr>
          <p:cNvSpPr>
            <a:spLocks noGrp="1"/>
          </p:cNvSpPr>
          <p:nvPr>
            <p:ph type="body" sz="quarter" idx="16"/>
          </p:nvPr>
        </p:nvSpPr>
        <p:spPr>
          <a:xfrm>
            <a:off x="4445000" y="1837944"/>
            <a:ext cx="330098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a:extLst>
              <a:ext uri="{FF2B5EF4-FFF2-40B4-BE49-F238E27FC236}">
                <a16:creationId xmlns:a16="http://schemas.microsoft.com/office/drawing/2014/main" id="{FFFD347B-C0A8-2C4A-806D-EDC1B041B75F}"/>
              </a:ext>
            </a:extLst>
          </p:cNvPr>
          <p:cNvCxnSpPr/>
          <p:nvPr userDrawn="1"/>
        </p:nvCxnSpPr>
        <p:spPr>
          <a:xfrm>
            <a:off x="4254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6" name="Text Field">
            <a:extLst>
              <a:ext uri="{FF2B5EF4-FFF2-40B4-BE49-F238E27FC236}">
                <a16:creationId xmlns:a16="http://schemas.microsoft.com/office/drawing/2014/main" id="{1DBDDCF0-B3BA-F84E-B95B-56F0DD652B4E}"/>
              </a:ext>
            </a:extLst>
          </p:cNvPr>
          <p:cNvSpPr>
            <a:spLocks noGrp="1"/>
          </p:cNvSpPr>
          <p:nvPr>
            <p:ph type="body" sz="quarter" idx="14"/>
          </p:nvPr>
        </p:nvSpPr>
        <p:spPr>
          <a:xfrm>
            <a:off x="758951" y="1837944"/>
            <a:ext cx="330098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7" name="Accent Mark">
            <a:extLst>
              <a:ext uri="{FF2B5EF4-FFF2-40B4-BE49-F238E27FC236}">
                <a16:creationId xmlns:a16="http://schemas.microsoft.com/office/drawing/2014/main" id="{A42B5292-498A-834B-8514-61985A013869}"/>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8" name="Subtitle">
            <a:extLst>
              <a:ext uri="{FF2B5EF4-FFF2-40B4-BE49-F238E27FC236}">
                <a16:creationId xmlns:a16="http://schemas.microsoft.com/office/drawing/2014/main" id="{C2DB86C1-D122-1844-AC1A-B24593E8DB7A}"/>
              </a:ext>
            </a:extLst>
          </p:cNvPr>
          <p:cNvSpPr>
            <a:spLocks noGrp="1"/>
          </p:cNvSpPr>
          <p:nvPr>
            <p:ph type="body" sz="quarter" idx="13" hasCustomPrompt="1"/>
          </p:nvPr>
        </p:nvSpPr>
        <p:spPr>
          <a:xfrm>
            <a:off x="762000" y="1000420"/>
            <a:ext cx="10671048" cy="330540"/>
          </a:xfrm>
          <a:prstGeom prst="rect">
            <a:avLst/>
          </a:prstGeom>
        </p:spPr>
        <p:txBody>
          <a:bodyPr lIns="0">
            <a:noAutofit/>
          </a:bodyPr>
          <a:lstStyle>
            <a:lvl1pPr marL="0" indent="0">
              <a:spcAft>
                <a:spcPts val="0"/>
              </a:spcAft>
              <a:buNone/>
              <a:defRPr sz="2000" b="0" i="0">
                <a:solidFill>
                  <a:schemeClr val="bg1"/>
                </a:solidFill>
                <a:latin typeface="Oracle Sans" panose="020B0503020204020204" pitchFamily="34" charset="0"/>
                <a:cs typeface="Oracle Sans" panose="020B0503020204020204" pitchFamily="34" charset="0"/>
              </a:defRPr>
            </a:lvl1pPr>
          </a:lstStyle>
          <a:p>
            <a:pPr lvl="0"/>
            <a:r>
              <a:rPr lang="en-US" dirty="0"/>
              <a:t>Subtitle</a:t>
            </a:r>
          </a:p>
        </p:txBody>
      </p:sp>
      <p:sp>
        <p:nvSpPr>
          <p:cNvPr id="17" name="Title">
            <a:extLst>
              <a:ext uri="{FF2B5EF4-FFF2-40B4-BE49-F238E27FC236}">
                <a16:creationId xmlns:a16="http://schemas.microsoft.com/office/drawing/2014/main" id="{1AD6C625-E91C-C740-B6CB-B38FD66B396D}"/>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solidFill>
                  <a:schemeClr val="bg1"/>
                </a:solidFill>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3" name="Abstract Pattern Strip">
            <a:extLst>
              <a:ext uri="{FF2B5EF4-FFF2-40B4-BE49-F238E27FC236}">
                <a16:creationId xmlns:a16="http://schemas.microsoft.com/office/drawing/2014/main" id="{86CFE0F6-D0AB-E843-A2CE-635D3678C9D7}"/>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1482148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1" pos="2664">
          <p15:clr>
            <a:srgbClr val="FBAE40"/>
          </p15:clr>
        </p15:guide>
        <p15:guide id="12" pos="4848">
          <p15:clr>
            <a:srgbClr val="FBAE40"/>
          </p15:clr>
        </p15:guide>
        <p15:guide id="13" pos="2544">
          <p15:clr>
            <a:srgbClr val="FBAE40"/>
          </p15:clr>
        </p15:guide>
        <p15:guide id="14" pos="4728">
          <p15:clr>
            <a:srgbClr val="FBAE40"/>
          </p15:clr>
        </p15:guide>
        <p15:guide id="15" pos="6912">
          <p15:clr>
            <a:srgbClr val="FBAE40"/>
          </p15:clr>
        </p15:guide>
      </p15:sldGuideLst>
    </p:ext>
  </p:extLst>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preserve="1" userDrawn="1">
  <p:cSld name="1_Light - Title 4 Column">
    <p:bg>
      <p:bgPr>
        <a:solidFill>
          <a:schemeClr val="bg2"/>
        </a:solidFill>
        <a:effectLst/>
      </p:bgPr>
    </p:bg>
    <p:spTree>
      <p:nvGrpSpPr>
        <p:cNvPr id="1" name=""/>
        <p:cNvGrpSpPr/>
        <p:nvPr/>
      </p:nvGrpSpPr>
      <p:grpSpPr>
        <a:xfrm>
          <a:off x="0" y="0"/>
          <a:ext cx="0" cy="0"/>
          <a:chOff x="0" y="0"/>
          <a:chExt cx="0" cy="0"/>
        </a:xfrm>
      </p:grpSpPr>
      <p:pic>
        <p:nvPicPr>
          <p:cNvPr id="22" name="Data Texture Cloud">
            <a:extLst>
              <a:ext uri="{FF2B5EF4-FFF2-40B4-BE49-F238E27FC236}">
                <a16:creationId xmlns:a16="http://schemas.microsoft.com/office/drawing/2014/main" id="{E384CA2D-A4F2-454B-8E32-D2A8DB39E29E}"/>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23" name="OTag">
            <a:extLst>
              <a:ext uri="{FF2B5EF4-FFF2-40B4-BE49-F238E27FC236}">
                <a16:creationId xmlns:a16="http://schemas.microsoft.com/office/drawing/2014/main" id="{EBAE077C-DB09-ED47-8D39-D0B8EC31F86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4" name="Footer">
            <a:extLst>
              <a:ext uri="{FF2B5EF4-FFF2-40B4-BE49-F238E27FC236}">
                <a16:creationId xmlns:a16="http://schemas.microsoft.com/office/drawing/2014/main" id="{524098CF-9376-754A-A9D8-69D985334EC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6" name="Slide Number">
            <a:extLst>
              <a:ext uri="{FF2B5EF4-FFF2-40B4-BE49-F238E27FC236}">
                <a16:creationId xmlns:a16="http://schemas.microsoft.com/office/drawing/2014/main" id="{03D4BE4B-47A2-B746-908D-9F2520506447}"/>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20" name="Text Field">
            <a:extLst>
              <a:ext uri="{FF2B5EF4-FFF2-40B4-BE49-F238E27FC236}">
                <a16:creationId xmlns:a16="http://schemas.microsoft.com/office/drawing/2014/main" id="{02F4F3B9-1A25-4E45-9B9E-E6DE163F5149}"/>
              </a:ext>
            </a:extLst>
          </p:cNvPr>
          <p:cNvSpPr>
            <a:spLocks noGrp="1"/>
          </p:cNvSpPr>
          <p:nvPr>
            <p:ph type="body" sz="quarter" idx="17"/>
          </p:nvPr>
        </p:nvSpPr>
        <p:spPr>
          <a:xfrm>
            <a:off x="8953500" y="1837944"/>
            <a:ext cx="247802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3" name="Column Divider">
            <a:extLst>
              <a:ext uri="{FF2B5EF4-FFF2-40B4-BE49-F238E27FC236}">
                <a16:creationId xmlns:a16="http://schemas.microsoft.com/office/drawing/2014/main" id="{C1EA1156-1AC8-084F-859D-8B19F16BA32D}"/>
              </a:ext>
            </a:extLst>
          </p:cNvPr>
          <p:cNvCxnSpPr/>
          <p:nvPr userDrawn="1"/>
        </p:nvCxnSpPr>
        <p:spPr>
          <a:xfrm>
            <a:off x="8826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Text Field">
            <a:extLst>
              <a:ext uri="{FF2B5EF4-FFF2-40B4-BE49-F238E27FC236}">
                <a16:creationId xmlns:a16="http://schemas.microsoft.com/office/drawing/2014/main" id="{D92D1E76-E845-ED49-B199-B642E9394D9A}"/>
              </a:ext>
            </a:extLst>
          </p:cNvPr>
          <p:cNvSpPr>
            <a:spLocks noGrp="1"/>
          </p:cNvSpPr>
          <p:nvPr>
            <p:ph type="body" sz="quarter" idx="15"/>
          </p:nvPr>
        </p:nvSpPr>
        <p:spPr>
          <a:xfrm>
            <a:off x="6221476" y="1837944"/>
            <a:ext cx="247802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2" name="Column Divider">
            <a:extLst>
              <a:ext uri="{FF2B5EF4-FFF2-40B4-BE49-F238E27FC236}">
                <a16:creationId xmlns:a16="http://schemas.microsoft.com/office/drawing/2014/main" id="{9AE92E81-C82E-E149-A4CF-9306BBF686F1}"/>
              </a:ext>
            </a:extLst>
          </p:cNvPr>
          <p:cNvCxnSpPr/>
          <p:nvPr userDrawn="1"/>
        </p:nvCxnSpPr>
        <p:spPr>
          <a:xfrm>
            <a:off x="60960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9" name="Text Field">
            <a:extLst>
              <a:ext uri="{FF2B5EF4-FFF2-40B4-BE49-F238E27FC236}">
                <a16:creationId xmlns:a16="http://schemas.microsoft.com/office/drawing/2014/main" id="{FAD02FEA-1BCB-BB40-B9E3-D33BD182F3A3}"/>
              </a:ext>
            </a:extLst>
          </p:cNvPr>
          <p:cNvSpPr>
            <a:spLocks noGrp="1"/>
          </p:cNvSpPr>
          <p:nvPr>
            <p:ph type="body" sz="quarter" idx="16"/>
          </p:nvPr>
        </p:nvSpPr>
        <p:spPr>
          <a:xfrm>
            <a:off x="3492500" y="1837944"/>
            <a:ext cx="247802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1" name="Column Divider">
            <a:extLst>
              <a:ext uri="{FF2B5EF4-FFF2-40B4-BE49-F238E27FC236}">
                <a16:creationId xmlns:a16="http://schemas.microsoft.com/office/drawing/2014/main" id="{D8752716-0CB6-6540-9B2F-91540EE5400A}"/>
              </a:ext>
            </a:extLst>
          </p:cNvPr>
          <p:cNvCxnSpPr/>
          <p:nvPr userDrawn="1"/>
        </p:nvCxnSpPr>
        <p:spPr>
          <a:xfrm>
            <a:off x="3365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Text Field">
            <a:extLst>
              <a:ext uri="{FF2B5EF4-FFF2-40B4-BE49-F238E27FC236}">
                <a16:creationId xmlns:a16="http://schemas.microsoft.com/office/drawing/2014/main" id="{CBAC9E2A-9AED-D148-B16F-3A131864B9B9}"/>
              </a:ext>
            </a:extLst>
          </p:cNvPr>
          <p:cNvSpPr>
            <a:spLocks noGrp="1"/>
          </p:cNvSpPr>
          <p:nvPr>
            <p:ph type="body" sz="quarter" idx="14"/>
          </p:nvPr>
        </p:nvSpPr>
        <p:spPr>
          <a:xfrm>
            <a:off x="758951" y="1837944"/>
            <a:ext cx="247802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9" name="Accent Mark">
            <a:extLst>
              <a:ext uri="{FF2B5EF4-FFF2-40B4-BE49-F238E27FC236}">
                <a16:creationId xmlns:a16="http://schemas.microsoft.com/office/drawing/2014/main" id="{B2F74B94-3BCD-EA4C-BFF9-D9AB5ED375AC}"/>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5" name="Title">
            <a:extLst>
              <a:ext uri="{FF2B5EF4-FFF2-40B4-BE49-F238E27FC236}">
                <a16:creationId xmlns:a16="http://schemas.microsoft.com/office/drawing/2014/main" id="{F4A9A468-00C1-2342-A578-C97FF9884A1A}"/>
              </a:ext>
            </a:extLst>
          </p:cNvPr>
          <p:cNvSpPr>
            <a:spLocks noGrp="1"/>
          </p:cNvSpPr>
          <p:nvPr userDrawn="1">
            <p:ph type="title" hasCustomPrompt="1"/>
          </p:nvPr>
        </p:nvSpPr>
        <p:spPr>
          <a:xfrm>
            <a:off x="762000" y="508000"/>
            <a:ext cx="10671048"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3" name="Abstract Pattern Strip">
            <a:extLst>
              <a:ext uri="{FF2B5EF4-FFF2-40B4-BE49-F238E27FC236}">
                <a16:creationId xmlns:a16="http://schemas.microsoft.com/office/drawing/2014/main" id="{86CFE0F6-D0AB-E843-A2CE-635D3678C9D7}"/>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472805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1" pos="2664">
          <p15:clr>
            <a:srgbClr val="FBAE40"/>
          </p15:clr>
        </p15:guide>
        <p15:guide id="12" pos="4848">
          <p15:clr>
            <a:srgbClr val="FBAE40"/>
          </p15:clr>
        </p15:guide>
        <p15:guide id="13" pos="2544">
          <p15:clr>
            <a:srgbClr val="FBAE40"/>
          </p15:clr>
        </p15:guide>
        <p15:guide id="14" pos="4728">
          <p15:clr>
            <a:srgbClr val="FBAE40"/>
          </p15:clr>
        </p15:guide>
        <p15:guide id="15" pos="6912">
          <p15:clr>
            <a:srgbClr val="FBAE40"/>
          </p15:clr>
        </p15:guide>
      </p15:sldGuideLst>
    </p:ext>
  </p:extLs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preserve="1" userDrawn="1">
  <p:cSld name="1_Dark - Title 4 Column">
    <p:bg>
      <p:bgPr>
        <a:solidFill>
          <a:schemeClr val="tx1"/>
        </a:solidFill>
        <a:effectLst/>
      </p:bgPr>
    </p:bg>
    <p:spTree>
      <p:nvGrpSpPr>
        <p:cNvPr id="1" name=""/>
        <p:cNvGrpSpPr/>
        <p:nvPr/>
      </p:nvGrpSpPr>
      <p:grpSpPr>
        <a:xfrm>
          <a:off x="0" y="0"/>
          <a:ext cx="0" cy="0"/>
          <a:chOff x="0" y="0"/>
          <a:chExt cx="0" cy="0"/>
        </a:xfrm>
      </p:grpSpPr>
      <p:pic>
        <p:nvPicPr>
          <p:cNvPr id="24" name="Data Texture Cloud">
            <a:extLst>
              <a:ext uri="{FF2B5EF4-FFF2-40B4-BE49-F238E27FC236}">
                <a16:creationId xmlns:a16="http://schemas.microsoft.com/office/drawing/2014/main" id="{030D5F68-2B7D-5945-9127-3A54A7FB2BFE}"/>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r="48641"/>
          <a:stretch/>
        </p:blipFill>
        <p:spPr>
          <a:xfrm>
            <a:off x="9881411" y="521208"/>
            <a:ext cx="2310589" cy="1701811"/>
          </a:xfrm>
          <a:prstGeom prst="rect">
            <a:avLst/>
          </a:prstGeom>
        </p:spPr>
      </p:pic>
      <p:pic>
        <p:nvPicPr>
          <p:cNvPr id="23" name="OTag">
            <a:extLst>
              <a:ext uri="{FF2B5EF4-FFF2-40B4-BE49-F238E27FC236}">
                <a16:creationId xmlns:a16="http://schemas.microsoft.com/office/drawing/2014/main" id="{EBAE077C-DB09-ED47-8D39-D0B8EC31F86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2" name="Footer">
            <a:extLst>
              <a:ext uri="{FF2B5EF4-FFF2-40B4-BE49-F238E27FC236}">
                <a16:creationId xmlns:a16="http://schemas.microsoft.com/office/drawing/2014/main" id="{9FD82624-1FF4-F549-95A0-47E76ADA63CF}"/>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6" name="Slide Number">
            <a:extLst>
              <a:ext uri="{FF2B5EF4-FFF2-40B4-BE49-F238E27FC236}">
                <a16:creationId xmlns:a16="http://schemas.microsoft.com/office/drawing/2014/main" id="{03D4BE4B-47A2-B746-908D-9F2520506447}"/>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20" name="Text Field">
            <a:extLst>
              <a:ext uri="{FF2B5EF4-FFF2-40B4-BE49-F238E27FC236}">
                <a16:creationId xmlns:a16="http://schemas.microsoft.com/office/drawing/2014/main" id="{02F4F3B9-1A25-4E45-9B9E-E6DE163F5149}"/>
              </a:ext>
            </a:extLst>
          </p:cNvPr>
          <p:cNvSpPr>
            <a:spLocks noGrp="1"/>
          </p:cNvSpPr>
          <p:nvPr>
            <p:ph type="body" sz="quarter" idx="17"/>
          </p:nvPr>
        </p:nvSpPr>
        <p:spPr>
          <a:xfrm>
            <a:off x="8953500" y="1837944"/>
            <a:ext cx="247802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3" name="Column Divider">
            <a:extLst>
              <a:ext uri="{FF2B5EF4-FFF2-40B4-BE49-F238E27FC236}">
                <a16:creationId xmlns:a16="http://schemas.microsoft.com/office/drawing/2014/main" id="{C1EA1156-1AC8-084F-859D-8B19F16BA32D}"/>
              </a:ext>
            </a:extLst>
          </p:cNvPr>
          <p:cNvCxnSpPr/>
          <p:nvPr userDrawn="1"/>
        </p:nvCxnSpPr>
        <p:spPr>
          <a:xfrm>
            <a:off x="8826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Text Field">
            <a:extLst>
              <a:ext uri="{FF2B5EF4-FFF2-40B4-BE49-F238E27FC236}">
                <a16:creationId xmlns:a16="http://schemas.microsoft.com/office/drawing/2014/main" id="{D92D1E76-E845-ED49-B199-B642E9394D9A}"/>
              </a:ext>
            </a:extLst>
          </p:cNvPr>
          <p:cNvSpPr>
            <a:spLocks noGrp="1"/>
          </p:cNvSpPr>
          <p:nvPr>
            <p:ph type="body" sz="quarter" idx="15"/>
          </p:nvPr>
        </p:nvSpPr>
        <p:spPr>
          <a:xfrm>
            <a:off x="6221476" y="1837944"/>
            <a:ext cx="247802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2" name="Column Divider">
            <a:extLst>
              <a:ext uri="{FF2B5EF4-FFF2-40B4-BE49-F238E27FC236}">
                <a16:creationId xmlns:a16="http://schemas.microsoft.com/office/drawing/2014/main" id="{9AE92E81-C82E-E149-A4CF-9306BBF686F1}"/>
              </a:ext>
            </a:extLst>
          </p:cNvPr>
          <p:cNvCxnSpPr/>
          <p:nvPr userDrawn="1"/>
        </p:nvCxnSpPr>
        <p:spPr>
          <a:xfrm>
            <a:off x="60960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9" name="Text Field">
            <a:extLst>
              <a:ext uri="{FF2B5EF4-FFF2-40B4-BE49-F238E27FC236}">
                <a16:creationId xmlns:a16="http://schemas.microsoft.com/office/drawing/2014/main" id="{FAD02FEA-1BCB-BB40-B9E3-D33BD182F3A3}"/>
              </a:ext>
            </a:extLst>
          </p:cNvPr>
          <p:cNvSpPr>
            <a:spLocks noGrp="1"/>
          </p:cNvSpPr>
          <p:nvPr>
            <p:ph type="body" sz="quarter" idx="16"/>
          </p:nvPr>
        </p:nvSpPr>
        <p:spPr>
          <a:xfrm>
            <a:off x="3492500" y="1837944"/>
            <a:ext cx="247802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1" name="Column Divider">
            <a:extLst>
              <a:ext uri="{FF2B5EF4-FFF2-40B4-BE49-F238E27FC236}">
                <a16:creationId xmlns:a16="http://schemas.microsoft.com/office/drawing/2014/main" id="{D8752716-0CB6-6540-9B2F-91540EE5400A}"/>
              </a:ext>
            </a:extLst>
          </p:cNvPr>
          <p:cNvCxnSpPr/>
          <p:nvPr userDrawn="1"/>
        </p:nvCxnSpPr>
        <p:spPr>
          <a:xfrm>
            <a:off x="3365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Text Field">
            <a:extLst>
              <a:ext uri="{FF2B5EF4-FFF2-40B4-BE49-F238E27FC236}">
                <a16:creationId xmlns:a16="http://schemas.microsoft.com/office/drawing/2014/main" id="{CBAC9E2A-9AED-D148-B16F-3A131864B9B9}"/>
              </a:ext>
            </a:extLst>
          </p:cNvPr>
          <p:cNvSpPr>
            <a:spLocks noGrp="1"/>
          </p:cNvSpPr>
          <p:nvPr>
            <p:ph type="body" sz="quarter" idx="14"/>
          </p:nvPr>
        </p:nvSpPr>
        <p:spPr>
          <a:xfrm>
            <a:off x="758951" y="1837944"/>
            <a:ext cx="247802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9" name="Accent Mark">
            <a:extLst>
              <a:ext uri="{FF2B5EF4-FFF2-40B4-BE49-F238E27FC236}">
                <a16:creationId xmlns:a16="http://schemas.microsoft.com/office/drawing/2014/main" id="{B2F74B94-3BCD-EA4C-BFF9-D9AB5ED375AC}"/>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5" name="Title">
            <a:extLst>
              <a:ext uri="{FF2B5EF4-FFF2-40B4-BE49-F238E27FC236}">
                <a16:creationId xmlns:a16="http://schemas.microsoft.com/office/drawing/2014/main" id="{F4A9A468-00C1-2342-A578-C97FF9884A1A}"/>
              </a:ext>
            </a:extLst>
          </p:cNvPr>
          <p:cNvSpPr>
            <a:spLocks noGrp="1"/>
          </p:cNvSpPr>
          <p:nvPr userDrawn="1">
            <p:ph type="title" hasCustomPrompt="1"/>
          </p:nvPr>
        </p:nvSpPr>
        <p:spPr>
          <a:xfrm>
            <a:off x="762000" y="508000"/>
            <a:ext cx="10671048" cy="822960"/>
          </a:xfrm>
        </p:spPr>
        <p:txBody>
          <a:bodyPr vert="horz" lIns="0" tIns="0" rIns="0" bIns="0" rtlCol="0" anchor="b">
            <a:noAutofit/>
          </a:bodyPr>
          <a:lstStyle>
            <a:lvl1pPr>
              <a:defRPr lang="en-US" sz="2400" b="1" i="0" baseline="0">
                <a:solidFill>
                  <a:schemeClr val="bg1"/>
                </a:solidFill>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3" name="Abstract Pattern Strip">
            <a:extLst>
              <a:ext uri="{FF2B5EF4-FFF2-40B4-BE49-F238E27FC236}">
                <a16:creationId xmlns:a16="http://schemas.microsoft.com/office/drawing/2014/main" id="{86CFE0F6-D0AB-E843-A2CE-635D3678C9D7}"/>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387931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1" pos="2664">
          <p15:clr>
            <a:srgbClr val="FBAE40"/>
          </p15:clr>
        </p15:guide>
        <p15:guide id="12" pos="4848">
          <p15:clr>
            <a:srgbClr val="FBAE40"/>
          </p15:clr>
        </p15:guide>
        <p15:guide id="13" pos="2544">
          <p15:clr>
            <a:srgbClr val="FBAE40"/>
          </p15:clr>
        </p15:guide>
        <p15:guide id="14" pos="4728">
          <p15:clr>
            <a:srgbClr val="FBAE40"/>
          </p15:clr>
        </p15:guide>
        <p15:guide id="15" pos="6912">
          <p15:clr>
            <a:srgbClr val="FBAE40"/>
          </p15:clr>
        </p15:guide>
      </p15:sldGuideLst>
    </p:ext>
  </p:extLst>
</p:sldLayout>
</file>

<file path=ppt/slideLayouts/slideLayout369.xml><?xml version="1.0" encoding="utf-8"?>
<p:sldLayout xmlns:a="http://schemas.openxmlformats.org/drawingml/2006/main" xmlns:r="http://schemas.openxmlformats.org/officeDocument/2006/relationships" xmlns:p="http://schemas.openxmlformats.org/presentationml/2006/main" showMasterSp="0" preserve="1" userDrawn="1">
  <p:cSld name="1_Light - Title/Subtitle 4 Column">
    <p:bg>
      <p:bgPr>
        <a:solidFill>
          <a:schemeClr val="bg2"/>
        </a:solidFill>
        <a:effectLst/>
      </p:bgPr>
    </p:bg>
    <p:spTree>
      <p:nvGrpSpPr>
        <p:cNvPr id="1" name=""/>
        <p:cNvGrpSpPr/>
        <p:nvPr/>
      </p:nvGrpSpPr>
      <p:grpSpPr>
        <a:xfrm>
          <a:off x="0" y="0"/>
          <a:ext cx="0" cy="0"/>
          <a:chOff x="0" y="0"/>
          <a:chExt cx="0" cy="0"/>
        </a:xfrm>
      </p:grpSpPr>
      <p:pic>
        <p:nvPicPr>
          <p:cNvPr id="21" name="Data Texture Cloud">
            <a:extLst>
              <a:ext uri="{FF2B5EF4-FFF2-40B4-BE49-F238E27FC236}">
                <a16:creationId xmlns:a16="http://schemas.microsoft.com/office/drawing/2014/main" id="{BD09BE5E-B760-8549-A8BC-E223A297FC8C}"/>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23" name="OTag">
            <a:extLst>
              <a:ext uri="{FF2B5EF4-FFF2-40B4-BE49-F238E27FC236}">
                <a16:creationId xmlns:a16="http://schemas.microsoft.com/office/drawing/2014/main" id="{EBAE077C-DB09-ED47-8D39-D0B8EC31F86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2" name="Footer">
            <a:extLst>
              <a:ext uri="{FF2B5EF4-FFF2-40B4-BE49-F238E27FC236}">
                <a16:creationId xmlns:a16="http://schemas.microsoft.com/office/drawing/2014/main" id="{74B95F78-71AA-7641-8496-F7ABCE92E01A}"/>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9" name="Slide Number">
            <a:extLst>
              <a:ext uri="{FF2B5EF4-FFF2-40B4-BE49-F238E27FC236}">
                <a16:creationId xmlns:a16="http://schemas.microsoft.com/office/drawing/2014/main" id="{33487866-D41F-8C4E-BEA1-BDF786DFA5A6}"/>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35" name="Text Field">
            <a:extLst>
              <a:ext uri="{FF2B5EF4-FFF2-40B4-BE49-F238E27FC236}">
                <a16:creationId xmlns:a16="http://schemas.microsoft.com/office/drawing/2014/main" id="{339804BB-2EA6-8C4F-866E-E719BA537F8D}"/>
              </a:ext>
            </a:extLst>
          </p:cNvPr>
          <p:cNvSpPr>
            <a:spLocks noGrp="1"/>
          </p:cNvSpPr>
          <p:nvPr>
            <p:ph type="body" sz="quarter" idx="18"/>
          </p:nvPr>
        </p:nvSpPr>
        <p:spPr>
          <a:xfrm>
            <a:off x="8953500" y="1837944"/>
            <a:ext cx="247802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0" name="Column Divider">
            <a:extLst>
              <a:ext uri="{FF2B5EF4-FFF2-40B4-BE49-F238E27FC236}">
                <a16:creationId xmlns:a16="http://schemas.microsoft.com/office/drawing/2014/main" id="{69DCFAC0-F500-FF4B-9DC2-971161B458E5}"/>
              </a:ext>
            </a:extLst>
          </p:cNvPr>
          <p:cNvCxnSpPr/>
          <p:nvPr userDrawn="1"/>
        </p:nvCxnSpPr>
        <p:spPr>
          <a:xfrm>
            <a:off x="8826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32" name="Text Field">
            <a:extLst>
              <a:ext uri="{FF2B5EF4-FFF2-40B4-BE49-F238E27FC236}">
                <a16:creationId xmlns:a16="http://schemas.microsoft.com/office/drawing/2014/main" id="{32015544-9835-C645-A5B4-B9C3710188C1}"/>
              </a:ext>
            </a:extLst>
          </p:cNvPr>
          <p:cNvSpPr>
            <a:spLocks noGrp="1"/>
          </p:cNvSpPr>
          <p:nvPr>
            <p:ph type="body" sz="quarter" idx="16"/>
          </p:nvPr>
        </p:nvSpPr>
        <p:spPr>
          <a:xfrm>
            <a:off x="6221476" y="1837944"/>
            <a:ext cx="247802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9" name="Column Divider">
            <a:extLst>
              <a:ext uri="{FF2B5EF4-FFF2-40B4-BE49-F238E27FC236}">
                <a16:creationId xmlns:a16="http://schemas.microsoft.com/office/drawing/2014/main" id="{6D056399-51EB-AC43-94D0-5FE8C7D62D3A}"/>
              </a:ext>
            </a:extLst>
          </p:cNvPr>
          <p:cNvCxnSpPr/>
          <p:nvPr userDrawn="1"/>
        </p:nvCxnSpPr>
        <p:spPr>
          <a:xfrm>
            <a:off x="60960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34" name="Text Field">
            <a:extLst>
              <a:ext uri="{FF2B5EF4-FFF2-40B4-BE49-F238E27FC236}">
                <a16:creationId xmlns:a16="http://schemas.microsoft.com/office/drawing/2014/main" id="{8936CF8B-824C-6D43-87AC-7D28E5F4AFF6}"/>
              </a:ext>
            </a:extLst>
          </p:cNvPr>
          <p:cNvSpPr>
            <a:spLocks noGrp="1"/>
          </p:cNvSpPr>
          <p:nvPr>
            <p:ph type="body" sz="quarter" idx="17"/>
          </p:nvPr>
        </p:nvSpPr>
        <p:spPr>
          <a:xfrm>
            <a:off x="3492500" y="1837944"/>
            <a:ext cx="247802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8" name="Column Divider">
            <a:extLst>
              <a:ext uri="{FF2B5EF4-FFF2-40B4-BE49-F238E27FC236}">
                <a16:creationId xmlns:a16="http://schemas.microsoft.com/office/drawing/2014/main" id="{EAAA606E-CE35-0449-B08C-449A1A629AD6}"/>
              </a:ext>
            </a:extLst>
          </p:cNvPr>
          <p:cNvCxnSpPr/>
          <p:nvPr userDrawn="1"/>
        </p:nvCxnSpPr>
        <p:spPr>
          <a:xfrm>
            <a:off x="3365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31" name="Text Field">
            <a:extLst>
              <a:ext uri="{FF2B5EF4-FFF2-40B4-BE49-F238E27FC236}">
                <a16:creationId xmlns:a16="http://schemas.microsoft.com/office/drawing/2014/main" id="{BBD3C9DD-1023-264E-8B2E-C3737E9E5BB3}"/>
              </a:ext>
            </a:extLst>
          </p:cNvPr>
          <p:cNvSpPr>
            <a:spLocks noGrp="1"/>
          </p:cNvSpPr>
          <p:nvPr>
            <p:ph type="body" sz="quarter" idx="15"/>
          </p:nvPr>
        </p:nvSpPr>
        <p:spPr>
          <a:xfrm>
            <a:off x="758951" y="1837944"/>
            <a:ext cx="2478024" cy="42611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7" name="Accent Mark">
            <a:extLst>
              <a:ext uri="{FF2B5EF4-FFF2-40B4-BE49-F238E27FC236}">
                <a16:creationId xmlns:a16="http://schemas.microsoft.com/office/drawing/2014/main" id="{3AC36BFD-AA0C-534A-ACB9-5B4A91277AB9}"/>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8" name="Subtitle">
            <a:extLst>
              <a:ext uri="{FF2B5EF4-FFF2-40B4-BE49-F238E27FC236}">
                <a16:creationId xmlns:a16="http://schemas.microsoft.com/office/drawing/2014/main" id="{0F29B488-9E06-2A4D-AE0A-AEDAC8C00C46}"/>
              </a:ext>
            </a:extLst>
          </p:cNvPr>
          <p:cNvSpPr>
            <a:spLocks noGrp="1"/>
          </p:cNvSpPr>
          <p:nvPr>
            <p:ph type="body" sz="quarter" idx="14" hasCustomPrompt="1"/>
          </p:nvPr>
        </p:nvSpPr>
        <p:spPr>
          <a:xfrm>
            <a:off x="762000" y="1000420"/>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17" name="Title">
            <a:extLst>
              <a:ext uri="{FF2B5EF4-FFF2-40B4-BE49-F238E27FC236}">
                <a16:creationId xmlns:a16="http://schemas.microsoft.com/office/drawing/2014/main" id="{0F194A7A-6F4C-2E4D-9455-39C5AB9DA04B}"/>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3" name="Abstract Pattern Strip">
            <a:extLst>
              <a:ext uri="{FF2B5EF4-FFF2-40B4-BE49-F238E27FC236}">
                <a16:creationId xmlns:a16="http://schemas.microsoft.com/office/drawing/2014/main" id="{86CFE0F6-D0AB-E843-A2CE-635D3678C9D7}"/>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613825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1" pos="2664">
          <p15:clr>
            <a:srgbClr val="FBAE40"/>
          </p15:clr>
        </p15:guide>
        <p15:guide id="12" pos="4848">
          <p15:clr>
            <a:srgbClr val="FBAE40"/>
          </p15:clr>
        </p15:guide>
        <p15:guide id="13" pos="2544">
          <p15:clr>
            <a:srgbClr val="FBAE40"/>
          </p15:clr>
        </p15:guide>
        <p15:guide id="14" pos="4728">
          <p15:clr>
            <a:srgbClr val="FBAE40"/>
          </p15:clr>
        </p15:guide>
        <p15:guide id="15" pos="6912">
          <p15:clr>
            <a:srgbClr val="FBAE40"/>
          </p15:clr>
        </p15:guide>
      </p15:sldGuideLst>
    </p:ext>
  </p:extLst>
</p:sldLayout>
</file>

<file path=ppt/slideLayouts/slideLayout370.xml><?xml version="1.0" encoding="utf-8"?>
<p:sldLayout xmlns:a="http://schemas.openxmlformats.org/drawingml/2006/main" xmlns:r="http://schemas.openxmlformats.org/officeDocument/2006/relationships" xmlns:p="http://schemas.openxmlformats.org/presentationml/2006/main" showMasterSp="0" preserve="1" userDrawn="1">
  <p:cSld name="1_Dark - Title/Subtitle 4 Column">
    <p:bg>
      <p:bgPr>
        <a:solidFill>
          <a:schemeClr val="tx1"/>
        </a:solidFill>
        <a:effectLst/>
      </p:bgPr>
    </p:bg>
    <p:spTree>
      <p:nvGrpSpPr>
        <p:cNvPr id="1" name=""/>
        <p:cNvGrpSpPr/>
        <p:nvPr/>
      </p:nvGrpSpPr>
      <p:grpSpPr>
        <a:xfrm>
          <a:off x="0" y="0"/>
          <a:ext cx="0" cy="0"/>
          <a:chOff x="0" y="0"/>
          <a:chExt cx="0" cy="0"/>
        </a:xfrm>
      </p:grpSpPr>
      <p:pic>
        <p:nvPicPr>
          <p:cNvPr id="22" name="Data Texture Cloud">
            <a:extLst>
              <a:ext uri="{FF2B5EF4-FFF2-40B4-BE49-F238E27FC236}">
                <a16:creationId xmlns:a16="http://schemas.microsoft.com/office/drawing/2014/main" id="{8695F751-C528-3B42-8EEE-1DA309C07516}"/>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r="48641"/>
          <a:stretch/>
        </p:blipFill>
        <p:spPr>
          <a:xfrm>
            <a:off x="9881411" y="521208"/>
            <a:ext cx="2310589" cy="1701811"/>
          </a:xfrm>
          <a:prstGeom prst="rect">
            <a:avLst/>
          </a:prstGeom>
        </p:spPr>
      </p:pic>
      <p:pic>
        <p:nvPicPr>
          <p:cNvPr id="23" name="OTag">
            <a:extLst>
              <a:ext uri="{FF2B5EF4-FFF2-40B4-BE49-F238E27FC236}">
                <a16:creationId xmlns:a16="http://schemas.microsoft.com/office/drawing/2014/main" id="{EBAE077C-DB09-ED47-8D39-D0B8EC31F86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1" name="Footer">
            <a:extLst>
              <a:ext uri="{FF2B5EF4-FFF2-40B4-BE49-F238E27FC236}">
                <a16:creationId xmlns:a16="http://schemas.microsoft.com/office/drawing/2014/main" id="{87B3A7DE-41C4-0746-8E51-D22D0ACBC4AD}"/>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9" name="Slide Number">
            <a:extLst>
              <a:ext uri="{FF2B5EF4-FFF2-40B4-BE49-F238E27FC236}">
                <a16:creationId xmlns:a16="http://schemas.microsoft.com/office/drawing/2014/main" id="{33487866-D41F-8C4E-BEA1-BDF786DFA5A6}"/>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35" name="Text Field">
            <a:extLst>
              <a:ext uri="{FF2B5EF4-FFF2-40B4-BE49-F238E27FC236}">
                <a16:creationId xmlns:a16="http://schemas.microsoft.com/office/drawing/2014/main" id="{339804BB-2EA6-8C4F-866E-E719BA537F8D}"/>
              </a:ext>
            </a:extLst>
          </p:cNvPr>
          <p:cNvSpPr>
            <a:spLocks noGrp="1"/>
          </p:cNvSpPr>
          <p:nvPr>
            <p:ph type="body" sz="quarter" idx="18"/>
          </p:nvPr>
        </p:nvSpPr>
        <p:spPr>
          <a:xfrm>
            <a:off x="8953500" y="1837944"/>
            <a:ext cx="247802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0" name="Column Divider">
            <a:extLst>
              <a:ext uri="{FF2B5EF4-FFF2-40B4-BE49-F238E27FC236}">
                <a16:creationId xmlns:a16="http://schemas.microsoft.com/office/drawing/2014/main" id="{69DCFAC0-F500-FF4B-9DC2-971161B458E5}"/>
              </a:ext>
            </a:extLst>
          </p:cNvPr>
          <p:cNvCxnSpPr/>
          <p:nvPr userDrawn="1"/>
        </p:nvCxnSpPr>
        <p:spPr>
          <a:xfrm>
            <a:off x="8826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32" name="Text Field">
            <a:extLst>
              <a:ext uri="{FF2B5EF4-FFF2-40B4-BE49-F238E27FC236}">
                <a16:creationId xmlns:a16="http://schemas.microsoft.com/office/drawing/2014/main" id="{32015544-9835-C645-A5B4-B9C3710188C1}"/>
              </a:ext>
            </a:extLst>
          </p:cNvPr>
          <p:cNvSpPr>
            <a:spLocks noGrp="1"/>
          </p:cNvSpPr>
          <p:nvPr>
            <p:ph type="body" sz="quarter" idx="16"/>
          </p:nvPr>
        </p:nvSpPr>
        <p:spPr>
          <a:xfrm>
            <a:off x="6221476" y="1837944"/>
            <a:ext cx="247802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9" name="Column Divider">
            <a:extLst>
              <a:ext uri="{FF2B5EF4-FFF2-40B4-BE49-F238E27FC236}">
                <a16:creationId xmlns:a16="http://schemas.microsoft.com/office/drawing/2014/main" id="{6D056399-51EB-AC43-94D0-5FE8C7D62D3A}"/>
              </a:ext>
            </a:extLst>
          </p:cNvPr>
          <p:cNvCxnSpPr/>
          <p:nvPr userDrawn="1"/>
        </p:nvCxnSpPr>
        <p:spPr>
          <a:xfrm>
            <a:off x="60960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34" name="Text Field">
            <a:extLst>
              <a:ext uri="{FF2B5EF4-FFF2-40B4-BE49-F238E27FC236}">
                <a16:creationId xmlns:a16="http://schemas.microsoft.com/office/drawing/2014/main" id="{8936CF8B-824C-6D43-87AC-7D28E5F4AFF6}"/>
              </a:ext>
            </a:extLst>
          </p:cNvPr>
          <p:cNvSpPr>
            <a:spLocks noGrp="1"/>
          </p:cNvSpPr>
          <p:nvPr>
            <p:ph type="body" sz="quarter" idx="17"/>
          </p:nvPr>
        </p:nvSpPr>
        <p:spPr>
          <a:xfrm>
            <a:off x="3492500" y="1837944"/>
            <a:ext cx="247802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8" name="Column Divider">
            <a:extLst>
              <a:ext uri="{FF2B5EF4-FFF2-40B4-BE49-F238E27FC236}">
                <a16:creationId xmlns:a16="http://schemas.microsoft.com/office/drawing/2014/main" id="{EAAA606E-CE35-0449-B08C-449A1A629AD6}"/>
              </a:ext>
            </a:extLst>
          </p:cNvPr>
          <p:cNvCxnSpPr/>
          <p:nvPr userDrawn="1"/>
        </p:nvCxnSpPr>
        <p:spPr>
          <a:xfrm>
            <a:off x="3365500" y="1838958"/>
            <a:ext cx="0" cy="4261104"/>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31" name="Text Field">
            <a:extLst>
              <a:ext uri="{FF2B5EF4-FFF2-40B4-BE49-F238E27FC236}">
                <a16:creationId xmlns:a16="http://schemas.microsoft.com/office/drawing/2014/main" id="{BBD3C9DD-1023-264E-8B2E-C3737E9E5BB3}"/>
              </a:ext>
            </a:extLst>
          </p:cNvPr>
          <p:cNvSpPr>
            <a:spLocks noGrp="1"/>
          </p:cNvSpPr>
          <p:nvPr>
            <p:ph type="body" sz="quarter" idx="15"/>
          </p:nvPr>
        </p:nvSpPr>
        <p:spPr>
          <a:xfrm>
            <a:off x="758951" y="1837944"/>
            <a:ext cx="2478024" cy="4261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7" name="Accent Mark">
            <a:extLst>
              <a:ext uri="{FF2B5EF4-FFF2-40B4-BE49-F238E27FC236}">
                <a16:creationId xmlns:a16="http://schemas.microsoft.com/office/drawing/2014/main" id="{3AC36BFD-AA0C-534A-ACB9-5B4A91277AB9}"/>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8" name="Subtitle">
            <a:extLst>
              <a:ext uri="{FF2B5EF4-FFF2-40B4-BE49-F238E27FC236}">
                <a16:creationId xmlns:a16="http://schemas.microsoft.com/office/drawing/2014/main" id="{0F29B488-9E06-2A4D-AE0A-AEDAC8C00C46}"/>
              </a:ext>
            </a:extLst>
          </p:cNvPr>
          <p:cNvSpPr>
            <a:spLocks noGrp="1"/>
          </p:cNvSpPr>
          <p:nvPr>
            <p:ph type="body" sz="quarter" idx="14" hasCustomPrompt="1"/>
          </p:nvPr>
        </p:nvSpPr>
        <p:spPr>
          <a:xfrm>
            <a:off x="762000" y="1000420"/>
            <a:ext cx="10671048" cy="330540"/>
          </a:xfrm>
          <a:prstGeom prst="rect">
            <a:avLst/>
          </a:prstGeom>
        </p:spPr>
        <p:txBody>
          <a:bodyPr lIns="0">
            <a:noAutofit/>
          </a:bodyPr>
          <a:lstStyle>
            <a:lvl1pPr marL="0" indent="0">
              <a:spcAft>
                <a:spcPts val="0"/>
              </a:spcAft>
              <a:buNone/>
              <a:defRPr sz="2000" b="0" i="0">
                <a:solidFill>
                  <a:schemeClr val="bg1"/>
                </a:solidFill>
                <a:latin typeface="Oracle Sans" panose="020B0503020204020204" pitchFamily="34" charset="0"/>
                <a:cs typeface="Oracle Sans" panose="020B0503020204020204" pitchFamily="34" charset="0"/>
              </a:defRPr>
            </a:lvl1pPr>
          </a:lstStyle>
          <a:p>
            <a:pPr lvl="0"/>
            <a:r>
              <a:rPr lang="en-US" dirty="0"/>
              <a:t>Subtitle</a:t>
            </a:r>
          </a:p>
        </p:txBody>
      </p:sp>
      <p:sp>
        <p:nvSpPr>
          <p:cNvPr id="17" name="Title">
            <a:extLst>
              <a:ext uri="{FF2B5EF4-FFF2-40B4-BE49-F238E27FC236}">
                <a16:creationId xmlns:a16="http://schemas.microsoft.com/office/drawing/2014/main" id="{0F194A7A-6F4C-2E4D-9455-39C5AB9DA04B}"/>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solidFill>
                  <a:schemeClr val="bg1"/>
                </a:solidFill>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3" name="Abstract Pattern Strip">
            <a:extLst>
              <a:ext uri="{FF2B5EF4-FFF2-40B4-BE49-F238E27FC236}">
                <a16:creationId xmlns:a16="http://schemas.microsoft.com/office/drawing/2014/main" id="{86CFE0F6-D0AB-E843-A2CE-635D3678C9D7}"/>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141184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1" pos="2664">
          <p15:clr>
            <a:srgbClr val="FBAE40"/>
          </p15:clr>
        </p15:guide>
        <p15:guide id="12" pos="4848">
          <p15:clr>
            <a:srgbClr val="FBAE40"/>
          </p15:clr>
        </p15:guide>
        <p15:guide id="13" pos="2544">
          <p15:clr>
            <a:srgbClr val="FBAE40"/>
          </p15:clr>
        </p15:guide>
        <p15:guide id="14" pos="4728">
          <p15:clr>
            <a:srgbClr val="FBAE40"/>
          </p15:clr>
        </p15:guide>
        <p15:guide id="15" pos="6912">
          <p15:clr>
            <a:srgbClr val="FBAE40"/>
          </p15:clr>
        </p15:guide>
      </p15:sldGuideLst>
    </p:ext>
  </p:extLst>
</p:sldLayout>
</file>

<file path=ppt/slideLayouts/slideLayout371.xml><?xml version="1.0" encoding="utf-8"?>
<p:sldLayout xmlns:a="http://schemas.openxmlformats.org/drawingml/2006/main" xmlns:r="http://schemas.openxmlformats.org/officeDocument/2006/relationships" xmlns:p="http://schemas.openxmlformats.org/presentationml/2006/main" showMasterSp="0" preserve="1" userDrawn="1">
  <p:cSld name="1_Light - Title Quad Infographic">
    <p:bg>
      <p:bgPr>
        <a:solidFill>
          <a:schemeClr val="bg2"/>
        </a:solidFill>
        <a:effectLst/>
      </p:bgPr>
    </p:bg>
    <p:spTree>
      <p:nvGrpSpPr>
        <p:cNvPr id="1" name=""/>
        <p:cNvGrpSpPr/>
        <p:nvPr/>
      </p:nvGrpSpPr>
      <p:grpSpPr>
        <a:xfrm>
          <a:off x="0" y="0"/>
          <a:ext cx="0" cy="0"/>
          <a:chOff x="0" y="0"/>
          <a:chExt cx="0" cy="0"/>
        </a:xfrm>
      </p:grpSpPr>
      <p:pic>
        <p:nvPicPr>
          <p:cNvPr id="20" name="Data Texture Cloud">
            <a:extLst>
              <a:ext uri="{FF2B5EF4-FFF2-40B4-BE49-F238E27FC236}">
                <a16:creationId xmlns:a16="http://schemas.microsoft.com/office/drawing/2014/main" id="{8BD3F0B2-DFCC-714A-8B07-137F7BAF0333}"/>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23" name="OTag">
            <a:extLst>
              <a:ext uri="{FF2B5EF4-FFF2-40B4-BE49-F238E27FC236}">
                <a16:creationId xmlns:a16="http://schemas.microsoft.com/office/drawing/2014/main" id="{F7FA49ED-B139-8A43-A7E7-4EEB220FD95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8" name="Footer">
            <a:extLst>
              <a:ext uri="{FF2B5EF4-FFF2-40B4-BE49-F238E27FC236}">
                <a16:creationId xmlns:a16="http://schemas.microsoft.com/office/drawing/2014/main" id="{F574F1B2-5125-114F-B675-196A5FB2C2E9}"/>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7" name="Slide Number">
            <a:extLst>
              <a:ext uri="{FF2B5EF4-FFF2-40B4-BE49-F238E27FC236}">
                <a16:creationId xmlns:a16="http://schemas.microsoft.com/office/drawing/2014/main" id="{237B0D71-84FB-B345-90D3-3D24EEBD0C2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32" name="Text Field">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22750"/>
            <a:ext cx="3203704" cy="18732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22112"/>
            <a:ext cx="1618488" cy="1618488"/>
          </a:xfrm>
        </p:spPr>
        <p:txBody>
          <a:bodyPr/>
          <a:lstStyle/>
          <a:p>
            <a:r>
              <a:rPr lang="en-US" dirty="0"/>
              <a:t>Click icon to add picture</a:t>
            </a:r>
          </a:p>
        </p:txBody>
      </p:sp>
      <p:sp>
        <p:nvSpPr>
          <p:cNvPr id="31" name="Text Field">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837944"/>
            <a:ext cx="3203704" cy="18732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838324"/>
            <a:ext cx="1618488" cy="1618488"/>
          </a:xfrm>
        </p:spPr>
        <p:txBody>
          <a:bodyPr/>
          <a:lstStyle/>
          <a:p>
            <a:r>
              <a:rPr lang="en-US" dirty="0"/>
              <a:t>Click icon to add picture</a:t>
            </a:r>
          </a:p>
        </p:txBody>
      </p:sp>
      <p:sp>
        <p:nvSpPr>
          <p:cNvPr id="29" name="Text Field">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22750"/>
            <a:ext cx="3203704" cy="18732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0725" y="4222112"/>
            <a:ext cx="1618488" cy="1618488"/>
          </a:xfrm>
        </p:spPr>
        <p:txBody>
          <a:bodyPr/>
          <a:lstStyle/>
          <a:p>
            <a:r>
              <a:rPr lang="en-US" dirty="0"/>
              <a:t>Click icon to add picture</a:t>
            </a:r>
          </a:p>
        </p:txBody>
      </p:sp>
      <p:sp>
        <p:nvSpPr>
          <p:cNvPr id="25" name="Text Field">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837944"/>
            <a:ext cx="3203704" cy="18732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3" name="Picture Placeholder">
            <a:extLst>
              <a:ext uri="{FF2B5EF4-FFF2-40B4-BE49-F238E27FC236}">
                <a16:creationId xmlns:a16="http://schemas.microsoft.com/office/drawing/2014/main" id="{DC7ED535-9B24-2444-9E27-765F743C79F0}"/>
              </a:ext>
            </a:extLst>
          </p:cNvPr>
          <p:cNvSpPr>
            <a:spLocks noGrp="1"/>
          </p:cNvSpPr>
          <p:nvPr>
            <p:ph type="pic" sz="quarter" idx="23"/>
          </p:nvPr>
        </p:nvSpPr>
        <p:spPr>
          <a:xfrm>
            <a:off x="760725" y="1838324"/>
            <a:ext cx="1618488" cy="1618488"/>
          </a:xfrm>
        </p:spPr>
        <p:txBody>
          <a:bodyPr/>
          <a:lstStyle/>
          <a:p>
            <a:r>
              <a:rPr lang="en-US" dirty="0"/>
              <a:t>Click icon to add picture</a:t>
            </a:r>
          </a:p>
        </p:txBody>
      </p:sp>
      <p:cxnSp>
        <p:nvCxnSpPr>
          <p:cNvPr id="21" name="Accent Mark">
            <a:extLst>
              <a:ext uri="{FF2B5EF4-FFF2-40B4-BE49-F238E27FC236}">
                <a16:creationId xmlns:a16="http://schemas.microsoft.com/office/drawing/2014/main" id="{D571D6B8-92AB-DB4F-A5F4-631397E0C079}"/>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2" name="Title">
            <a:extLst>
              <a:ext uri="{FF2B5EF4-FFF2-40B4-BE49-F238E27FC236}">
                <a16:creationId xmlns:a16="http://schemas.microsoft.com/office/drawing/2014/main" id="{DAE39BE3-8D44-8145-A734-01B7FBD49534}"/>
              </a:ext>
            </a:extLst>
          </p:cNvPr>
          <p:cNvSpPr>
            <a:spLocks noGrp="1"/>
          </p:cNvSpPr>
          <p:nvPr>
            <p:ph type="title" hasCustomPrompt="1"/>
          </p:nvPr>
        </p:nvSpPr>
        <p:spPr>
          <a:xfrm>
            <a:off x="762000" y="508000"/>
            <a:ext cx="10671048" cy="822960"/>
          </a:xfrm>
        </p:spPr>
        <p:txBody>
          <a:bodyPr vert="horz" lIns="0" tIns="0" rIns="0" bIns="0" rtlCol="0" anchor="b">
            <a:noAutofit/>
          </a:bodyPr>
          <a:lstStyle>
            <a:lvl1pPr>
              <a:defRPr lang="en-US" sz="2400" b="1" i="0" baseline="0">
                <a:solidFill>
                  <a:schemeClr val="tx1"/>
                </a:solidFill>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4" name="Abstract Pattern Strip">
            <a:extLst>
              <a:ext uri="{FF2B5EF4-FFF2-40B4-BE49-F238E27FC236}">
                <a16:creationId xmlns:a16="http://schemas.microsoft.com/office/drawing/2014/main" id="{B4434DF1-0EE2-E34C-87FA-1D0A13D66B8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18801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2.xml><?xml version="1.0" encoding="utf-8"?>
<p:sldLayout xmlns:a="http://schemas.openxmlformats.org/drawingml/2006/main" xmlns:r="http://schemas.openxmlformats.org/officeDocument/2006/relationships" xmlns:p="http://schemas.openxmlformats.org/presentationml/2006/main" showMasterSp="0" preserve="1" userDrawn="1">
  <p:cSld name="1_Dark - Title Quad Infographic">
    <p:bg>
      <p:bgPr>
        <a:solidFill>
          <a:schemeClr val="tx1"/>
        </a:solidFill>
        <a:effectLst/>
      </p:bgPr>
    </p:bg>
    <p:spTree>
      <p:nvGrpSpPr>
        <p:cNvPr id="1" name=""/>
        <p:cNvGrpSpPr/>
        <p:nvPr/>
      </p:nvGrpSpPr>
      <p:grpSpPr>
        <a:xfrm>
          <a:off x="0" y="0"/>
          <a:ext cx="0" cy="0"/>
          <a:chOff x="0" y="0"/>
          <a:chExt cx="0" cy="0"/>
        </a:xfrm>
      </p:grpSpPr>
      <p:pic>
        <p:nvPicPr>
          <p:cNvPr id="22" name="Data Texture Cloud">
            <a:extLst>
              <a:ext uri="{FF2B5EF4-FFF2-40B4-BE49-F238E27FC236}">
                <a16:creationId xmlns:a16="http://schemas.microsoft.com/office/drawing/2014/main" id="{C006553D-D7BA-DA42-89BB-D18B94E42239}"/>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r="48641"/>
          <a:stretch/>
        </p:blipFill>
        <p:spPr>
          <a:xfrm>
            <a:off x="9881411" y="521208"/>
            <a:ext cx="2310589" cy="1701811"/>
          </a:xfrm>
          <a:prstGeom prst="rect">
            <a:avLst/>
          </a:prstGeom>
        </p:spPr>
      </p:pic>
      <p:pic>
        <p:nvPicPr>
          <p:cNvPr id="23" name="OTag">
            <a:extLst>
              <a:ext uri="{FF2B5EF4-FFF2-40B4-BE49-F238E27FC236}">
                <a16:creationId xmlns:a16="http://schemas.microsoft.com/office/drawing/2014/main" id="{F7FA49ED-B139-8A43-A7E7-4EEB220FD95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8" name="Footer">
            <a:extLst>
              <a:ext uri="{FF2B5EF4-FFF2-40B4-BE49-F238E27FC236}">
                <a16:creationId xmlns:a16="http://schemas.microsoft.com/office/drawing/2014/main" id="{A72E2689-185F-C44A-9314-B32F079253AE}"/>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7" name="Slide Number">
            <a:extLst>
              <a:ext uri="{FF2B5EF4-FFF2-40B4-BE49-F238E27FC236}">
                <a16:creationId xmlns:a16="http://schemas.microsoft.com/office/drawing/2014/main" id="{237B0D71-84FB-B345-90D3-3D24EEBD0C2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32" name="Text Field">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22750"/>
            <a:ext cx="3203704" cy="187324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22112"/>
            <a:ext cx="1618488" cy="1618488"/>
          </a:xfrm>
        </p:spPr>
        <p:txBody>
          <a:bodyPr/>
          <a:lstStyle>
            <a:lvl1pPr>
              <a:defRPr>
                <a:solidFill>
                  <a:schemeClr val="bg1"/>
                </a:solidFill>
              </a:defRPr>
            </a:lvl1pPr>
          </a:lstStyle>
          <a:p>
            <a:r>
              <a:rPr lang="en-US" dirty="0"/>
              <a:t>Click icon to add picture</a:t>
            </a:r>
          </a:p>
        </p:txBody>
      </p:sp>
      <p:sp>
        <p:nvSpPr>
          <p:cNvPr id="31" name="Text Field">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837944"/>
            <a:ext cx="3203704" cy="187324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838324"/>
            <a:ext cx="1618488" cy="1618488"/>
          </a:xfrm>
        </p:spPr>
        <p:txBody>
          <a:bodyPr/>
          <a:lstStyle>
            <a:lvl1pPr>
              <a:defRPr>
                <a:solidFill>
                  <a:schemeClr val="bg1"/>
                </a:solidFill>
              </a:defRPr>
            </a:lvl1pPr>
          </a:lstStyle>
          <a:p>
            <a:r>
              <a:rPr lang="en-US" dirty="0"/>
              <a:t>Click icon to add picture</a:t>
            </a:r>
          </a:p>
        </p:txBody>
      </p:sp>
      <p:sp>
        <p:nvSpPr>
          <p:cNvPr id="29" name="Text Field">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22750"/>
            <a:ext cx="3203704" cy="187324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0725" y="4222112"/>
            <a:ext cx="1618488" cy="1618488"/>
          </a:xfrm>
        </p:spPr>
        <p:txBody>
          <a:bodyPr/>
          <a:lstStyle>
            <a:lvl1pPr>
              <a:defRPr>
                <a:solidFill>
                  <a:schemeClr val="bg1"/>
                </a:solidFill>
              </a:defRPr>
            </a:lvl1pPr>
          </a:lstStyle>
          <a:p>
            <a:r>
              <a:rPr lang="en-US" dirty="0"/>
              <a:t>Click icon to add picture</a:t>
            </a:r>
          </a:p>
        </p:txBody>
      </p:sp>
      <p:sp>
        <p:nvSpPr>
          <p:cNvPr id="25" name="Text Field">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837944"/>
            <a:ext cx="3203704" cy="187324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3" name="Picture Placeholder">
            <a:extLst>
              <a:ext uri="{FF2B5EF4-FFF2-40B4-BE49-F238E27FC236}">
                <a16:creationId xmlns:a16="http://schemas.microsoft.com/office/drawing/2014/main" id="{DC7ED535-9B24-2444-9E27-765F743C79F0}"/>
              </a:ext>
            </a:extLst>
          </p:cNvPr>
          <p:cNvSpPr>
            <a:spLocks noGrp="1"/>
          </p:cNvSpPr>
          <p:nvPr>
            <p:ph type="pic" sz="quarter" idx="23"/>
          </p:nvPr>
        </p:nvSpPr>
        <p:spPr>
          <a:xfrm>
            <a:off x="760725" y="1838324"/>
            <a:ext cx="1618488" cy="1618488"/>
          </a:xfrm>
        </p:spPr>
        <p:txBody>
          <a:bodyPr/>
          <a:lstStyle>
            <a:lvl1pPr>
              <a:defRPr>
                <a:solidFill>
                  <a:schemeClr val="bg1"/>
                </a:solidFill>
              </a:defRPr>
            </a:lvl1pPr>
          </a:lstStyle>
          <a:p>
            <a:r>
              <a:rPr lang="en-US" dirty="0"/>
              <a:t>Click icon to add picture</a:t>
            </a:r>
          </a:p>
        </p:txBody>
      </p:sp>
      <p:cxnSp>
        <p:nvCxnSpPr>
          <p:cNvPr id="21" name="Accent Mark">
            <a:extLst>
              <a:ext uri="{FF2B5EF4-FFF2-40B4-BE49-F238E27FC236}">
                <a16:creationId xmlns:a16="http://schemas.microsoft.com/office/drawing/2014/main" id="{D571D6B8-92AB-DB4F-A5F4-631397E0C079}"/>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0" name="Title">
            <a:extLst>
              <a:ext uri="{FF2B5EF4-FFF2-40B4-BE49-F238E27FC236}">
                <a16:creationId xmlns:a16="http://schemas.microsoft.com/office/drawing/2014/main" id="{296AF406-9A7A-D345-868A-490F770891BA}"/>
              </a:ext>
            </a:extLst>
          </p:cNvPr>
          <p:cNvSpPr>
            <a:spLocks noGrp="1"/>
          </p:cNvSpPr>
          <p:nvPr>
            <p:ph type="title" hasCustomPrompt="1"/>
          </p:nvPr>
        </p:nvSpPr>
        <p:spPr>
          <a:xfrm>
            <a:off x="762000" y="508000"/>
            <a:ext cx="10671048" cy="822960"/>
          </a:xfrm>
        </p:spPr>
        <p:txBody>
          <a:bodyPr vert="horz" lIns="0" tIns="0" rIns="0" bIns="0" rtlCol="0" anchor="b">
            <a:noAutofit/>
          </a:bodyPr>
          <a:lstStyle>
            <a:lvl1pPr>
              <a:defRPr lang="en-US" sz="2400" b="1" i="0" baseline="0">
                <a:solidFill>
                  <a:schemeClr val="bg1"/>
                </a:solidFill>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4" name="Abstract Pattern Strip">
            <a:extLst>
              <a:ext uri="{FF2B5EF4-FFF2-40B4-BE49-F238E27FC236}">
                <a16:creationId xmlns:a16="http://schemas.microsoft.com/office/drawing/2014/main" id="{B4434DF1-0EE2-E34C-87FA-1D0A13D66B8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517143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3.xml><?xml version="1.0" encoding="utf-8"?>
<p:sldLayout xmlns:a="http://schemas.openxmlformats.org/drawingml/2006/main" xmlns:r="http://schemas.openxmlformats.org/officeDocument/2006/relationships" xmlns:p="http://schemas.openxmlformats.org/presentationml/2006/main" showMasterSp="0" preserve="1" userDrawn="1">
  <p:cSld name="1_Light - Title/Subtitle Quad Infographic">
    <p:bg>
      <p:bgPr>
        <a:solidFill>
          <a:schemeClr val="bg2"/>
        </a:solidFill>
        <a:effectLst/>
      </p:bgPr>
    </p:bg>
    <p:spTree>
      <p:nvGrpSpPr>
        <p:cNvPr id="1" name=""/>
        <p:cNvGrpSpPr/>
        <p:nvPr/>
      </p:nvGrpSpPr>
      <p:grpSpPr>
        <a:xfrm>
          <a:off x="0" y="0"/>
          <a:ext cx="0" cy="0"/>
          <a:chOff x="0" y="0"/>
          <a:chExt cx="0" cy="0"/>
        </a:xfrm>
      </p:grpSpPr>
      <p:pic>
        <p:nvPicPr>
          <p:cNvPr id="20" name="Data Texture Cloud">
            <a:extLst>
              <a:ext uri="{FF2B5EF4-FFF2-40B4-BE49-F238E27FC236}">
                <a16:creationId xmlns:a16="http://schemas.microsoft.com/office/drawing/2014/main" id="{8BD3F0B2-DFCC-714A-8B07-137F7BAF0333}"/>
              </a:ext>
            </a:extLst>
          </p:cNvPr>
          <p:cNvPicPr>
            <a:picLocks noChangeAspect="1"/>
          </p:cNvPicPr>
          <p:nvPr userDrawn="1"/>
        </p:nvPicPr>
        <p:blipFill rotWithShape="1">
          <a:blip r:embed="rId2">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23" name="OTag">
            <a:extLst>
              <a:ext uri="{FF2B5EF4-FFF2-40B4-BE49-F238E27FC236}">
                <a16:creationId xmlns:a16="http://schemas.microsoft.com/office/drawing/2014/main" id="{F7FA49ED-B139-8A43-A7E7-4EEB220FD95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8" name="Footer">
            <a:extLst>
              <a:ext uri="{FF2B5EF4-FFF2-40B4-BE49-F238E27FC236}">
                <a16:creationId xmlns:a16="http://schemas.microsoft.com/office/drawing/2014/main" id="{DACB8D5A-1D6D-124B-A372-69C969095AF5}"/>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7" name="Slide Number">
            <a:extLst>
              <a:ext uri="{FF2B5EF4-FFF2-40B4-BE49-F238E27FC236}">
                <a16:creationId xmlns:a16="http://schemas.microsoft.com/office/drawing/2014/main" id="{237B0D71-84FB-B345-90D3-3D24EEBD0C2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32" name="Text Field">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22750"/>
            <a:ext cx="3203704" cy="18732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22112"/>
            <a:ext cx="1618488" cy="1618488"/>
          </a:xfrm>
        </p:spPr>
        <p:txBody>
          <a:bodyPr/>
          <a:lstStyle/>
          <a:p>
            <a:r>
              <a:rPr lang="en-US" dirty="0"/>
              <a:t>Click icon to add picture</a:t>
            </a:r>
          </a:p>
        </p:txBody>
      </p:sp>
      <p:sp>
        <p:nvSpPr>
          <p:cNvPr id="31" name="Text Field">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837944"/>
            <a:ext cx="3203704" cy="18732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838324"/>
            <a:ext cx="1618488" cy="1618488"/>
          </a:xfrm>
        </p:spPr>
        <p:txBody>
          <a:bodyPr/>
          <a:lstStyle/>
          <a:p>
            <a:r>
              <a:rPr lang="en-US" dirty="0"/>
              <a:t>Click icon to add picture</a:t>
            </a:r>
          </a:p>
        </p:txBody>
      </p:sp>
      <p:sp>
        <p:nvSpPr>
          <p:cNvPr id="29" name="Text Field">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22750"/>
            <a:ext cx="3203704" cy="18732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0725" y="4222112"/>
            <a:ext cx="1618488" cy="1618488"/>
          </a:xfrm>
        </p:spPr>
        <p:txBody>
          <a:bodyPr/>
          <a:lstStyle/>
          <a:p>
            <a:r>
              <a:rPr lang="en-US" dirty="0"/>
              <a:t>Click icon to add picture</a:t>
            </a:r>
          </a:p>
        </p:txBody>
      </p:sp>
      <p:sp>
        <p:nvSpPr>
          <p:cNvPr id="25" name="Text Field">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837944"/>
            <a:ext cx="3203704" cy="18732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3" name="Picture Placeholder">
            <a:extLst>
              <a:ext uri="{FF2B5EF4-FFF2-40B4-BE49-F238E27FC236}">
                <a16:creationId xmlns:a16="http://schemas.microsoft.com/office/drawing/2014/main" id="{DC7ED535-9B24-2444-9E27-765F743C79F0}"/>
              </a:ext>
            </a:extLst>
          </p:cNvPr>
          <p:cNvSpPr>
            <a:spLocks noGrp="1"/>
          </p:cNvSpPr>
          <p:nvPr>
            <p:ph type="pic" sz="quarter" idx="23"/>
          </p:nvPr>
        </p:nvSpPr>
        <p:spPr>
          <a:xfrm>
            <a:off x="760725" y="1838324"/>
            <a:ext cx="1618488" cy="1618488"/>
          </a:xfrm>
        </p:spPr>
        <p:txBody>
          <a:bodyPr/>
          <a:lstStyle/>
          <a:p>
            <a:r>
              <a:rPr lang="en-US" dirty="0"/>
              <a:t>Click icon to add picture</a:t>
            </a:r>
          </a:p>
        </p:txBody>
      </p:sp>
      <p:cxnSp>
        <p:nvCxnSpPr>
          <p:cNvPr id="21" name="Accent Mark">
            <a:extLst>
              <a:ext uri="{FF2B5EF4-FFF2-40B4-BE49-F238E27FC236}">
                <a16:creationId xmlns:a16="http://schemas.microsoft.com/office/drawing/2014/main" id="{D571D6B8-92AB-DB4F-A5F4-631397E0C079}"/>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2000" y="1000420"/>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24" name="Title">
            <a:extLst>
              <a:ext uri="{FF2B5EF4-FFF2-40B4-BE49-F238E27FC236}">
                <a16:creationId xmlns:a16="http://schemas.microsoft.com/office/drawing/2014/main" id="{8C9BB090-903F-7141-8040-376390E8FE3B}"/>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4" name="Abstract Pattern Strip">
            <a:extLst>
              <a:ext uri="{FF2B5EF4-FFF2-40B4-BE49-F238E27FC236}">
                <a16:creationId xmlns:a16="http://schemas.microsoft.com/office/drawing/2014/main" id="{B4434DF1-0EE2-E34C-87FA-1D0A13D66B8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089469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4.xml><?xml version="1.0" encoding="utf-8"?>
<p:sldLayout xmlns:a="http://schemas.openxmlformats.org/drawingml/2006/main" xmlns:r="http://schemas.openxmlformats.org/officeDocument/2006/relationships" xmlns:p="http://schemas.openxmlformats.org/presentationml/2006/main" showMasterSp="0" preserve="1" userDrawn="1">
  <p:cSld name="1_Dark - Title/Subtitle Quad Infographic">
    <p:bg>
      <p:bgPr>
        <a:solidFill>
          <a:schemeClr val="tx1"/>
        </a:solidFill>
        <a:effectLst/>
      </p:bgPr>
    </p:bg>
    <p:spTree>
      <p:nvGrpSpPr>
        <p:cNvPr id="1" name=""/>
        <p:cNvGrpSpPr/>
        <p:nvPr/>
      </p:nvGrpSpPr>
      <p:grpSpPr>
        <a:xfrm>
          <a:off x="0" y="0"/>
          <a:ext cx="0" cy="0"/>
          <a:chOff x="0" y="0"/>
          <a:chExt cx="0" cy="0"/>
        </a:xfrm>
      </p:grpSpPr>
      <p:pic>
        <p:nvPicPr>
          <p:cNvPr id="18" name="Data Texture Cloud">
            <a:extLst>
              <a:ext uri="{FF2B5EF4-FFF2-40B4-BE49-F238E27FC236}">
                <a16:creationId xmlns:a16="http://schemas.microsoft.com/office/drawing/2014/main" id="{6C2FDC6D-E2FF-5847-B9AA-DD9B91EC4B3C}"/>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r="48641"/>
          <a:stretch/>
        </p:blipFill>
        <p:spPr>
          <a:xfrm>
            <a:off x="9881411" y="521208"/>
            <a:ext cx="2310589" cy="1701811"/>
          </a:xfrm>
          <a:prstGeom prst="rect">
            <a:avLst/>
          </a:prstGeom>
        </p:spPr>
      </p:pic>
      <p:pic>
        <p:nvPicPr>
          <p:cNvPr id="23" name="OTag">
            <a:extLst>
              <a:ext uri="{FF2B5EF4-FFF2-40B4-BE49-F238E27FC236}">
                <a16:creationId xmlns:a16="http://schemas.microsoft.com/office/drawing/2014/main" id="{F7FA49ED-B139-8A43-A7E7-4EEB220FD95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0" name="Footer">
            <a:extLst>
              <a:ext uri="{FF2B5EF4-FFF2-40B4-BE49-F238E27FC236}">
                <a16:creationId xmlns:a16="http://schemas.microsoft.com/office/drawing/2014/main" id="{78EDEE20-4CCB-F240-8978-EC19741E3376}"/>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7" name="Slide Number">
            <a:extLst>
              <a:ext uri="{FF2B5EF4-FFF2-40B4-BE49-F238E27FC236}">
                <a16:creationId xmlns:a16="http://schemas.microsoft.com/office/drawing/2014/main" id="{237B0D71-84FB-B345-90D3-3D24EEBD0C2E}"/>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32" name="Text Field">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22750"/>
            <a:ext cx="3203704" cy="187324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22112"/>
            <a:ext cx="1618488" cy="1618488"/>
          </a:xfrm>
        </p:spPr>
        <p:txBody>
          <a:bodyPr/>
          <a:lstStyle>
            <a:lvl1pPr>
              <a:defRPr>
                <a:solidFill>
                  <a:schemeClr val="bg1"/>
                </a:solidFill>
              </a:defRPr>
            </a:lvl1pPr>
          </a:lstStyle>
          <a:p>
            <a:r>
              <a:rPr lang="en-US" dirty="0"/>
              <a:t>Click icon to add picture</a:t>
            </a:r>
          </a:p>
        </p:txBody>
      </p:sp>
      <p:sp>
        <p:nvSpPr>
          <p:cNvPr id="31" name="Text Field">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837944"/>
            <a:ext cx="3203704" cy="187324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838324"/>
            <a:ext cx="1618488" cy="1618488"/>
          </a:xfrm>
        </p:spPr>
        <p:txBody>
          <a:bodyPr/>
          <a:lstStyle>
            <a:lvl1pPr>
              <a:defRPr>
                <a:solidFill>
                  <a:schemeClr val="bg1"/>
                </a:solidFill>
              </a:defRPr>
            </a:lvl1pPr>
          </a:lstStyle>
          <a:p>
            <a:r>
              <a:rPr lang="en-US" dirty="0"/>
              <a:t>Click icon to add picture</a:t>
            </a:r>
          </a:p>
        </p:txBody>
      </p:sp>
      <p:sp>
        <p:nvSpPr>
          <p:cNvPr id="29" name="Text Field">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22750"/>
            <a:ext cx="3203704" cy="187324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0725" y="4222112"/>
            <a:ext cx="1618488" cy="1618488"/>
          </a:xfrm>
        </p:spPr>
        <p:txBody>
          <a:bodyPr/>
          <a:lstStyle>
            <a:lvl1pPr>
              <a:defRPr>
                <a:solidFill>
                  <a:schemeClr val="bg1"/>
                </a:solidFill>
              </a:defRPr>
            </a:lvl1pPr>
          </a:lstStyle>
          <a:p>
            <a:r>
              <a:rPr lang="en-US" dirty="0"/>
              <a:t>Click icon to add picture</a:t>
            </a:r>
          </a:p>
        </p:txBody>
      </p:sp>
      <p:sp>
        <p:nvSpPr>
          <p:cNvPr id="25" name="Text Field">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837944"/>
            <a:ext cx="3203704" cy="187324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3" name="Picture Placeholder">
            <a:extLst>
              <a:ext uri="{FF2B5EF4-FFF2-40B4-BE49-F238E27FC236}">
                <a16:creationId xmlns:a16="http://schemas.microsoft.com/office/drawing/2014/main" id="{DC7ED535-9B24-2444-9E27-765F743C79F0}"/>
              </a:ext>
            </a:extLst>
          </p:cNvPr>
          <p:cNvSpPr>
            <a:spLocks noGrp="1"/>
          </p:cNvSpPr>
          <p:nvPr>
            <p:ph type="pic" sz="quarter" idx="23"/>
          </p:nvPr>
        </p:nvSpPr>
        <p:spPr>
          <a:xfrm>
            <a:off x="760725" y="1838324"/>
            <a:ext cx="1618488" cy="1618488"/>
          </a:xfrm>
        </p:spPr>
        <p:txBody>
          <a:bodyPr/>
          <a:lstStyle>
            <a:lvl1pPr>
              <a:defRPr>
                <a:solidFill>
                  <a:schemeClr val="bg1"/>
                </a:solidFill>
              </a:defRPr>
            </a:lvl1pPr>
          </a:lstStyle>
          <a:p>
            <a:r>
              <a:rPr lang="en-US" dirty="0"/>
              <a:t>Click icon to add picture</a:t>
            </a:r>
          </a:p>
        </p:txBody>
      </p:sp>
      <p:cxnSp>
        <p:nvCxnSpPr>
          <p:cNvPr id="21" name="Accent Mark">
            <a:extLst>
              <a:ext uri="{FF2B5EF4-FFF2-40B4-BE49-F238E27FC236}">
                <a16:creationId xmlns:a16="http://schemas.microsoft.com/office/drawing/2014/main" id="{D571D6B8-92AB-DB4F-A5F4-631397E0C079}"/>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2000" y="1000420"/>
            <a:ext cx="10671048" cy="330540"/>
          </a:xfrm>
          <a:prstGeom prst="rect">
            <a:avLst/>
          </a:prstGeom>
        </p:spPr>
        <p:txBody>
          <a:bodyPr lIns="0">
            <a:noAutofit/>
          </a:bodyPr>
          <a:lstStyle>
            <a:lvl1pPr marL="0" indent="0">
              <a:spcAft>
                <a:spcPts val="0"/>
              </a:spcAft>
              <a:buNone/>
              <a:defRPr sz="2000" b="0" i="0">
                <a:solidFill>
                  <a:schemeClr val="bg1"/>
                </a:solidFill>
                <a:latin typeface="Oracle Sans" panose="020B0503020204020204" pitchFamily="34" charset="0"/>
                <a:cs typeface="Oracle Sans" panose="020B0503020204020204" pitchFamily="34" charset="0"/>
              </a:defRPr>
            </a:lvl1pPr>
          </a:lstStyle>
          <a:p>
            <a:pPr lvl="0"/>
            <a:r>
              <a:rPr lang="en-US" dirty="0"/>
              <a:t>Subtitle</a:t>
            </a:r>
          </a:p>
        </p:txBody>
      </p:sp>
      <p:sp>
        <p:nvSpPr>
          <p:cNvPr id="24" name="Title">
            <a:extLst>
              <a:ext uri="{FF2B5EF4-FFF2-40B4-BE49-F238E27FC236}">
                <a16:creationId xmlns:a16="http://schemas.microsoft.com/office/drawing/2014/main" id="{8C9BB090-903F-7141-8040-376390E8FE3B}"/>
              </a:ext>
            </a:extLst>
          </p:cNvPr>
          <p:cNvSpPr>
            <a:spLocks noGrp="1"/>
          </p:cNvSpPr>
          <p:nvPr>
            <p:ph type="title" hasCustomPrompt="1"/>
          </p:nvPr>
        </p:nvSpPr>
        <p:spPr>
          <a:xfrm>
            <a:off x="762000" y="508000"/>
            <a:ext cx="10671048" cy="492103"/>
          </a:xfrm>
        </p:spPr>
        <p:txBody>
          <a:bodyPr vert="horz" lIns="0" tIns="0" rIns="0" bIns="0" rtlCol="0" anchor="b">
            <a:noAutofit/>
          </a:bodyPr>
          <a:lstStyle>
            <a:lvl1pPr>
              <a:defRPr lang="en-US" sz="2400" b="1" i="0" baseline="0">
                <a:solidFill>
                  <a:schemeClr val="bg1"/>
                </a:solidFill>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a:t>
            </a:r>
          </a:p>
        </p:txBody>
      </p:sp>
      <p:pic>
        <p:nvPicPr>
          <p:cNvPr id="14" name="Abstract Pattern Strip">
            <a:extLst>
              <a:ext uri="{FF2B5EF4-FFF2-40B4-BE49-F238E27FC236}">
                <a16:creationId xmlns:a16="http://schemas.microsoft.com/office/drawing/2014/main" id="{B4434DF1-0EE2-E34C-87FA-1D0A13D66B8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4061820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5.xml><?xml version="1.0" encoding="utf-8"?>
<p:sldLayout xmlns:a="http://schemas.openxmlformats.org/drawingml/2006/main" xmlns:r="http://schemas.openxmlformats.org/officeDocument/2006/relationships" xmlns:p="http://schemas.openxmlformats.org/presentationml/2006/main" showMasterSp="0" preserve="1" userDrawn="1">
  <p:cSld name="1_Light - Metric">
    <p:bg>
      <p:bgPr>
        <a:solidFill>
          <a:schemeClr val="bg2"/>
        </a:solidFill>
        <a:effectLst/>
      </p:bgPr>
    </p:bg>
    <p:spTree>
      <p:nvGrpSpPr>
        <p:cNvPr id="1" name=""/>
        <p:cNvGrpSpPr/>
        <p:nvPr/>
      </p:nvGrpSpPr>
      <p:grpSpPr>
        <a:xfrm>
          <a:off x="0" y="0"/>
          <a:ext cx="0" cy="0"/>
          <a:chOff x="0" y="0"/>
          <a:chExt cx="0" cy="0"/>
        </a:xfrm>
      </p:grpSpPr>
      <p:pic>
        <p:nvPicPr>
          <p:cNvPr id="11" name="Data Texture Image">
            <a:extLst>
              <a:ext uri="{FF2B5EF4-FFF2-40B4-BE49-F238E27FC236}">
                <a16:creationId xmlns:a16="http://schemas.microsoft.com/office/drawing/2014/main" id="{67F91AEC-142C-5447-8ED9-47FD9D73D827}"/>
              </a:ext>
            </a:extLst>
          </p:cNvPr>
          <p:cNvPicPr>
            <a:picLocks noChangeAspect="1"/>
          </p:cNvPicPr>
          <p:nvPr userDrawn="1"/>
        </p:nvPicPr>
        <p:blipFill rotWithShape="1">
          <a:blip r:embed="rId2">
            <a:alphaModFix amt="30000"/>
            <a:extLst>
              <a:ext uri="{28A0092B-C50C-407E-A947-70E740481C1C}">
                <a14:useLocalDpi xmlns:a14="http://schemas.microsoft.com/office/drawing/2010/main"/>
              </a:ext>
            </a:extLst>
          </a:blip>
          <a:srcRect l="49997"/>
          <a:stretch/>
        </p:blipFill>
        <p:spPr>
          <a:xfrm>
            <a:off x="6095652" y="0"/>
            <a:ext cx="6096348" cy="6858000"/>
          </a:xfrm>
          <a:prstGeom prst="rect">
            <a:avLst/>
          </a:prstGeom>
        </p:spPr>
      </p:pic>
      <p:pic>
        <p:nvPicPr>
          <p:cNvPr id="12" name="OTag">
            <a:extLst>
              <a:ext uri="{FF2B5EF4-FFF2-40B4-BE49-F238E27FC236}">
                <a16:creationId xmlns:a16="http://schemas.microsoft.com/office/drawing/2014/main" id="{E8A7F756-6885-FD4D-8CAC-01911AF996C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0" name="Footer">
            <a:extLst>
              <a:ext uri="{FF2B5EF4-FFF2-40B4-BE49-F238E27FC236}">
                <a16:creationId xmlns:a16="http://schemas.microsoft.com/office/drawing/2014/main" id="{4800481F-70FF-124B-B394-1EA7F1950D2A}"/>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3" name="Slide Number">
            <a:extLst>
              <a:ext uri="{FF2B5EF4-FFF2-40B4-BE49-F238E27FC236}">
                <a16:creationId xmlns:a16="http://schemas.microsoft.com/office/drawing/2014/main" id="{FCAAB249-B453-7C45-A6AF-DF393B62BD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Text Field">
            <a:extLst>
              <a:ext uri="{FF2B5EF4-FFF2-40B4-BE49-F238E27FC236}">
                <a16:creationId xmlns:a16="http://schemas.microsoft.com/office/drawing/2014/main" id="{7409CAB6-76E7-5A4A-82F7-8D2B98C6DD05}"/>
              </a:ext>
            </a:extLst>
          </p:cNvPr>
          <p:cNvSpPr>
            <a:spLocks noGrp="1"/>
          </p:cNvSpPr>
          <p:nvPr>
            <p:ph type="body" sz="quarter" idx="12"/>
          </p:nvPr>
        </p:nvSpPr>
        <p:spPr>
          <a:xfrm>
            <a:off x="758952" y="3682999"/>
            <a:ext cx="5081014" cy="24160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7" name="Accent Mark">
            <a:extLst>
              <a:ext uri="{FF2B5EF4-FFF2-40B4-BE49-F238E27FC236}">
                <a16:creationId xmlns:a16="http://schemas.microsoft.com/office/drawing/2014/main" id="{3F1F789C-055A-B94A-B592-6BAC45CA4CA5}"/>
              </a:ext>
            </a:extLst>
          </p:cNvPr>
          <p:cNvCxnSpPr>
            <a:cxnSpLocks/>
          </p:cNvCxnSpPr>
          <p:nvPr userDrawn="1"/>
        </p:nvCxnSpPr>
        <p:spPr>
          <a:xfrm flipH="1">
            <a:off x="768095" y="342899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9" name="Metric">
            <a:extLst>
              <a:ext uri="{FF2B5EF4-FFF2-40B4-BE49-F238E27FC236}">
                <a16:creationId xmlns:a16="http://schemas.microsoft.com/office/drawing/2014/main" id="{6D46810D-06AF-8048-A8FC-EB9C64BA9823}"/>
              </a:ext>
            </a:extLst>
          </p:cNvPr>
          <p:cNvSpPr>
            <a:spLocks noGrp="1"/>
          </p:cNvSpPr>
          <p:nvPr>
            <p:ph type="body" sz="quarter" idx="11" hasCustomPrompt="1"/>
          </p:nvPr>
        </p:nvSpPr>
        <p:spPr>
          <a:xfrm>
            <a:off x="761285" y="2297520"/>
            <a:ext cx="5078335" cy="877163"/>
          </a:xfrm>
          <a:prstGeom prst="rect">
            <a:avLst/>
          </a:prstGeom>
        </p:spPr>
        <p:txBody>
          <a:bodyPr wrap="square" lIns="0" rIns="0" anchor="b" anchorCtr="0">
            <a:spAutoFit/>
          </a:bodyPr>
          <a:lstStyle>
            <a:lvl1pPr marL="0" indent="0">
              <a:buNone/>
              <a:defRPr sz="6000" b="0">
                <a:solidFill>
                  <a:schemeClr val="accent5"/>
                </a:solidFill>
                <a:latin typeface="Georgia" panose="02040502050405020303" pitchFamily="18" charset="0"/>
              </a:defRPr>
            </a:lvl1pPr>
          </a:lstStyle>
          <a:p>
            <a:pPr lvl="0"/>
            <a:r>
              <a:rPr lang="en-US" dirty="0"/>
              <a:t>XX%</a:t>
            </a:r>
          </a:p>
        </p:txBody>
      </p:sp>
    </p:spTree>
    <p:extLst>
      <p:ext uri="{BB962C8B-B14F-4D97-AF65-F5344CB8AC3E}">
        <p14:creationId xmlns:p14="http://schemas.microsoft.com/office/powerpoint/2010/main" val="1872769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6.xml><?xml version="1.0" encoding="utf-8"?>
<p:sldLayout xmlns:a="http://schemas.openxmlformats.org/drawingml/2006/main" xmlns:r="http://schemas.openxmlformats.org/officeDocument/2006/relationships" xmlns:p="http://schemas.openxmlformats.org/presentationml/2006/main" showMasterSp="0" preserve="1" userDrawn="1">
  <p:cSld name="1_Dark - Metric">
    <p:bg>
      <p:bgPr>
        <a:solidFill>
          <a:schemeClr val="tx1"/>
        </a:solidFill>
        <a:effectLst/>
      </p:bgPr>
    </p:bg>
    <p:spTree>
      <p:nvGrpSpPr>
        <p:cNvPr id="1" name=""/>
        <p:cNvGrpSpPr/>
        <p:nvPr/>
      </p:nvGrpSpPr>
      <p:grpSpPr>
        <a:xfrm>
          <a:off x="0" y="0"/>
          <a:ext cx="0" cy="0"/>
          <a:chOff x="0" y="0"/>
          <a:chExt cx="0" cy="0"/>
        </a:xfrm>
      </p:grpSpPr>
      <p:pic>
        <p:nvPicPr>
          <p:cNvPr id="11" name="Data Texture Image">
            <a:extLst>
              <a:ext uri="{FF2B5EF4-FFF2-40B4-BE49-F238E27FC236}">
                <a16:creationId xmlns:a16="http://schemas.microsoft.com/office/drawing/2014/main" id="{D0543F79-37FC-5946-9716-255D5210CBB9}"/>
              </a:ext>
            </a:extLst>
          </p:cNvPr>
          <p:cNvPicPr>
            <a:picLocks noChangeAspect="1"/>
          </p:cNvPicPr>
          <p:nvPr userDrawn="1"/>
        </p:nvPicPr>
        <p:blipFill rotWithShape="1">
          <a:blip r:embed="rId2">
            <a:alphaModFix amt="20000"/>
            <a:extLst>
              <a:ext uri="{28A0092B-C50C-407E-A947-70E740481C1C}">
                <a14:useLocalDpi xmlns:a14="http://schemas.microsoft.com/office/drawing/2010/main"/>
              </a:ext>
            </a:extLst>
          </a:blip>
          <a:srcRect l="49997"/>
          <a:stretch/>
        </p:blipFill>
        <p:spPr>
          <a:xfrm>
            <a:off x="6095652" y="0"/>
            <a:ext cx="6096348" cy="6858000"/>
          </a:xfrm>
          <a:prstGeom prst="rect">
            <a:avLst/>
          </a:prstGeom>
        </p:spPr>
      </p:pic>
      <p:pic>
        <p:nvPicPr>
          <p:cNvPr id="12" name="OTag">
            <a:extLst>
              <a:ext uri="{FF2B5EF4-FFF2-40B4-BE49-F238E27FC236}">
                <a16:creationId xmlns:a16="http://schemas.microsoft.com/office/drawing/2014/main" id="{E8A7F756-6885-FD4D-8CAC-01911AF996C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0" name="Footer">
            <a:extLst>
              <a:ext uri="{FF2B5EF4-FFF2-40B4-BE49-F238E27FC236}">
                <a16:creationId xmlns:a16="http://schemas.microsoft.com/office/drawing/2014/main" id="{AE69D699-80F6-5A4A-B984-B481676EEDD9}"/>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3" name="Slide Number">
            <a:extLst>
              <a:ext uri="{FF2B5EF4-FFF2-40B4-BE49-F238E27FC236}">
                <a16:creationId xmlns:a16="http://schemas.microsoft.com/office/drawing/2014/main" id="{FCAAB249-B453-7C45-A6AF-DF393B62BD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6" name="Text Field">
            <a:extLst>
              <a:ext uri="{FF2B5EF4-FFF2-40B4-BE49-F238E27FC236}">
                <a16:creationId xmlns:a16="http://schemas.microsoft.com/office/drawing/2014/main" id="{7409CAB6-76E7-5A4A-82F7-8D2B98C6DD05}"/>
              </a:ext>
            </a:extLst>
          </p:cNvPr>
          <p:cNvSpPr>
            <a:spLocks noGrp="1"/>
          </p:cNvSpPr>
          <p:nvPr>
            <p:ph type="body" sz="quarter" idx="12"/>
          </p:nvPr>
        </p:nvSpPr>
        <p:spPr>
          <a:xfrm>
            <a:off x="758952" y="3682999"/>
            <a:ext cx="5081014" cy="241604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7" name="Accent Mark">
            <a:extLst>
              <a:ext uri="{FF2B5EF4-FFF2-40B4-BE49-F238E27FC236}">
                <a16:creationId xmlns:a16="http://schemas.microsoft.com/office/drawing/2014/main" id="{3F1F789C-055A-B94A-B592-6BAC45CA4CA5}"/>
              </a:ext>
            </a:extLst>
          </p:cNvPr>
          <p:cNvCxnSpPr>
            <a:cxnSpLocks/>
          </p:cNvCxnSpPr>
          <p:nvPr userDrawn="1"/>
        </p:nvCxnSpPr>
        <p:spPr>
          <a:xfrm flipH="1">
            <a:off x="768095" y="342899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9" name="Metric">
            <a:extLst>
              <a:ext uri="{FF2B5EF4-FFF2-40B4-BE49-F238E27FC236}">
                <a16:creationId xmlns:a16="http://schemas.microsoft.com/office/drawing/2014/main" id="{6D46810D-06AF-8048-A8FC-EB9C64BA9823}"/>
              </a:ext>
            </a:extLst>
          </p:cNvPr>
          <p:cNvSpPr>
            <a:spLocks noGrp="1"/>
          </p:cNvSpPr>
          <p:nvPr>
            <p:ph type="body" sz="quarter" idx="11" hasCustomPrompt="1"/>
          </p:nvPr>
        </p:nvSpPr>
        <p:spPr>
          <a:xfrm>
            <a:off x="761285" y="2297520"/>
            <a:ext cx="5078335" cy="877163"/>
          </a:xfrm>
          <a:prstGeom prst="rect">
            <a:avLst/>
          </a:prstGeom>
        </p:spPr>
        <p:txBody>
          <a:bodyPr wrap="square" lIns="0" rIns="0" anchor="b" anchorCtr="0">
            <a:spAutoFit/>
          </a:bodyPr>
          <a:lstStyle>
            <a:lvl1pPr marL="0" indent="0">
              <a:buNone/>
              <a:defRPr sz="6000" b="0">
                <a:solidFill>
                  <a:schemeClr val="accent6"/>
                </a:solidFill>
                <a:latin typeface="Georgia" panose="02040502050405020303" pitchFamily="18" charset="0"/>
              </a:defRPr>
            </a:lvl1pPr>
          </a:lstStyle>
          <a:p>
            <a:pPr lvl="0"/>
            <a:r>
              <a:rPr lang="en-US" dirty="0"/>
              <a:t>XX%</a:t>
            </a:r>
          </a:p>
        </p:txBody>
      </p:sp>
    </p:spTree>
    <p:extLst>
      <p:ext uri="{BB962C8B-B14F-4D97-AF65-F5344CB8AC3E}">
        <p14:creationId xmlns:p14="http://schemas.microsoft.com/office/powerpoint/2010/main" val="65944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preserve="1" userDrawn="1">
  <p:cSld name="1_Light - Thank You">
    <p:bg>
      <p:bgPr>
        <a:solidFill>
          <a:schemeClr val="bg2"/>
        </a:solidFill>
        <a:effectLst/>
      </p:bgPr>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5" name="Footer">
            <a:extLst>
              <a:ext uri="{FF2B5EF4-FFF2-40B4-BE49-F238E27FC236}">
                <a16:creationId xmlns:a16="http://schemas.microsoft.com/office/drawing/2014/main" id="{AC796A58-6878-0644-885E-17721EE64E2C}"/>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6" name="Slide Number">
            <a:extLst>
              <a:ext uri="{FF2B5EF4-FFF2-40B4-BE49-F238E27FC236}">
                <a16:creationId xmlns:a16="http://schemas.microsoft.com/office/drawing/2014/main" id="{D3FFBA5B-62FF-264E-B8E4-FF1CAC709E11}"/>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0" name="Text Field">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52453"/>
            <a:ext cx="5029200" cy="895181"/>
          </a:xfrm>
        </p:spPr>
        <p:txBody>
          <a:bodyPr>
            <a:noAutofit/>
          </a:bodyPr>
          <a:lstStyle>
            <a:lvl1pPr>
              <a:defRPr/>
            </a:lvl1pPr>
          </a:lstStyle>
          <a:p>
            <a:pPr lvl="0"/>
            <a:r>
              <a:rPr lang="en-US"/>
              <a:t>Edit Master text styles</a:t>
            </a:r>
          </a:p>
        </p:txBody>
      </p: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814860"/>
            <a:ext cx="5029200" cy="266291"/>
          </a:xfrm>
        </p:spPr>
        <p:txBody>
          <a:bodyPr>
            <a:noAutofit/>
          </a:bodyPr>
          <a:lstStyle>
            <a:lvl1pPr>
              <a:defRPr b="1"/>
            </a:lvl1pPr>
          </a:lstStyle>
          <a:p>
            <a:pPr lvl="0"/>
            <a:r>
              <a:rPr lang="en-US"/>
              <a:t>Edit Master text styles</a:t>
            </a:r>
          </a:p>
        </p:txBody>
      </p:sp>
      <p:cxnSp>
        <p:nvCxnSpPr>
          <p:cNvPr id="13" name="Accent Mark">
            <a:extLst>
              <a:ext uri="{FF2B5EF4-FFF2-40B4-BE49-F238E27FC236}">
                <a16:creationId xmlns:a16="http://schemas.microsoft.com/office/drawing/2014/main" id="{8E2FAFB4-C5ED-BC4A-844D-BB78D3D28B90}"/>
              </a:ext>
            </a:extLst>
          </p:cNvPr>
          <p:cNvCxnSpPr>
            <a:cxnSpLocks/>
          </p:cNvCxnSpPr>
          <p:nvPr userDrawn="1"/>
        </p:nvCxnSpPr>
        <p:spPr>
          <a:xfrm flipH="1">
            <a:off x="768098" y="456108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2" name="Thank You">
            <a:extLst>
              <a:ext uri="{FF2B5EF4-FFF2-40B4-BE49-F238E27FC236}">
                <a16:creationId xmlns:a16="http://schemas.microsoft.com/office/drawing/2014/main" id="{1A667D4A-FE6C-2E44-8B9A-7F595154584C}"/>
              </a:ext>
            </a:extLst>
          </p:cNvPr>
          <p:cNvSpPr>
            <a:spLocks noGrp="1"/>
          </p:cNvSpPr>
          <p:nvPr>
            <p:ph type="body" sz="quarter" idx="15" hasCustomPrompt="1"/>
          </p:nvPr>
        </p:nvSpPr>
        <p:spPr>
          <a:xfrm>
            <a:off x="762001" y="3814489"/>
            <a:ext cx="5029200" cy="492443"/>
          </a:xfrm>
          <a:prstGeom prst="rect">
            <a:avLst/>
          </a:prstGeom>
        </p:spPr>
        <p:txBody>
          <a:bodyPr lIns="0" anchor="b" anchorCtr="0">
            <a:noAutofit/>
          </a:bodyPr>
          <a:lstStyle>
            <a:lvl1pPr marL="0" indent="0" algn="l" fontAlgn="t">
              <a:lnSpc>
                <a:spcPct val="100000"/>
              </a:lnSpc>
              <a:spcBef>
                <a:spcPts val="0"/>
              </a:spcBef>
              <a:buNone/>
              <a:defRPr sz="3200" b="0" i="0">
                <a:latin typeface="+mj-lt"/>
                <a:cs typeface="Oracle Sans" panose="020B0503020204020204" pitchFamily="34" charset="0"/>
              </a:defRPr>
            </a:lvl1pPr>
          </a:lstStyle>
          <a:p>
            <a:pPr lvl="0"/>
            <a:r>
              <a:rPr lang="en-US" dirty="0"/>
              <a:t>Thank you</a:t>
            </a:r>
          </a:p>
        </p:txBody>
      </p:sp>
    </p:spTree>
    <p:extLst>
      <p:ext uri="{BB962C8B-B14F-4D97-AF65-F5344CB8AC3E}">
        <p14:creationId xmlns:p14="http://schemas.microsoft.com/office/powerpoint/2010/main" val="746968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preserve="1" userDrawn="1">
  <p:cSld name="1_Dark - Thank You">
    <p:bg>
      <p:bgPr>
        <a:solidFill>
          <a:schemeClr val="tx1"/>
        </a:solidFill>
        <a:effectLst/>
      </p:bgPr>
    </p:bg>
    <p:spTree>
      <p:nvGrpSpPr>
        <p:cNvPr id="1" name=""/>
        <p:cNvGrpSpPr/>
        <p:nvPr/>
      </p:nvGrpSpPr>
      <p:grpSpPr>
        <a:xfrm>
          <a:off x="0" y="0"/>
          <a:ext cx="0" cy="0"/>
          <a:chOff x="0" y="0"/>
          <a:chExt cx="0" cy="0"/>
        </a:xfrm>
      </p:grpSpPr>
      <p:pic>
        <p:nvPicPr>
          <p:cNvPr id="3" name="Abstract Illustration">
            <a:extLst>
              <a:ext uri="{FF2B5EF4-FFF2-40B4-BE49-F238E27FC236}">
                <a16:creationId xmlns:a16="http://schemas.microsoft.com/office/drawing/2014/main" id="{3201D9B7-EB85-9E42-AFF5-8FDDBB072DB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095999" y="0"/>
            <a:ext cx="6096000" cy="6858000"/>
          </a:xfrm>
          <a:prstGeom prst="rect">
            <a:avLst/>
          </a:prstGeom>
        </p:spPr>
      </p:pic>
      <p:pic>
        <p:nvPicPr>
          <p:cNvPr id="26" name="OTag">
            <a:extLst>
              <a:ext uri="{FF2B5EF4-FFF2-40B4-BE49-F238E27FC236}">
                <a16:creationId xmlns:a16="http://schemas.microsoft.com/office/drawing/2014/main" id="{42D6F87D-23AA-1D42-BDBA-F6833AC9A0E3}"/>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4" name="Footer">
            <a:extLst>
              <a:ext uri="{FF2B5EF4-FFF2-40B4-BE49-F238E27FC236}">
                <a16:creationId xmlns:a16="http://schemas.microsoft.com/office/drawing/2014/main" id="{AAECD12C-0C8A-9842-99C8-709BEF007273}"/>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a:t>
            </a:r>
          </a:p>
        </p:txBody>
      </p:sp>
      <p:sp>
        <p:nvSpPr>
          <p:cNvPr id="16" name="Slide Number">
            <a:extLst>
              <a:ext uri="{FF2B5EF4-FFF2-40B4-BE49-F238E27FC236}">
                <a16:creationId xmlns:a16="http://schemas.microsoft.com/office/drawing/2014/main" id="{D3FFBA5B-62FF-264E-B8E4-FF1CAC709E11}"/>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0" name="Text Field">
            <a:extLst>
              <a:ext uri="{FF2B5EF4-FFF2-40B4-BE49-F238E27FC236}">
                <a16:creationId xmlns:a16="http://schemas.microsoft.com/office/drawing/2014/main" id="{C30DAEE6-7960-B84D-9E43-8297742115C4}"/>
              </a:ext>
            </a:extLst>
          </p:cNvPr>
          <p:cNvSpPr>
            <a:spLocks noGrp="1"/>
          </p:cNvSpPr>
          <p:nvPr>
            <p:ph type="body" sz="quarter" idx="36"/>
          </p:nvPr>
        </p:nvSpPr>
        <p:spPr>
          <a:xfrm>
            <a:off x="762000" y="5152453"/>
            <a:ext cx="5029200" cy="895181"/>
          </a:xfrm>
        </p:spPr>
        <p:txBody>
          <a:bodyPr>
            <a:noAutofit/>
          </a:bodyPr>
          <a:lstStyle>
            <a:lvl1pPr>
              <a:defRPr>
                <a:solidFill>
                  <a:schemeClr val="bg1"/>
                </a:solidFill>
              </a:defRPr>
            </a:lvl1pPr>
          </a:lstStyle>
          <a:p>
            <a:pPr lvl="0"/>
            <a:r>
              <a:rPr lang="en-US"/>
              <a:t>Edit Master text styles</a:t>
            </a:r>
          </a:p>
        </p:txBody>
      </p:sp>
      <p:sp>
        <p:nvSpPr>
          <p:cNvPr id="11" name="Text Field">
            <a:extLst>
              <a:ext uri="{FF2B5EF4-FFF2-40B4-BE49-F238E27FC236}">
                <a16:creationId xmlns:a16="http://schemas.microsoft.com/office/drawing/2014/main" id="{B550C986-DC1D-064A-8410-E4A8A3C3A466}"/>
              </a:ext>
            </a:extLst>
          </p:cNvPr>
          <p:cNvSpPr>
            <a:spLocks noGrp="1"/>
          </p:cNvSpPr>
          <p:nvPr>
            <p:ph type="body" sz="quarter" idx="37"/>
          </p:nvPr>
        </p:nvSpPr>
        <p:spPr>
          <a:xfrm>
            <a:off x="762000" y="4814860"/>
            <a:ext cx="5029200" cy="266291"/>
          </a:xfrm>
        </p:spPr>
        <p:txBody>
          <a:bodyPr>
            <a:noAutofit/>
          </a:bodyPr>
          <a:lstStyle>
            <a:lvl1pPr>
              <a:defRPr b="1">
                <a:solidFill>
                  <a:schemeClr val="bg1"/>
                </a:solidFill>
              </a:defRPr>
            </a:lvl1pPr>
          </a:lstStyle>
          <a:p>
            <a:pPr lvl="0"/>
            <a:r>
              <a:rPr lang="en-US"/>
              <a:t>Edit Master text styles</a:t>
            </a:r>
          </a:p>
        </p:txBody>
      </p:sp>
      <p:cxnSp>
        <p:nvCxnSpPr>
          <p:cNvPr id="13" name="Accent Mark">
            <a:extLst>
              <a:ext uri="{FF2B5EF4-FFF2-40B4-BE49-F238E27FC236}">
                <a16:creationId xmlns:a16="http://schemas.microsoft.com/office/drawing/2014/main" id="{8E2FAFB4-C5ED-BC4A-844D-BB78D3D28B90}"/>
              </a:ext>
            </a:extLst>
          </p:cNvPr>
          <p:cNvCxnSpPr>
            <a:cxnSpLocks/>
          </p:cNvCxnSpPr>
          <p:nvPr userDrawn="1"/>
        </p:nvCxnSpPr>
        <p:spPr>
          <a:xfrm flipH="1">
            <a:off x="768098" y="456108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2" name="Thank You">
            <a:extLst>
              <a:ext uri="{FF2B5EF4-FFF2-40B4-BE49-F238E27FC236}">
                <a16:creationId xmlns:a16="http://schemas.microsoft.com/office/drawing/2014/main" id="{1A667D4A-FE6C-2E44-8B9A-7F595154584C}"/>
              </a:ext>
            </a:extLst>
          </p:cNvPr>
          <p:cNvSpPr>
            <a:spLocks noGrp="1"/>
          </p:cNvSpPr>
          <p:nvPr>
            <p:ph type="body" sz="quarter" idx="15" hasCustomPrompt="1"/>
          </p:nvPr>
        </p:nvSpPr>
        <p:spPr>
          <a:xfrm>
            <a:off x="762001" y="3814489"/>
            <a:ext cx="5029200" cy="492443"/>
          </a:xfrm>
          <a:prstGeom prst="rect">
            <a:avLst/>
          </a:prstGeom>
        </p:spPr>
        <p:txBody>
          <a:bodyPr lIns="0" anchor="b" anchorCtr="0">
            <a:noAutofit/>
          </a:bodyPr>
          <a:lstStyle>
            <a:lvl1pPr marL="0" indent="0" algn="l" fontAlgn="t">
              <a:lnSpc>
                <a:spcPct val="100000"/>
              </a:lnSpc>
              <a:spcBef>
                <a:spcPts val="0"/>
              </a:spcBef>
              <a:buNone/>
              <a:defRPr sz="3200" b="0" i="0">
                <a:solidFill>
                  <a:schemeClr val="bg1"/>
                </a:solidFill>
                <a:latin typeface="+mj-lt"/>
                <a:cs typeface="Oracle Sans" panose="020B0503020204020204" pitchFamily="34" charset="0"/>
              </a:defRPr>
            </a:lvl1pPr>
          </a:lstStyle>
          <a:p>
            <a:pPr lvl="0"/>
            <a:r>
              <a:rPr lang="en-US" dirty="0"/>
              <a:t>Thank you</a:t>
            </a:r>
          </a:p>
        </p:txBody>
      </p:sp>
    </p:spTree>
    <p:extLst>
      <p:ext uri="{BB962C8B-B14F-4D97-AF65-F5344CB8AC3E}">
        <p14:creationId xmlns:p14="http://schemas.microsoft.com/office/powerpoint/2010/main" val="206067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showMasterSp="0" preserve="1" userDrawn="1">
  <p:cSld name="1_Mission Statement">
    <p:bg>
      <p:bgPr>
        <a:solidFill>
          <a:schemeClr val="bg2"/>
        </a:solidFill>
        <a:effectLst/>
      </p:bgPr>
    </p:bg>
    <p:spTree>
      <p:nvGrpSpPr>
        <p:cNvPr id="1" name=""/>
        <p:cNvGrpSpPr/>
        <p:nvPr/>
      </p:nvGrpSpPr>
      <p:grpSpPr>
        <a:xfrm>
          <a:off x="0" y="0"/>
          <a:ext cx="0" cy="0"/>
          <a:chOff x="0" y="0"/>
          <a:chExt cx="0" cy="0"/>
        </a:xfrm>
      </p:grpSpPr>
      <p:pic>
        <p:nvPicPr>
          <p:cNvPr id="4" name="Illustration">
            <a:extLst>
              <a:ext uri="{FF2B5EF4-FFF2-40B4-BE49-F238E27FC236}">
                <a16:creationId xmlns:a16="http://schemas.microsoft.com/office/drawing/2014/main" id="{7F6A0B0D-9890-B044-B4D0-946D1FDB962D}"/>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254000"/>
            <a:ext cx="12192000" cy="6604000"/>
          </a:xfrm>
          <a:prstGeom prst="rect">
            <a:avLst/>
          </a:prstGeom>
        </p:spPr>
      </p:pic>
      <p:pic>
        <p:nvPicPr>
          <p:cNvPr id="7" name="Abstract Pattern Strip">
            <a:extLst>
              <a:ext uri="{FF2B5EF4-FFF2-40B4-BE49-F238E27FC236}">
                <a16:creationId xmlns:a16="http://schemas.microsoft.com/office/drawing/2014/main" id="{32EC640D-2BE6-E443-B041-C48A5A91F17B}"/>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2" name="Rectangle 1">
            <a:extLst>
              <a:ext uri="{FF2B5EF4-FFF2-40B4-BE49-F238E27FC236}">
                <a16:creationId xmlns:a16="http://schemas.microsoft.com/office/drawing/2014/main" id="{4843EDC2-7F43-0041-AEBE-5B17CC2CECBE}"/>
              </a:ext>
            </a:extLst>
          </p:cNvPr>
          <p:cNvSpPr/>
          <p:nvPr userDrawn="1"/>
        </p:nvSpPr>
        <p:spPr>
          <a:xfrm>
            <a:off x="675018" y="2690336"/>
            <a:ext cx="7857894" cy="1477328"/>
          </a:xfrm>
          <a:prstGeom prst="rect">
            <a:avLst/>
          </a:prstGeom>
        </p:spPr>
        <p:txBody>
          <a:bodyPr wrap="square">
            <a:spAutoFit/>
          </a:bodyPr>
          <a:lstStyle/>
          <a:p>
            <a:r>
              <a:rPr lang="en-US" sz="3000" dirty="0">
                <a:solidFill>
                  <a:schemeClr val="bg2"/>
                </a:solidFill>
                <a:latin typeface="+mj-lt"/>
              </a:rPr>
              <a:t>Our mission is to help people</a:t>
            </a:r>
          </a:p>
          <a:p>
            <a:r>
              <a:rPr lang="en-US" sz="3000" dirty="0">
                <a:solidFill>
                  <a:schemeClr val="bg2"/>
                </a:solidFill>
                <a:latin typeface="+mj-lt"/>
              </a:rPr>
              <a:t>see data in new ways, discover insights,</a:t>
            </a:r>
          </a:p>
          <a:p>
            <a:r>
              <a:rPr lang="en-US" sz="3000" dirty="0">
                <a:solidFill>
                  <a:schemeClr val="bg2"/>
                </a:solidFill>
                <a:latin typeface="+mj-lt"/>
              </a:rPr>
              <a:t>unlock endless possibilities.</a:t>
            </a:r>
          </a:p>
        </p:txBody>
      </p:sp>
    </p:spTree>
    <p:extLst>
      <p:ext uri="{BB962C8B-B14F-4D97-AF65-F5344CB8AC3E}">
        <p14:creationId xmlns:p14="http://schemas.microsoft.com/office/powerpoint/2010/main" val="2321769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showMasterSp="0" userDrawn="1">
  <p:cSld name="Dark Title with three column">
    <p:spTree>
      <p:nvGrpSpPr>
        <p:cNvPr id="1" name=""/>
        <p:cNvGrpSpPr/>
        <p:nvPr/>
      </p:nvGrpSpPr>
      <p:grpSpPr>
        <a:xfrm>
          <a:off x="0" y="0"/>
          <a:ext cx="0" cy="0"/>
          <a:chOff x="0" y="0"/>
          <a:chExt cx="0" cy="0"/>
        </a:xfrm>
      </p:grpSpPr>
      <p:pic>
        <p:nvPicPr>
          <p:cNvPr id="25" name="Picture 24" descr="A close up of an animal&#10;&#10;Description automatically generated">
            <a:extLst>
              <a:ext uri="{FF2B5EF4-FFF2-40B4-BE49-F238E27FC236}">
                <a16:creationId xmlns:a16="http://schemas.microsoft.com/office/drawing/2014/main" id="{260AB3B5-6759-364A-B98F-4622117D774F}"/>
              </a:ext>
            </a:extLst>
          </p:cNvPr>
          <p:cNvPicPr>
            <a:picLocks noChangeAspect="1"/>
          </p:cNvPicPr>
          <p:nvPr userDrawn="1"/>
        </p:nvPicPr>
        <p:blipFill rotWithShape="1">
          <a:blip r:embed="rId2">
            <a:alphaModFix amt="20000"/>
            <a:extLst>
              <a:ext uri="{28A0092B-C50C-407E-A947-70E740481C1C}">
                <a14:useLocalDpi xmlns:a14="http://schemas.microsoft.com/office/drawing/2010/main"/>
              </a:ext>
            </a:extLst>
          </a:blip>
          <a:srcRect r="29573" b="25625"/>
          <a:stretch/>
        </p:blipFill>
        <p:spPr>
          <a:xfrm>
            <a:off x="6337183" y="4500749"/>
            <a:ext cx="5854818" cy="2357251"/>
          </a:xfrm>
          <a:prstGeom prst="rect">
            <a:avLst/>
          </a:prstGeom>
        </p:spPr>
      </p:pic>
      <p:sp>
        <p:nvSpPr>
          <p:cNvPr id="19" name="Title 1">
            <a:extLst>
              <a:ext uri="{FF2B5EF4-FFF2-40B4-BE49-F238E27FC236}">
                <a16:creationId xmlns:a16="http://schemas.microsoft.com/office/drawing/2014/main" id="{B46B041F-833F-AB4C-9680-F86574375A85}"/>
              </a:ext>
            </a:extLst>
          </p:cNvPr>
          <p:cNvSpPr>
            <a:spLocks noGrp="1"/>
          </p:cNvSpPr>
          <p:nvPr>
            <p:ph type="title" hasCustomPrompt="1"/>
          </p:nvPr>
        </p:nvSpPr>
        <p:spPr>
          <a:xfrm>
            <a:off x="768095" y="783026"/>
            <a:ext cx="10210297" cy="844095"/>
          </a:xfrm>
        </p:spPr>
        <p:txBody>
          <a:bodyPr vert="horz" lIns="0" tIns="45720" rIns="0" bIns="4572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Three Content Layout</a:t>
            </a:r>
          </a:p>
        </p:txBody>
      </p:sp>
      <p:pic>
        <p:nvPicPr>
          <p:cNvPr id="26" name="Picture 25">
            <a:extLst>
              <a:ext uri="{FF2B5EF4-FFF2-40B4-BE49-F238E27FC236}">
                <a16:creationId xmlns:a16="http://schemas.microsoft.com/office/drawing/2014/main" id="{6EF88010-6F25-0949-962C-71A71BBDD28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12192000" cy="254000"/>
          </a:xfrm>
          <a:prstGeom prst="rect">
            <a:avLst/>
          </a:prstGeom>
        </p:spPr>
      </p:pic>
      <p:sp>
        <p:nvSpPr>
          <p:cNvPr id="27" name="Rectangle 26">
            <a:extLst>
              <a:ext uri="{FF2B5EF4-FFF2-40B4-BE49-F238E27FC236}">
                <a16:creationId xmlns:a16="http://schemas.microsoft.com/office/drawing/2014/main" id="{CAE5D2D5-96D0-7047-93E6-327A01072B11}"/>
              </a:ext>
            </a:extLst>
          </p:cNvPr>
          <p:cNvSpPr/>
          <p:nvPr userDrawn="1"/>
        </p:nvSpPr>
        <p:spPr>
          <a:xfrm>
            <a:off x="768096" y="1867578"/>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33">
            <a:extLst>
              <a:ext uri="{FF2B5EF4-FFF2-40B4-BE49-F238E27FC236}">
                <a16:creationId xmlns:a16="http://schemas.microsoft.com/office/drawing/2014/main" id="{AD7BD674-7999-F54A-88FF-3F982D477532}"/>
              </a:ext>
            </a:extLst>
          </p:cNvPr>
          <p:cNvSpPr>
            <a:spLocks noGrp="1"/>
          </p:cNvSpPr>
          <p:nvPr>
            <p:ph type="body" sz="quarter" idx="17"/>
          </p:nvPr>
        </p:nvSpPr>
        <p:spPr>
          <a:xfrm>
            <a:off x="768095" y="2289175"/>
            <a:ext cx="3271470" cy="3108325"/>
          </a:xfrm>
        </p:spPr>
        <p:txBody>
          <a:bodyPr>
            <a:noAutofit/>
          </a:bodyPr>
          <a:lstStyle>
            <a:lvl1pPr marL="282575" indent="-282575">
              <a:lnSpc>
                <a:spcPct val="100000"/>
              </a:lnSpc>
              <a:buFont typeface="Wingdings" pitchFamily="2" charset="2"/>
              <a:buChar char="§"/>
              <a:defRPr sz="1800" b="1" i="0">
                <a:latin typeface="Oracle Sans" panose="020B0503020204020204" pitchFamily="34" charset="0"/>
                <a:cs typeface="Oracle Sans" panose="020B0503020204020204" pitchFamily="34" charset="0"/>
              </a:defRPr>
            </a:lvl1pPr>
            <a:lvl2pPr marL="685800">
              <a:lnSpc>
                <a:spcPct val="100000"/>
              </a:lnSpc>
              <a:defRPr sz="1800"/>
            </a:lvl2pPr>
            <a:lvl3pPr>
              <a:lnSpc>
                <a:spcPct val="100000"/>
              </a:lnSpc>
              <a:defRPr sz="1800"/>
            </a:lvl3pPr>
            <a:lvl4pPr>
              <a:lnSpc>
                <a:spcPct val="100000"/>
              </a:lnSpc>
              <a:defRPr sz="1800"/>
            </a:lvl4pPr>
            <a:lvl5pPr>
              <a:lnSpc>
                <a:spcPct val="100000"/>
              </a:lnSpc>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33">
            <a:extLst>
              <a:ext uri="{FF2B5EF4-FFF2-40B4-BE49-F238E27FC236}">
                <a16:creationId xmlns:a16="http://schemas.microsoft.com/office/drawing/2014/main" id="{8BB1C4CD-239E-1A45-BED4-F5593A57A275}"/>
              </a:ext>
            </a:extLst>
          </p:cNvPr>
          <p:cNvSpPr>
            <a:spLocks noGrp="1"/>
          </p:cNvSpPr>
          <p:nvPr>
            <p:ph type="body" sz="quarter" idx="18"/>
          </p:nvPr>
        </p:nvSpPr>
        <p:spPr>
          <a:xfrm>
            <a:off x="4237508" y="2289175"/>
            <a:ext cx="3271470" cy="3108325"/>
          </a:xfrm>
        </p:spPr>
        <p:txBody>
          <a:bodyPr>
            <a:noAutofit/>
          </a:bodyPr>
          <a:lstStyle>
            <a:lvl1pPr marL="282575" indent="-282575">
              <a:lnSpc>
                <a:spcPct val="100000"/>
              </a:lnSpc>
              <a:buFont typeface="Wingdings" pitchFamily="2" charset="2"/>
              <a:buChar char="§"/>
              <a:defRPr sz="1800" b="1" i="0">
                <a:latin typeface="Oracle Sans" panose="020B0503020204020204" pitchFamily="34" charset="0"/>
                <a:cs typeface="Oracle Sans" panose="020B0503020204020204" pitchFamily="34" charset="0"/>
              </a:defRPr>
            </a:lvl1pPr>
            <a:lvl2pPr marL="685800">
              <a:lnSpc>
                <a:spcPct val="100000"/>
              </a:lnSpc>
              <a:defRPr sz="1800"/>
            </a:lvl2pPr>
            <a:lvl3pPr>
              <a:lnSpc>
                <a:spcPct val="100000"/>
              </a:lnSpc>
              <a:defRPr sz="1800"/>
            </a:lvl3pPr>
            <a:lvl4pPr>
              <a:lnSpc>
                <a:spcPct val="100000"/>
              </a:lnSpc>
              <a:defRPr sz="1800"/>
            </a:lvl4pPr>
            <a:lvl5pPr>
              <a:lnSpc>
                <a:spcPct val="100000"/>
              </a:lnSpc>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33">
            <a:extLst>
              <a:ext uri="{FF2B5EF4-FFF2-40B4-BE49-F238E27FC236}">
                <a16:creationId xmlns:a16="http://schemas.microsoft.com/office/drawing/2014/main" id="{C944C2F4-C444-E840-AF85-154A3F44C6F0}"/>
              </a:ext>
            </a:extLst>
          </p:cNvPr>
          <p:cNvSpPr>
            <a:spLocks noGrp="1"/>
          </p:cNvSpPr>
          <p:nvPr>
            <p:ph type="body" sz="quarter" idx="19"/>
          </p:nvPr>
        </p:nvSpPr>
        <p:spPr>
          <a:xfrm>
            <a:off x="7706922" y="2289175"/>
            <a:ext cx="3271470" cy="3108325"/>
          </a:xfrm>
        </p:spPr>
        <p:txBody>
          <a:bodyPr>
            <a:noAutofit/>
          </a:bodyPr>
          <a:lstStyle>
            <a:lvl1pPr marL="282575" indent="-282575">
              <a:lnSpc>
                <a:spcPct val="100000"/>
              </a:lnSpc>
              <a:buFont typeface="Wingdings" pitchFamily="2" charset="2"/>
              <a:buChar char="§"/>
              <a:defRPr sz="1800" b="1" i="0">
                <a:latin typeface="Oracle Sans" panose="020B0503020204020204" pitchFamily="34" charset="0"/>
                <a:cs typeface="Oracle Sans" panose="020B0503020204020204" pitchFamily="34" charset="0"/>
              </a:defRPr>
            </a:lvl1pPr>
            <a:lvl2pPr marL="685800">
              <a:lnSpc>
                <a:spcPct val="100000"/>
              </a:lnSpc>
              <a:defRPr sz="1800"/>
            </a:lvl2pPr>
            <a:lvl3pPr>
              <a:lnSpc>
                <a:spcPct val="100000"/>
              </a:lnSpc>
              <a:defRPr sz="1800"/>
            </a:lvl3pPr>
            <a:lvl4pPr>
              <a:lnSpc>
                <a:spcPct val="100000"/>
              </a:lnSpc>
              <a:defRPr sz="1800"/>
            </a:lvl4pPr>
            <a:lvl5pPr>
              <a:lnSpc>
                <a:spcPct val="100000"/>
              </a:lnSpc>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a:extLst>
              <a:ext uri="{FF2B5EF4-FFF2-40B4-BE49-F238E27FC236}">
                <a16:creationId xmlns:a16="http://schemas.microsoft.com/office/drawing/2014/main" id="{FACFFDFB-8501-0343-938F-C9B2D425F0B7}"/>
              </a:ext>
            </a:extLst>
          </p:cNvPr>
          <p:cNvPicPr>
            <a:picLocks noChangeAspect="1"/>
          </p:cNvPicPr>
          <p:nvPr userDrawn="1"/>
        </p:nvPicPr>
        <p:blipFill>
          <a:blip r:embed="rId4"/>
          <a:stretch>
            <a:fillRect/>
          </a:stretch>
        </p:blipFill>
        <p:spPr>
          <a:xfrm>
            <a:off x="11437197" y="6356350"/>
            <a:ext cx="501650" cy="501650"/>
          </a:xfrm>
          <a:prstGeom prst="rect">
            <a:avLst/>
          </a:prstGeom>
        </p:spPr>
      </p:pic>
      <p:sp>
        <p:nvSpPr>
          <p:cNvPr id="2" name="Footer Placeholder 1">
            <a:extLst>
              <a:ext uri="{FF2B5EF4-FFF2-40B4-BE49-F238E27FC236}">
                <a16:creationId xmlns:a16="http://schemas.microsoft.com/office/drawing/2014/main" id="{6F7DB035-D1FE-4209-9C43-A445939A1E0A}"/>
              </a:ext>
            </a:extLst>
          </p:cNvPr>
          <p:cNvSpPr>
            <a:spLocks noGrp="1"/>
          </p:cNvSpPr>
          <p:nvPr>
            <p:ph type="ftr" sz="quarter" idx="20"/>
          </p:nvPr>
        </p:nvSpPr>
        <p:spPr/>
        <p:txBody>
          <a:bodyPr/>
          <a:lstStyle/>
          <a:p>
            <a:r>
              <a:rPr lang="en-US" dirty="0"/>
              <a:t>Confidential – © 2019 Oracle Internal/Restricted/Highly Restricted</a:t>
            </a:r>
          </a:p>
        </p:txBody>
      </p:sp>
      <p:sp>
        <p:nvSpPr>
          <p:cNvPr id="3" name="Slide Number Placeholder 2">
            <a:extLst>
              <a:ext uri="{FF2B5EF4-FFF2-40B4-BE49-F238E27FC236}">
                <a16:creationId xmlns:a16="http://schemas.microsoft.com/office/drawing/2014/main" id="{7FE0A65D-A848-4913-A21F-E28B98EC6722}"/>
              </a:ext>
            </a:extLst>
          </p:cNvPr>
          <p:cNvSpPr>
            <a:spLocks noGrp="1"/>
          </p:cNvSpPr>
          <p:nvPr>
            <p:ph type="sldNum" sz="quarter" idx="21"/>
          </p:nvPr>
        </p:nvSpPr>
        <p:spPr/>
        <p:txBody>
          <a:body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2552679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fade">
                                      <p:cBhvr>
                                        <p:cTn id="7" dur="500"/>
                                        <p:tgtEl>
                                          <p:spTgt spid="34">
                                            <p:txEl>
                                              <p:pRg st="0" end="0"/>
                                            </p:txEl>
                                          </p:spTgt>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34">
                                            <p:txEl>
                                              <p:pRg st="1" end="1"/>
                                            </p:txEl>
                                          </p:spTgt>
                                        </p:tgtEl>
                                        <p:attrNameLst>
                                          <p:attrName>style.visibility</p:attrName>
                                        </p:attrNameLst>
                                      </p:cBhvr>
                                      <p:to>
                                        <p:strVal val="visible"/>
                                      </p:to>
                                    </p:set>
                                    <p:animEffect transition="in" filter="fade">
                                      <p:cBhvr>
                                        <p:cTn id="10" dur="500"/>
                                        <p:tgtEl>
                                          <p:spTgt spid="34">
                                            <p:txEl>
                                              <p:pRg st="1" end="1"/>
                                            </p:txEl>
                                          </p:spTgt>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4">
                                            <p:txEl>
                                              <p:pRg st="2" end="2"/>
                                            </p:txEl>
                                          </p:spTgt>
                                        </p:tgtEl>
                                        <p:attrNameLst>
                                          <p:attrName>style.visibility</p:attrName>
                                        </p:attrNameLst>
                                      </p:cBhvr>
                                      <p:to>
                                        <p:strVal val="visible"/>
                                      </p:to>
                                    </p:set>
                                    <p:animEffect transition="in" filter="fade">
                                      <p:cBhvr>
                                        <p:cTn id="13" dur="500"/>
                                        <p:tgtEl>
                                          <p:spTgt spid="34">
                                            <p:txEl>
                                              <p:pRg st="2" end="2"/>
                                            </p:txEl>
                                          </p:spTgt>
                                        </p:tgtEl>
                                      </p:cBhvr>
                                    </p:animEffect>
                                  </p:childTnLst>
                                </p:cTn>
                              </p:par>
                              <p:par>
                                <p:cTn id="14" presetID="10" presetClass="entr" presetSubtype="0" fill="hold" grpId="0" nodeType="withEffect">
                                  <p:stCondLst>
                                    <p:cond delay="200"/>
                                  </p:stCondLst>
                                  <p:childTnLst>
                                    <p:set>
                                      <p:cBhvr>
                                        <p:cTn id="15" dur="1" fill="hold">
                                          <p:stCondLst>
                                            <p:cond delay="0"/>
                                          </p:stCondLst>
                                        </p:cTn>
                                        <p:tgtEl>
                                          <p:spTgt spid="34">
                                            <p:txEl>
                                              <p:pRg st="3" end="3"/>
                                            </p:txEl>
                                          </p:spTgt>
                                        </p:tgtEl>
                                        <p:attrNameLst>
                                          <p:attrName>style.visibility</p:attrName>
                                        </p:attrNameLst>
                                      </p:cBhvr>
                                      <p:to>
                                        <p:strVal val="visible"/>
                                      </p:to>
                                    </p:set>
                                    <p:animEffect transition="in" filter="fade">
                                      <p:cBhvr>
                                        <p:cTn id="16" dur="500"/>
                                        <p:tgtEl>
                                          <p:spTgt spid="34">
                                            <p:txEl>
                                              <p:pRg st="3" end="3"/>
                                            </p:txEl>
                                          </p:spTgt>
                                        </p:tgtEl>
                                      </p:cBhvr>
                                    </p:animEffect>
                                  </p:childTnLst>
                                </p:cTn>
                              </p:par>
                              <p:par>
                                <p:cTn id="17" presetID="10" presetClass="entr" presetSubtype="0" fill="hold" grpId="0" nodeType="withEffect">
                                  <p:stCondLst>
                                    <p:cond delay="200"/>
                                  </p:stCondLst>
                                  <p:childTnLst>
                                    <p:set>
                                      <p:cBhvr>
                                        <p:cTn id="18" dur="1" fill="hold">
                                          <p:stCondLst>
                                            <p:cond delay="0"/>
                                          </p:stCondLst>
                                        </p:cTn>
                                        <p:tgtEl>
                                          <p:spTgt spid="34">
                                            <p:txEl>
                                              <p:pRg st="4" end="4"/>
                                            </p:txEl>
                                          </p:spTgt>
                                        </p:tgtEl>
                                        <p:attrNameLst>
                                          <p:attrName>style.visibility</p:attrName>
                                        </p:attrNameLst>
                                      </p:cBhvr>
                                      <p:to>
                                        <p:strVal val="visible"/>
                                      </p:to>
                                    </p:set>
                                    <p:animEffect transition="in" filter="fade">
                                      <p:cBhvr>
                                        <p:cTn id="19" dur="500"/>
                                        <p:tgtEl>
                                          <p:spTgt spid="34">
                                            <p:txEl>
                                              <p:pRg st="4" end="4"/>
                                            </p:txEl>
                                          </p:spTgt>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fade">
                                      <p:cBhvr>
                                        <p:cTn id="22" dur="500"/>
                                        <p:tgtEl>
                                          <p:spTgt spid="11">
                                            <p:txEl>
                                              <p:pRg st="0" end="0"/>
                                            </p:txEl>
                                          </p:spTgt>
                                        </p:tgtEl>
                                      </p:cBhvr>
                                    </p:animEffect>
                                  </p:childTnLst>
                                </p:cTn>
                              </p:par>
                              <p:par>
                                <p:cTn id="23" presetID="10" presetClass="entr" presetSubtype="0" fill="hold" grpId="0" nodeType="withEffect">
                                  <p:stCondLst>
                                    <p:cond delay="400"/>
                                  </p:stCondLst>
                                  <p:childTnLst>
                                    <p:set>
                                      <p:cBhvr>
                                        <p:cTn id="24" dur="1" fill="hold">
                                          <p:stCondLst>
                                            <p:cond delay="0"/>
                                          </p:stCondLst>
                                        </p:cTn>
                                        <p:tgtEl>
                                          <p:spTgt spid="11">
                                            <p:txEl>
                                              <p:pRg st="1" end="1"/>
                                            </p:txEl>
                                          </p:spTgt>
                                        </p:tgtEl>
                                        <p:attrNameLst>
                                          <p:attrName>style.visibility</p:attrName>
                                        </p:attrNameLst>
                                      </p:cBhvr>
                                      <p:to>
                                        <p:strVal val="visible"/>
                                      </p:to>
                                    </p:set>
                                    <p:animEffect transition="in" filter="fade">
                                      <p:cBhvr>
                                        <p:cTn id="25" dur="500"/>
                                        <p:tgtEl>
                                          <p:spTgt spid="11">
                                            <p:txEl>
                                              <p:pRg st="1" end="1"/>
                                            </p:txEl>
                                          </p:spTgt>
                                        </p:tgtEl>
                                      </p:cBhvr>
                                    </p:animEffect>
                                  </p:childTnLst>
                                </p:cTn>
                              </p:par>
                              <p:par>
                                <p:cTn id="26" presetID="10" presetClass="entr" presetSubtype="0" fill="hold" grpId="0" nodeType="withEffect">
                                  <p:stCondLst>
                                    <p:cond delay="400"/>
                                  </p:stCondLst>
                                  <p:childTnLst>
                                    <p:set>
                                      <p:cBhvr>
                                        <p:cTn id="27" dur="1" fill="hold">
                                          <p:stCondLst>
                                            <p:cond delay="0"/>
                                          </p:stCondLst>
                                        </p:cTn>
                                        <p:tgtEl>
                                          <p:spTgt spid="11">
                                            <p:txEl>
                                              <p:pRg st="2" end="2"/>
                                            </p:txEl>
                                          </p:spTgt>
                                        </p:tgtEl>
                                        <p:attrNameLst>
                                          <p:attrName>style.visibility</p:attrName>
                                        </p:attrNameLst>
                                      </p:cBhvr>
                                      <p:to>
                                        <p:strVal val="visible"/>
                                      </p:to>
                                    </p:set>
                                    <p:animEffect transition="in" filter="fade">
                                      <p:cBhvr>
                                        <p:cTn id="28" dur="500"/>
                                        <p:tgtEl>
                                          <p:spTgt spid="11">
                                            <p:txEl>
                                              <p:pRg st="2" end="2"/>
                                            </p:txEl>
                                          </p:spTgt>
                                        </p:tgtEl>
                                      </p:cBhvr>
                                    </p:animEffect>
                                  </p:childTnLst>
                                </p:cTn>
                              </p:par>
                              <p:par>
                                <p:cTn id="29" presetID="10" presetClass="entr" presetSubtype="0" fill="hold" grpId="0" nodeType="withEffect">
                                  <p:stCondLst>
                                    <p:cond delay="400"/>
                                  </p:stCondLst>
                                  <p:childTnLst>
                                    <p:set>
                                      <p:cBhvr>
                                        <p:cTn id="30" dur="1" fill="hold">
                                          <p:stCondLst>
                                            <p:cond delay="0"/>
                                          </p:stCondLst>
                                        </p:cTn>
                                        <p:tgtEl>
                                          <p:spTgt spid="11">
                                            <p:txEl>
                                              <p:pRg st="3" end="3"/>
                                            </p:txEl>
                                          </p:spTgt>
                                        </p:tgtEl>
                                        <p:attrNameLst>
                                          <p:attrName>style.visibility</p:attrName>
                                        </p:attrNameLst>
                                      </p:cBhvr>
                                      <p:to>
                                        <p:strVal val="visible"/>
                                      </p:to>
                                    </p:set>
                                    <p:animEffect transition="in" filter="fade">
                                      <p:cBhvr>
                                        <p:cTn id="31" dur="500"/>
                                        <p:tgtEl>
                                          <p:spTgt spid="11">
                                            <p:txEl>
                                              <p:pRg st="3" end="3"/>
                                            </p:txEl>
                                          </p:spTgt>
                                        </p:tgtEl>
                                      </p:cBhvr>
                                    </p:animEffect>
                                  </p:childTnLst>
                                </p:cTn>
                              </p:par>
                              <p:par>
                                <p:cTn id="32" presetID="10" presetClass="entr" presetSubtype="0" fill="hold" grpId="0" nodeType="withEffect">
                                  <p:stCondLst>
                                    <p:cond delay="400"/>
                                  </p:stCondLst>
                                  <p:childTnLst>
                                    <p:set>
                                      <p:cBhvr>
                                        <p:cTn id="33" dur="1" fill="hold">
                                          <p:stCondLst>
                                            <p:cond delay="0"/>
                                          </p:stCondLst>
                                        </p:cTn>
                                        <p:tgtEl>
                                          <p:spTgt spid="11">
                                            <p:txEl>
                                              <p:pRg st="4" end="4"/>
                                            </p:txEl>
                                          </p:spTgt>
                                        </p:tgtEl>
                                        <p:attrNameLst>
                                          <p:attrName>style.visibility</p:attrName>
                                        </p:attrNameLst>
                                      </p:cBhvr>
                                      <p:to>
                                        <p:strVal val="visible"/>
                                      </p:to>
                                    </p:set>
                                    <p:animEffect transition="in" filter="fade">
                                      <p:cBhvr>
                                        <p:cTn id="34" dur="500"/>
                                        <p:tgtEl>
                                          <p:spTgt spid="11">
                                            <p:txEl>
                                              <p:pRg st="4" end="4"/>
                                            </p:txEl>
                                          </p:spTgt>
                                        </p:tgtEl>
                                      </p:cBhvr>
                                    </p:animEffect>
                                  </p:childTnLst>
                                </p:cTn>
                              </p:par>
                              <p:par>
                                <p:cTn id="35" presetID="10" presetClass="entr" presetSubtype="0" fill="hold" grpId="0" nodeType="withEffect">
                                  <p:stCondLst>
                                    <p:cond delay="60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500"/>
                                        <p:tgtEl>
                                          <p:spTgt spid="12">
                                            <p:txEl>
                                              <p:pRg st="0" end="0"/>
                                            </p:txEl>
                                          </p:spTgt>
                                        </p:tgtEl>
                                      </p:cBhvr>
                                    </p:animEffect>
                                  </p:childTnLst>
                                </p:cTn>
                              </p:par>
                              <p:par>
                                <p:cTn id="38" presetID="10" presetClass="entr" presetSubtype="0" fill="hold" grpId="0" nodeType="withEffect">
                                  <p:stCondLst>
                                    <p:cond delay="600"/>
                                  </p:stCondLst>
                                  <p:childTnLst>
                                    <p:set>
                                      <p:cBhvr>
                                        <p:cTn id="39" dur="1" fill="hold">
                                          <p:stCondLst>
                                            <p:cond delay="0"/>
                                          </p:stCondLst>
                                        </p:cTn>
                                        <p:tgtEl>
                                          <p:spTgt spid="12">
                                            <p:txEl>
                                              <p:pRg st="1" end="1"/>
                                            </p:txEl>
                                          </p:spTgt>
                                        </p:tgtEl>
                                        <p:attrNameLst>
                                          <p:attrName>style.visibility</p:attrName>
                                        </p:attrNameLst>
                                      </p:cBhvr>
                                      <p:to>
                                        <p:strVal val="visible"/>
                                      </p:to>
                                    </p:set>
                                    <p:animEffect transition="in" filter="fade">
                                      <p:cBhvr>
                                        <p:cTn id="40" dur="500"/>
                                        <p:tgtEl>
                                          <p:spTgt spid="12">
                                            <p:txEl>
                                              <p:pRg st="1" end="1"/>
                                            </p:txEl>
                                          </p:spTgt>
                                        </p:tgtEl>
                                      </p:cBhvr>
                                    </p:animEffect>
                                  </p:childTnLst>
                                </p:cTn>
                              </p:par>
                              <p:par>
                                <p:cTn id="41" presetID="10" presetClass="entr" presetSubtype="0" fill="hold" grpId="0" nodeType="withEffect">
                                  <p:stCondLst>
                                    <p:cond delay="600"/>
                                  </p:stCondLst>
                                  <p:childTnLst>
                                    <p:set>
                                      <p:cBhvr>
                                        <p:cTn id="42" dur="1" fill="hold">
                                          <p:stCondLst>
                                            <p:cond delay="0"/>
                                          </p:stCondLst>
                                        </p:cTn>
                                        <p:tgtEl>
                                          <p:spTgt spid="12">
                                            <p:txEl>
                                              <p:pRg st="2" end="2"/>
                                            </p:txEl>
                                          </p:spTgt>
                                        </p:tgtEl>
                                        <p:attrNameLst>
                                          <p:attrName>style.visibility</p:attrName>
                                        </p:attrNameLst>
                                      </p:cBhvr>
                                      <p:to>
                                        <p:strVal val="visible"/>
                                      </p:to>
                                    </p:set>
                                    <p:animEffect transition="in" filter="fade">
                                      <p:cBhvr>
                                        <p:cTn id="43" dur="500"/>
                                        <p:tgtEl>
                                          <p:spTgt spid="12">
                                            <p:txEl>
                                              <p:pRg st="2" end="2"/>
                                            </p:txEl>
                                          </p:spTgt>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12">
                                            <p:txEl>
                                              <p:pRg st="3" end="3"/>
                                            </p:txEl>
                                          </p:spTgt>
                                        </p:tgtEl>
                                        <p:attrNameLst>
                                          <p:attrName>style.visibility</p:attrName>
                                        </p:attrNameLst>
                                      </p:cBhvr>
                                      <p:to>
                                        <p:strVal val="visible"/>
                                      </p:to>
                                    </p:set>
                                    <p:animEffect transition="in" filter="fade">
                                      <p:cBhvr>
                                        <p:cTn id="46" dur="500"/>
                                        <p:tgtEl>
                                          <p:spTgt spid="12">
                                            <p:txEl>
                                              <p:pRg st="3" end="3"/>
                                            </p:txEl>
                                          </p:spTgt>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12">
                                            <p:txEl>
                                              <p:pRg st="4" end="4"/>
                                            </p:txEl>
                                          </p:spTgt>
                                        </p:tgtEl>
                                        <p:attrNameLst>
                                          <p:attrName>style.visibility</p:attrName>
                                        </p:attrNameLst>
                                      </p:cBhvr>
                                      <p:to>
                                        <p:strVal val="visible"/>
                                      </p:to>
                                    </p:set>
                                    <p:animEffect transition="in" filter="fade">
                                      <p:cBhvr>
                                        <p:cTn id="49"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uild="p">
        <p:tmplLst>
          <p:tmpl lvl="1">
            <p:tnLst>
              <p:par>
                <p:cTn presetID="10"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 lvl="2">
            <p:tnLst>
              <p:par>
                <p:cTn presetID="10"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 lvl="3">
            <p:tnLst>
              <p:par>
                <p:cTn presetID="10"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 lvl="4">
            <p:tnLst>
              <p:par>
                <p:cTn presetID="10"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 lvl="5">
            <p:tnLst>
              <p:par>
                <p:cTn presetID="10"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11" grpId="0" build="p">
        <p:tmplLst>
          <p:tmpl lvl="1">
            <p:tnLst>
              <p:par>
                <p:cTn presetID="10" presetClass="entr" presetSubtype="0" fill="hold" nodeType="withEffect">
                  <p:stCondLst>
                    <p:cond delay="4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2">
            <p:tnLst>
              <p:par>
                <p:cTn presetID="10" presetClass="entr" presetSubtype="0" fill="hold" nodeType="withEffect">
                  <p:stCondLst>
                    <p:cond delay="4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3">
            <p:tnLst>
              <p:par>
                <p:cTn presetID="10" presetClass="entr" presetSubtype="0" fill="hold" nodeType="withEffect">
                  <p:stCondLst>
                    <p:cond delay="4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4">
            <p:tnLst>
              <p:par>
                <p:cTn presetID="10" presetClass="entr" presetSubtype="0" fill="hold" nodeType="withEffect">
                  <p:stCondLst>
                    <p:cond delay="4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5">
            <p:tnLst>
              <p:par>
                <p:cTn presetID="10" presetClass="entr" presetSubtype="0" fill="hold" nodeType="withEffect">
                  <p:stCondLst>
                    <p:cond delay="4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build="p">
        <p:tmplLst>
          <p:tmpl lvl="1">
            <p:tnLst>
              <p:par>
                <p:cTn presetID="10" presetClass="entr" presetSubtype="0" fill="hold" nodeType="withEffect">
                  <p:stCondLst>
                    <p:cond delay="6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2">
            <p:tnLst>
              <p:par>
                <p:cTn presetID="10" presetClass="entr" presetSubtype="0" fill="hold" nodeType="withEffect">
                  <p:stCondLst>
                    <p:cond delay="6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3">
            <p:tnLst>
              <p:par>
                <p:cTn presetID="10" presetClass="entr" presetSubtype="0" fill="hold" nodeType="withEffect">
                  <p:stCondLst>
                    <p:cond delay="6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4">
            <p:tnLst>
              <p:par>
                <p:cTn presetID="10" presetClass="entr" presetSubtype="0" fill="hold" nodeType="withEffect">
                  <p:stCondLst>
                    <p:cond delay="6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5">
            <p:tnLst>
              <p:par>
                <p:cTn presetID="10" presetClass="entr" presetSubtype="0" fill="hold" nodeType="withEffect">
                  <p:stCondLst>
                    <p:cond delay="6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381.xml><?xml version="1.0" encoding="utf-8"?>
<p:sldLayout xmlns:a="http://schemas.openxmlformats.org/drawingml/2006/main" xmlns:r="http://schemas.openxmlformats.org/officeDocument/2006/relationships" xmlns:p="http://schemas.openxmlformats.org/presentationml/2006/main" showMasterSp="0" type="secHead">
  <p:cSld name="OOW Graph 0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B258AE-BFEF-C643-A62B-173052FD923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8" name="Rectangle 7">
            <a:extLst>
              <a:ext uri="{FF2B5EF4-FFF2-40B4-BE49-F238E27FC236}">
                <a16:creationId xmlns:a16="http://schemas.microsoft.com/office/drawing/2014/main" id="{FEAC4957-F41E-854A-AB85-0544B81A6E78}"/>
              </a:ext>
            </a:extLst>
          </p:cNvPr>
          <p:cNvSpPr/>
          <p:nvPr userDrawn="1"/>
        </p:nvSpPr>
        <p:spPr>
          <a:xfrm>
            <a:off x="6352162" y="238328"/>
            <a:ext cx="5586685" cy="63813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07B599F-269A-4E45-BB4E-31A49D2385EB}"/>
              </a:ext>
            </a:extLst>
          </p:cNvPr>
          <p:cNvSpPr>
            <a:spLocks noGrp="1"/>
          </p:cNvSpPr>
          <p:nvPr>
            <p:ph type="title" hasCustomPrompt="1"/>
          </p:nvPr>
        </p:nvSpPr>
        <p:spPr>
          <a:xfrm>
            <a:off x="768096" y="2232447"/>
            <a:ext cx="4951768" cy="844095"/>
          </a:xfrm>
        </p:spPr>
        <p:txBody>
          <a:bodyPr vert="horz" lIns="0" tIns="45720" rIns="0" bIns="45720" rtlCol="0" anchor="b">
            <a:normAutofit/>
          </a:bodyPr>
          <a:lstStyle>
            <a:lvl1pPr>
              <a:defRPr lang="en-US" sz="2400" b="1" i="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a:t>Headline</a:t>
            </a:r>
          </a:p>
        </p:txBody>
      </p:sp>
      <p:sp>
        <p:nvSpPr>
          <p:cNvPr id="3" name="Text Placeholder 2">
            <a:extLst>
              <a:ext uri="{FF2B5EF4-FFF2-40B4-BE49-F238E27FC236}">
                <a16:creationId xmlns:a16="http://schemas.microsoft.com/office/drawing/2014/main" id="{FD86EFD9-8225-47A7-9DFF-A350F67E94AA}"/>
              </a:ext>
            </a:extLst>
          </p:cNvPr>
          <p:cNvSpPr>
            <a:spLocks noGrp="1"/>
          </p:cNvSpPr>
          <p:nvPr>
            <p:ph type="body" idx="1" hasCustomPrompt="1"/>
          </p:nvPr>
        </p:nvSpPr>
        <p:spPr>
          <a:xfrm>
            <a:off x="768095" y="3737980"/>
            <a:ext cx="4951769" cy="2336749"/>
          </a:xfrm>
        </p:spPr>
        <p:txBody>
          <a:bodyPr lIns="0" rIns="0">
            <a:normAutofit/>
          </a:bodyPr>
          <a:lstStyle>
            <a:lvl1pPr marL="0" indent="0">
              <a:lnSpc>
                <a:spcPct val="100000"/>
              </a:lnSpc>
              <a:spcBef>
                <a:spcPct val="0"/>
              </a:spcBef>
              <a:buNone/>
              <a:defRPr sz="2000" b="0" i="0">
                <a:solidFill>
                  <a:schemeClr val="tx1"/>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Lorem ipsum dolor sit amet, consectetur adipiscing elit. Duis vitae interdum diam, non aliquet enim.</a:t>
            </a:r>
          </a:p>
        </p:txBody>
      </p:sp>
      <p:sp>
        <p:nvSpPr>
          <p:cNvPr id="14" name="Rectangle 13">
            <a:extLst>
              <a:ext uri="{FF2B5EF4-FFF2-40B4-BE49-F238E27FC236}">
                <a16:creationId xmlns:a16="http://schemas.microsoft.com/office/drawing/2014/main" id="{05D2C10D-F209-B443-9F3C-0B55EDFF601F}"/>
              </a:ext>
            </a:extLst>
          </p:cNvPr>
          <p:cNvSpPr/>
          <p:nvPr userDrawn="1"/>
        </p:nvSpPr>
        <p:spPr>
          <a:xfrm>
            <a:off x="761287" y="3424848"/>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9">
            <a:extLst>
              <a:ext uri="{FF2B5EF4-FFF2-40B4-BE49-F238E27FC236}">
                <a16:creationId xmlns:a16="http://schemas.microsoft.com/office/drawing/2014/main" id="{42AE05CB-2340-C940-9B39-646DB0642159}"/>
              </a:ext>
            </a:extLst>
          </p:cNvPr>
          <p:cNvSpPr>
            <a:spLocks noGrp="1"/>
          </p:cNvSpPr>
          <p:nvPr>
            <p:ph type="sldNum" sz="quarter" idx="4"/>
          </p:nvPr>
        </p:nvSpPr>
        <p:spPr>
          <a:xfrm>
            <a:off x="757515" y="6356350"/>
            <a:ext cx="386443" cy="365125"/>
          </a:xfrm>
          <a:prstGeom prst="rect">
            <a:avLst/>
          </a:prstGeom>
        </p:spPr>
        <p:txBody>
          <a:bodyPr vert="horz" lIns="91440" tIns="45720" rIns="91440" bIns="45720" rtlCol="0" anchor="ctr"/>
          <a:lstStyle>
            <a:lvl1pPr algn="l">
              <a:defRPr sz="1000">
                <a:solidFill>
                  <a:schemeClr val="tx1"/>
                </a:solidFill>
                <a:latin typeface="+mn-lt"/>
                <a:cs typeface="Oracle Sans" panose="020B0503020204020204" pitchFamily="34" charset="0"/>
              </a:defRPr>
            </a:lvl1pPr>
          </a:lstStyle>
          <a:p>
            <a:fld id="{7C371504-33D9-B044-8C50-620C44A06CB1}" type="slidenum">
              <a:rPr lang="en-US" smtClean="0"/>
              <a:t>‹#›</a:t>
            </a:fld>
            <a:endParaRPr lang="en-US" dirty="0"/>
          </a:p>
        </p:txBody>
      </p:sp>
      <p:sp>
        <p:nvSpPr>
          <p:cNvPr id="12" name="Footer Placeholder 3">
            <a:extLst>
              <a:ext uri="{FF2B5EF4-FFF2-40B4-BE49-F238E27FC236}">
                <a16:creationId xmlns:a16="http://schemas.microsoft.com/office/drawing/2014/main" id="{2A050594-DDB3-C849-A01B-F0E13BF00BC1}"/>
              </a:ext>
            </a:extLst>
          </p:cNvPr>
          <p:cNvSpPr>
            <a:spLocks noGrp="1"/>
          </p:cNvSpPr>
          <p:nvPr>
            <p:ph type="ftr" sz="quarter" idx="3"/>
          </p:nvPr>
        </p:nvSpPr>
        <p:spPr>
          <a:xfrm>
            <a:off x="1143958" y="6356350"/>
            <a:ext cx="4114800" cy="365125"/>
          </a:xfrm>
          <a:prstGeom prst="rect">
            <a:avLst/>
          </a:prstGeom>
        </p:spPr>
        <p:txBody>
          <a:bodyPr vert="horz" lIns="91440" tIns="45720" rIns="91440" bIns="45720" rtlCol="0" anchor="ctr"/>
          <a:lstStyle>
            <a:lvl1pPr algn="l">
              <a:defRPr sz="1000">
                <a:solidFill>
                  <a:schemeClr val="tx1"/>
                </a:solidFill>
                <a:latin typeface="+mn-lt"/>
                <a:cs typeface="Oracle Sans" panose="020B0503020204020204" pitchFamily="34" charset="0"/>
              </a:defRPr>
            </a:lvl1pPr>
          </a:lstStyle>
          <a:p>
            <a:r>
              <a:rPr lang="en-US" dirty="0"/>
              <a:t>Copyright © 2019, Oracle and/or its affiliates. All rights reserved.</a:t>
            </a:r>
          </a:p>
        </p:txBody>
      </p:sp>
      <p:pic>
        <p:nvPicPr>
          <p:cNvPr id="13" name="Picture 12">
            <a:extLst>
              <a:ext uri="{FF2B5EF4-FFF2-40B4-BE49-F238E27FC236}">
                <a16:creationId xmlns:a16="http://schemas.microsoft.com/office/drawing/2014/main" id="{4BB6777B-860F-D14B-97FF-5E868C3C29E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93379" y="6356350"/>
            <a:ext cx="502920" cy="502920"/>
          </a:xfrm>
          <a:prstGeom prst="rect">
            <a:avLst/>
          </a:prstGeom>
        </p:spPr>
      </p:pic>
    </p:spTree>
    <p:extLst>
      <p:ext uri="{BB962C8B-B14F-4D97-AF65-F5344CB8AC3E}">
        <p14:creationId xmlns:p14="http://schemas.microsoft.com/office/powerpoint/2010/main" val="3198212468"/>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userDrawn="1">
  <p:cSld name="2_Light - Title 1 Column">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14698CB0-77BC-6148-8112-EFC83C0F580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7" name="Content Placeholder 6">
            <a:extLst>
              <a:ext uri="{FF2B5EF4-FFF2-40B4-BE49-F238E27FC236}">
                <a16:creationId xmlns:a16="http://schemas.microsoft.com/office/drawing/2014/main" id="{07A30E9B-4EB7-4882-9E42-67210E9CC0B4}"/>
              </a:ext>
            </a:extLst>
          </p:cNvPr>
          <p:cNvSpPr>
            <a:spLocks noGrp="1"/>
          </p:cNvSpPr>
          <p:nvPr>
            <p:ph sz="quarter" idx="13"/>
          </p:nvPr>
        </p:nvSpPr>
        <p:spPr>
          <a:xfrm>
            <a:off x="771525" y="1600200"/>
            <a:ext cx="10677525" cy="4507992"/>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a:extLst>
              <a:ext uri="{FF2B5EF4-FFF2-40B4-BE49-F238E27FC236}">
                <a16:creationId xmlns:a16="http://schemas.microsoft.com/office/drawing/2014/main" id="{35CB6F3B-CCE4-4193-8EAA-C4A6D27C7DAD}"/>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2131DBF8-F618-4198-88BA-FD1569B2979A}"/>
              </a:ext>
            </a:extLst>
          </p:cNvPr>
          <p:cNvSpPr>
            <a:spLocks noGrp="1"/>
          </p:cNvSpPr>
          <p:nvPr>
            <p:ph type="dt" sz="half" idx="14"/>
          </p:nvPr>
        </p:nvSpPr>
        <p:spPr/>
        <p:txBody>
          <a:bodyPr/>
          <a:lstStyle/>
          <a:p>
            <a:r>
              <a:rPr lang="en-US" dirty="0"/>
              <a:t>[Date]</a:t>
            </a:r>
          </a:p>
        </p:txBody>
      </p:sp>
      <p:sp>
        <p:nvSpPr>
          <p:cNvPr id="3" name="Footer Placeholder 2">
            <a:extLst>
              <a:ext uri="{FF2B5EF4-FFF2-40B4-BE49-F238E27FC236}">
                <a16:creationId xmlns:a16="http://schemas.microsoft.com/office/drawing/2014/main" id="{158AA26E-E9A4-4CE1-9157-28062D2322ED}"/>
              </a:ext>
            </a:extLst>
          </p:cNvPr>
          <p:cNvSpPr>
            <a:spLocks noGrp="1"/>
          </p:cNvSpPr>
          <p:nvPr>
            <p:ph type="ftr" sz="quarter" idx="15"/>
          </p:nvPr>
        </p:nvSpPr>
        <p:spPr/>
        <p:txBody>
          <a:bodyPr/>
          <a:lstStyle/>
          <a:p>
            <a:r>
              <a:rPr lang="en-US" dirty="0"/>
              <a:t>Copyright © 2020, Oracle and/or its affiliates  |  Confidential: Internal/Restricted/Highly Restricted</a:t>
            </a:r>
          </a:p>
        </p:txBody>
      </p:sp>
      <p:sp>
        <p:nvSpPr>
          <p:cNvPr id="4" name="Slide Number Placeholder 3">
            <a:extLst>
              <a:ext uri="{FF2B5EF4-FFF2-40B4-BE49-F238E27FC236}">
                <a16:creationId xmlns:a16="http://schemas.microsoft.com/office/drawing/2014/main" id="{0FB3DA01-00EF-4B14-8325-24C1135260F9}"/>
              </a:ext>
            </a:extLst>
          </p:cNvPr>
          <p:cNvSpPr>
            <a:spLocks noGrp="1"/>
          </p:cNvSpPr>
          <p:nvPr>
            <p:ph type="sldNum" sz="quarter" idx="16"/>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973457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showMasterSp="0" userDrawn="1">
  <p:cSld name="Big Book Showcase - Description - CX version">
    <p:bg>
      <p:bgPr>
        <a:solidFill>
          <a:schemeClr val="bg2"/>
        </a:solidFill>
        <a:effectLst/>
      </p:bgPr>
    </p:bg>
    <p:spTree>
      <p:nvGrpSpPr>
        <p:cNvPr id="1" name=""/>
        <p:cNvGrpSpPr/>
        <p:nvPr/>
      </p:nvGrpSpPr>
      <p:grpSpPr>
        <a:xfrm>
          <a:off x="0" y="0"/>
          <a:ext cx="0" cy="0"/>
          <a:chOff x="0" y="0"/>
          <a:chExt cx="0" cy="0"/>
        </a:xfrm>
      </p:grpSpPr>
      <p:sp>
        <p:nvSpPr>
          <p:cNvPr id="13" name="Slide Number">
            <a:extLst>
              <a:ext uri="{FF2B5EF4-FFF2-40B4-BE49-F238E27FC236}">
                <a16:creationId xmlns:a16="http://schemas.microsoft.com/office/drawing/2014/main" id="{FCAAB249-B453-7C45-A6AF-DF393B62BD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4" name="Footer">
            <a:extLst>
              <a:ext uri="{FF2B5EF4-FFF2-40B4-BE49-F238E27FC236}">
                <a16:creationId xmlns:a16="http://schemas.microsoft.com/office/drawing/2014/main" id="{CADFF530-7EC4-0543-AEE1-6BF2FB6410A0}"/>
              </a:ext>
            </a:extLst>
          </p:cNvPr>
          <p:cNvSpPr>
            <a:spLocks noGrp="1"/>
          </p:cNvSpPr>
          <p:nvPr>
            <p:ph type="ftr" sz="quarter" idx="3"/>
          </p:nvPr>
        </p:nvSpPr>
        <p:spPr>
          <a:xfrm>
            <a:off x="1127760" y="6423980"/>
            <a:ext cx="4021122" cy="365125"/>
          </a:xfrm>
          <a:prstGeom prst="rect">
            <a:avLst/>
          </a:prstGeom>
        </p:spPr>
        <p:txBody>
          <a:bodyPr vert="horz" lIns="0" tIns="0" rIns="0" bIns="0" rtlCol="0" anchor="ctr"/>
          <a:lstStyle>
            <a:lvl1pPr algn="l">
              <a:defRPr sz="1000">
                <a:solidFill>
                  <a:srgbClr val="8B8580"/>
                </a:solidFill>
              </a:defRPr>
            </a:lvl1pPr>
          </a:lstStyle>
          <a:p>
            <a:r>
              <a:rPr lang="en-US" dirty="0"/>
              <a:t>Confidential – © 2019 Oracle Internal</a:t>
            </a:r>
          </a:p>
        </p:txBody>
      </p:sp>
      <p:sp>
        <p:nvSpPr>
          <p:cNvPr id="7" name="Picture Placeholder 6">
            <a:extLst>
              <a:ext uri="{FF2B5EF4-FFF2-40B4-BE49-F238E27FC236}">
                <a16:creationId xmlns:a16="http://schemas.microsoft.com/office/drawing/2014/main" id="{68158A74-066A-416E-A31A-9FECDAAF2E47}"/>
              </a:ext>
            </a:extLst>
          </p:cNvPr>
          <p:cNvSpPr>
            <a:spLocks noGrp="1"/>
          </p:cNvSpPr>
          <p:nvPr>
            <p:ph type="pic" sz="quarter" idx="15" hasCustomPrompt="1"/>
          </p:nvPr>
        </p:nvSpPr>
        <p:spPr>
          <a:xfrm>
            <a:off x="6096001" y="-1"/>
            <a:ext cx="6094413" cy="3437395"/>
          </a:xfrm>
        </p:spPr>
        <p:txBody>
          <a:bodyPr/>
          <a:lstStyle>
            <a:lvl1pPr>
              <a:defRPr/>
            </a:lvl1pPr>
          </a:lstStyle>
          <a:p>
            <a:r>
              <a:rPr lang="en-US" dirty="0"/>
              <a:t>Paste &amp; crop photo or click on the image icon below to insert photo.  Use a high quality photo from the customer, or a representative stock photo from Shutterstock or Getty.  Avoid overly strong colors that overpower other elements on slide.</a:t>
            </a:r>
          </a:p>
        </p:txBody>
      </p:sp>
      <p:pic>
        <p:nvPicPr>
          <p:cNvPr id="10" name="Picture 9">
            <a:extLst>
              <a:ext uri="{FF2B5EF4-FFF2-40B4-BE49-F238E27FC236}">
                <a16:creationId xmlns:a16="http://schemas.microsoft.com/office/drawing/2014/main" id="{A322D11D-963B-4221-A0BB-76AA5613B4A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7852" y="3429001"/>
            <a:ext cx="6094149" cy="3428999"/>
          </a:xfrm>
          <a:prstGeom prst="rect">
            <a:avLst/>
          </a:prstGeom>
          <a:ln>
            <a:noFill/>
          </a:ln>
        </p:spPr>
      </p:pic>
      <p:pic>
        <p:nvPicPr>
          <p:cNvPr id="24" name="OTag">
            <a:extLst>
              <a:ext uri="{FF2B5EF4-FFF2-40B4-BE49-F238E27FC236}">
                <a16:creationId xmlns:a16="http://schemas.microsoft.com/office/drawing/2014/main" id="{B78D3855-161A-4EF9-8526-C9E9102E15E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3" y="6355080"/>
            <a:ext cx="502920" cy="502920"/>
          </a:xfrm>
          <a:prstGeom prst="rect">
            <a:avLst/>
          </a:prstGeom>
        </p:spPr>
      </p:pic>
      <p:cxnSp>
        <p:nvCxnSpPr>
          <p:cNvPr id="20" name="Accent Mark">
            <a:extLst>
              <a:ext uri="{FF2B5EF4-FFF2-40B4-BE49-F238E27FC236}">
                <a16:creationId xmlns:a16="http://schemas.microsoft.com/office/drawing/2014/main" id="{F40DB8CD-C4C6-4D99-9809-013A098A5EFD}"/>
              </a:ext>
            </a:extLst>
          </p:cNvPr>
          <p:cNvCxnSpPr>
            <a:cxnSpLocks/>
          </p:cNvCxnSpPr>
          <p:nvPr userDrawn="1"/>
        </p:nvCxnSpPr>
        <p:spPr>
          <a:xfrm flipH="1">
            <a:off x="768096" y="2609850"/>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1" name="Content Placeholder 2">
            <a:extLst>
              <a:ext uri="{FF2B5EF4-FFF2-40B4-BE49-F238E27FC236}">
                <a16:creationId xmlns:a16="http://schemas.microsoft.com/office/drawing/2014/main" id="{A4154511-7704-4172-8107-156CA317B7EB}"/>
              </a:ext>
            </a:extLst>
          </p:cNvPr>
          <p:cNvSpPr>
            <a:spLocks noGrp="1"/>
          </p:cNvSpPr>
          <p:nvPr>
            <p:ph sz="quarter" idx="14" hasCustomPrompt="1"/>
          </p:nvPr>
        </p:nvSpPr>
        <p:spPr>
          <a:xfrm>
            <a:off x="766152" y="1193037"/>
            <a:ext cx="4932948" cy="1264412"/>
          </a:xfrm>
        </p:spPr>
        <p:txBody>
          <a:bodyPr/>
          <a:lstStyle>
            <a:lvl1pPr>
              <a:lnSpc>
                <a:spcPct val="99000"/>
              </a:lnSpc>
              <a:spcBef>
                <a:spcPts val="1000"/>
              </a:spcBef>
              <a:defRPr sz="2799">
                <a:solidFill>
                  <a:schemeClr val="tx1"/>
                </a:solidFill>
                <a:latin typeface="Oracle Sans Light" panose="020B0403020204020204" pitchFamily="34" charset="0"/>
                <a:cs typeface="Oracle Sans Light" panose="020B0403020204020204" pitchFamily="34" charset="0"/>
              </a:defRPr>
            </a:lvl1pPr>
          </a:lstStyle>
          <a:p>
            <a:pPr lvl="0"/>
            <a:r>
              <a:rPr lang="en-US" dirty="0"/>
              <a:t>Headline here. Font: Oracle Sans Light 28 point. Color: Dark Gray, Text 1 - maximum 3 lines</a:t>
            </a:r>
          </a:p>
        </p:txBody>
      </p:sp>
      <p:sp>
        <p:nvSpPr>
          <p:cNvPr id="19" name="Text Field">
            <a:extLst>
              <a:ext uri="{FF2B5EF4-FFF2-40B4-BE49-F238E27FC236}">
                <a16:creationId xmlns:a16="http://schemas.microsoft.com/office/drawing/2014/main" id="{77F86FBE-5EE0-4407-B415-9B73B533954E}"/>
              </a:ext>
            </a:extLst>
          </p:cNvPr>
          <p:cNvSpPr>
            <a:spLocks noGrp="1"/>
          </p:cNvSpPr>
          <p:nvPr>
            <p:ph type="body" sz="quarter" idx="12" hasCustomPrompt="1"/>
          </p:nvPr>
        </p:nvSpPr>
        <p:spPr>
          <a:xfrm>
            <a:off x="769924" y="3888881"/>
            <a:ext cx="4933394" cy="2362200"/>
          </a:xfrm>
        </p:spPr>
        <p:txBody>
          <a:bodyPr/>
          <a:lstStyle>
            <a:lvl1pPr marL="0" marR="0" indent="0" algn="l" defTabSz="914126" rtl="0" eaLnBrk="1" fontAlgn="auto" latinLnBrk="0" hangingPunct="1">
              <a:lnSpc>
                <a:spcPct val="95000"/>
              </a:lnSpc>
              <a:spcBef>
                <a:spcPts val="1000"/>
              </a:spcBef>
              <a:spcAft>
                <a:spcPts val="0"/>
              </a:spcAft>
              <a:buClrTx/>
              <a:buSzTx/>
              <a:buFont typeface="System Font Regular"/>
              <a:buNone/>
              <a:tabLst/>
              <a:defRPr sz="1799">
                <a:solidFill>
                  <a:schemeClr val="tx1"/>
                </a:solidFill>
              </a:defRPr>
            </a:lvl1pPr>
          </a:lstStyle>
          <a:p>
            <a:r>
              <a:rPr lang="en-US" dirty="0"/>
              <a:t>Three benefit statement sentences – no bullets.  Most benefit statements will wrap in two lines, no more than three lines per statement.        Line spacing: single, paragraph spacing: 10 point before. Font: Oracle Sans 18-point, color: dark grey, text 1</a:t>
            </a:r>
          </a:p>
          <a:p>
            <a:pPr lvl="0"/>
            <a:endParaRPr lang="en-US" dirty="0"/>
          </a:p>
        </p:txBody>
      </p:sp>
    </p:spTree>
    <p:extLst>
      <p:ext uri="{BB962C8B-B14F-4D97-AF65-F5344CB8AC3E}">
        <p14:creationId xmlns:p14="http://schemas.microsoft.com/office/powerpoint/2010/main" val="1137709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showMasterSp="0" userDrawn="1">
  <p:cSld name="Big Book Showcase - Quote - CX version">
    <p:bg>
      <p:bgPr>
        <a:solidFill>
          <a:schemeClr val="bg2"/>
        </a:solidFill>
        <a:effectLst/>
      </p:bgPr>
    </p:bg>
    <p:spTree>
      <p:nvGrpSpPr>
        <p:cNvPr id="1" name=""/>
        <p:cNvGrpSpPr/>
        <p:nvPr/>
      </p:nvGrpSpPr>
      <p:grpSpPr>
        <a:xfrm>
          <a:off x="0" y="0"/>
          <a:ext cx="0" cy="0"/>
          <a:chOff x="0" y="0"/>
          <a:chExt cx="0" cy="0"/>
        </a:xfrm>
      </p:grpSpPr>
      <p:sp>
        <p:nvSpPr>
          <p:cNvPr id="13" name="Slide Number">
            <a:extLst>
              <a:ext uri="{FF2B5EF4-FFF2-40B4-BE49-F238E27FC236}">
                <a16:creationId xmlns:a16="http://schemas.microsoft.com/office/drawing/2014/main" id="{FCAAB249-B453-7C45-A6AF-DF393B62BD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4" name="Footer">
            <a:extLst>
              <a:ext uri="{FF2B5EF4-FFF2-40B4-BE49-F238E27FC236}">
                <a16:creationId xmlns:a16="http://schemas.microsoft.com/office/drawing/2014/main" id="{CADFF530-7EC4-0543-AEE1-6BF2FB6410A0}"/>
              </a:ext>
            </a:extLst>
          </p:cNvPr>
          <p:cNvSpPr>
            <a:spLocks noGrp="1"/>
          </p:cNvSpPr>
          <p:nvPr>
            <p:ph type="ftr" sz="quarter" idx="3"/>
          </p:nvPr>
        </p:nvSpPr>
        <p:spPr>
          <a:xfrm>
            <a:off x="1127760" y="6423978"/>
            <a:ext cx="4021122" cy="365125"/>
          </a:xfrm>
          <a:prstGeom prst="rect">
            <a:avLst/>
          </a:prstGeom>
        </p:spPr>
        <p:txBody>
          <a:bodyPr vert="horz" lIns="0" tIns="0" rIns="0" bIns="0" rtlCol="0" anchor="ctr"/>
          <a:lstStyle>
            <a:lvl1pPr algn="l">
              <a:defRPr sz="1000">
                <a:solidFill>
                  <a:srgbClr val="8B8580"/>
                </a:solidFill>
              </a:defRPr>
            </a:lvl1pPr>
          </a:lstStyle>
          <a:p>
            <a:r>
              <a:rPr lang="en-US" dirty="0"/>
              <a:t>Confidential – © 2019 Oracle Internal</a:t>
            </a:r>
          </a:p>
        </p:txBody>
      </p:sp>
      <p:sp>
        <p:nvSpPr>
          <p:cNvPr id="7" name="Picture Placeholder 6">
            <a:extLst>
              <a:ext uri="{FF2B5EF4-FFF2-40B4-BE49-F238E27FC236}">
                <a16:creationId xmlns:a16="http://schemas.microsoft.com/office/drawing/2014/main" id="{68158A74-066A-416E-A31A-9FECDAAF2E47}"/>
              </a:ext>
            </a:extLst>
          </p:cNvPr>
          <p:cNvSpPr>
            <a:spLocks noGrp="1"/>
          </p:cNvSpPr>
          <p:nvPr>
            <p:ph type="pic" sz="quarter" idx="15" hasCustomPrompt="1"/>
          </p:nvPr>
        </p:nvSpPr>
        <p:spPr>
          <a:xfrm>
            <a:off x="6096000" y="-1"/>
            <a:ext cx="6094413" cy="3437395"/>
          </a:xfrm>
        </p:spPr>
        <p:txBody>
          <a:bodyPr/>
          <a:lstStyle>
            <a:lvl1pPr>
              <a:defRPr>
                <a:solidFill>
                  <a:schemeClr val="tx1"/>
                </a:solidFill>
              </a:defRPr>
            </a:lvl1pPr>
          </a:lstStyle>
          <a:p>
            <a:r>
              <a:rPr lang="en-US" dirty="0"/>
              <a:t>Paste &amp; crop photo or click on the image icon below to insert photo.  Use a high quality photo from the customer, or a representative stock photo from Shutterstock or Getty.  Avoid overly strong colors that overpower other elements on slide.</a:t>
            </a:r>
          </a:p>
        </p:txBody>
      </p:sp>
      <p:pic>
        <p:nvPicPr>
          <p:cNvPr id="10" name="Picture 9">
            <a:extLst>
              <a:ext uri="{FF2B5EF4-FFF2-40B4-BE49-F238E27FC236}">
                <a16:creationId xmlns:a16="http://schemas.microsoft.com/office/drawing/2014/main" id="{A322D11D-963B-4221-A0BB-76AA5613B4AE}"/>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6097851" y="3428999"/>
            <a:ext cx="6094149" cy="3428999"/>
          </a:xfrm>
          <a:prstGeom prst="rect">
            <a:avLst/>
          </a:prstGeom>
          <a:ln>
            <a:noFill/>
          </a:ln>
        </p:spPr>
      </p:pic>
      <p:sp>
        <p:nvSpPr>
          <p:cNvPr id="18" name="Text Placeholder 5">
            <a:extLst>
              <a:ext uri="{FF2B5EF4-FFF2-40B4-BE49-F238E27FC236}">
                <a16:creationId xmlns:a16="http://schemas.microsoft.com/office/drawing/2014/main" id="{5CCE52BC-29B4-408D-89C6-717532438FEF}"/>
              </a:ext>
            </a:extLst>
          </p:cNvPr>
          <p:cNvSpPr>
            <a:spLocks noGrp="1"/>
          </p:cNvSpPr>
          <p:nvPr>
            <p:ph type="body" sz="quarter" idx="18" hasCustomPrompt="1"/>
          </p:nvPr>
        </p:nvSpPr>
        <p:spPr>
          <a:xfrm>
            <a:off x="6477000" y="3703214"/>
            <a:ext cx="5334000" cy="1695898"/>
          </a:xfrm>
        </p:spPr>
        <p:txBody>
          <a:bodyPr anchor="ctr" anchorCtr="0"/>
          <a:lstStyle>
            <a:lvl1pPr>
              <a:defRPr sz="2400">
                <a:solidFill>
                  <a:schemeClr val="bg1"/>
                </a:solidFill>
                <a:latin typeface="+mn-lt"/>
              </a:defRPr>
            </a:lvl1pPr>
            <a:lvl2pPr>
              <a:defRPr sz="6000">
                <a:solidFill>
                  <a:schemeClr val="accent2"/>
                </a:solidFill>
                <a:latin typeface="+mj-lt"/>
              </a:defRPr>
            </a:lvl2pPr>
            <a:lvl3pPr>
              <a:defRPr sz="6000">
                <a:solidFill>
                  <a:schemeClr val="accent2"/>
                </a:solidFill>
                <a:latin typeface="+mj-lt"/>
              </a:defRPr>
            </a:lvl3pPr>
            <a:lvl4pPr>
              <a:defRPr sz="6000">
                <a:solidFill>
                  <a:schemeClr val="accent2"/>
                </a:solidFill>
                <a:latin typeface="+mj-lt"/>
              </a:defRPr>
            </a:lvl4pPr>
            <a:lvl5pPr>
              <a:defRPr sz="6000">
                <a:solidFill>
                  <a:schemeClr val="accent2"/>
                </a:solidFill>
                <a:latin typeface="+mj-lt"/>
              </a:defRPr>
            </a:lvl5pPr>
          </a:lstStyle>
          <a:p>
            <a:pPr lvl="0"/>
            <a:r>
              <a:rPr lang="en-US" dirty="0"/>
              <a:t>“Quote here. Font: Oracle Sans 16-24. Color White Background 1. Can be maximized up to 24 to fill space, may go up to four or five lines.”</a:t>
            </a:r>
          </a:p>
        </p:txBody>
      </p:sp>
      <p:cxnSp>
        <p:nvCxnSpPr>
          <p:cNvPr id="19" name="Accent Mark">
            <a:extLst>
              <a:ext uri="{FF2B5EF4-FFF2-40B4-BE49-F238E27FC236}">
                <a16:creationId xmlns:a16="http://schemas.microsoft.com/office/drawing/2014/main" id="{1C24BAE1-1BDC-405F-9F33-0CA7E4158B1B}"/>
              </a:ext>
            </a:extLst>
          </p:cNvPr>
          <p:cNvCxnSpPr>
            <a:cxnSpLocks/>
          </p:cNvCxnSpPr>
          <p:nvPr userDrawn="1"/>
        </p:nvCxnSpPr>
        <p:spPr>
          <a:xfrm flipH="1">
            <a:off x="768095" y="2609850"/>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21" name="Content Placeholder 2">
            <a:extLst>
              <a:ext uri="{FF2B5EF4-FFF2-40B4-BE49-F238E27FC236}">
                <a16:creationId xmlns:a16="http://schemas.microsoft.com/office/drawing/2014/main" id="{705E5450-68E3-44F2-BC30-AF8D5CB4B27B}"/>
              </a:ext>
            </a:extLst>
          </p:cNvPr>
          <p:cNvSpPr>
            <a:spLocks noGrp="1"/>
          </p:cNvSpPr>
          <p:nvPr>
            <p:ph sz="quarter" idx="14" hasCustomPrompt="1"/>
          </p:nvPr>
        </p:nvSpPr>
        <p:spPr>
          <a:xfrm>
            <a:off x="766151" y="1193037"/>
            <a:ext cx="4932948" cy="1264412"/>
          </a:xfrm>
        </p:spPr>
        <p:txBody>
          <a:bodyPr/>
          <a:lstStyle>
            <a:lvl1pPr>
              <a:lnSpc>
                <a:spcPct val="99000"/>
              </a:lnSpc>
              <a:spcBef>
                <a:spcPts val="1000"/>
              </a:spcBef>
              <a:defRPr sz="2800">
                <a:solidFill>
                  <a:schemeClr val="tx1"/>
                </a:solidFill>
                <a:latin typeface="Oracle Sans Light" panose="020B0403020204020204" pitchFamily="34" charset="0"/>
                <a:cs typeface="Oracle Sans Light" panose="020B0403020204020204" pitchFamily="34" charset="0"/>
              </a:defRPr>
            </a:lvl1pPr>
          </a:lstStyle>
          <a:p>
            <a:pPr lvl="0"/>
            <a:r>
              <a:rPr lang="en-US" dirty="0"/>
              <a:t>Headline here. Font: Oracle Sans Light 28 point. Color: Dark Gray, Text 1 - maximum 3 lines</a:t>
            </a:r>
          </a:p>
        </p:txBody>
      </p:sp>
      <p:pic>
        <p:nvPicPr>
          <p:cNvPr id="26" name="OTag">
            <a:extLst>
              <a:ext uri="{FF2B5EF4-FFF2-40B4-BE49-F238E27FC236}">
                <a16:creationId xmlns:a16="http://schemas.microsoft.com/office/drawing/2014/main" id="{23827C60-8AE2-4B5B-8FE6-7AF603C2846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7" name="Text Placeholder 5">
            <a:extLst>
              <a:ext uri="{FF2B5EF4-FFF2-40B4-BE49-F238E27FC236}">
                <a16:creationId xmlns:a16="http://schemas.microsoft.com/office/drawing/2014/main" id="{9F9A2236-9B78-40CA-8305-A95781DCFFD0}"/>
              </a:ext>
            </a:extLst>
          </p:cNvPr>
          <p:cNvSpPr>
            <a:spLocks noGrp="1"/>
          </p:cNvSpPr>
          <p:nvPr>
            <p:ph type="body" sz="quarter" idx="19" hasCustomPrompt="1"/>
          </p:nvPr>
        </p:nvSpPr>
        <p:spPr>
          <a:xfrm>
            <a:off x="6463085" y="5763303"/>
            <a:ext cx="5334000" cy="256495"/>
          </a:xfrm>
        </p:spPr>
        <p:txBody>
          <a:bodyPr anchor="t" anchorCtr="0"/>
          <a:lstStyle>
            <a:lvl1pPr>
              <a:defRPr sz="1600" b="1">
                <a:solidFill>
                  <a:schemeClr val="bg1"/>
                </a:solidFill>
                <a:latin typeface="+mn-lt"/>
              </a:defRPr>
            </a:lvl1pPr>
            <a:lvl2pPr>
              <a:defRPr sz="6000">
                <a:solidFill>
                  <a:schemeClr val="accent2"/>
                </a:solidFill>
                <a:latin typeface="+mj-lt"/>
              </a:defRPr>
            </a:lvl2pPr>
            <a:lvl3pPr>
              <a:defRPr sz="6000">
                <a:solidFill>
                  <a:schemeClr val="accent2"/>
                </a:solidFill>
                <a:latin typeface="+mj-lt"/>
              </a:defRPr>
            </a:lvl3pPr>
            <a:lvl4pPr>
              <a:defRPr sz="6000">
                <a:solidFill>
                  <a:schemeClr val="accent2"/>
                </a:solidFill>
                <a:latin typeface="+mj-lt"/>
              </a:defRPr>
            </a:lvl4pPr>
            <a:lvl5pPr>
              <a:defRPr sz="6000">
                <a:solidFill>
                  <a:schemeClr val="accent2"/>
                </a:solidFill>
                <a:latin typeface="+mj-lt"/>
              </a:defRPr>
            </a:lvl5pPr>
          </a:lstStyle>
          <a:p>
            <a:pPr lvl="0"/>
            <a:r>
              <a:rPr lang="en-US" dirty="0" err="1"/>
              <a:t>Cust_Name</a:t>
            </a:r>
            <a:r>
              <a:rPr lang="en-US" dirty="0"/>
              <a:t> Oracle Sans Body 18 Bold</a:t>
            </a:r>
          </a:p>
        </p:txBody>
      </p:sp>
      <p:sp>
        <p:nvSpPr>
          <p:cNvPr id="16" name="Text Field">
            <a:extLst>
              <a:ext uri="{FF2B5EF4-FFF2-40B4-BE49-F238E27FC236}">
                <a16:creationId xmlns:a16="http://schemas.microsoft.com/office/drawing/2014/main" id="{A5099ECE-5C24-4A8E-B7E1-9ACFE2AB18E3}"/>
              </a:ext>
            </a:extLst>
          </p:cNvPr>
          <p:cNvSpPr>
            <a:spLocks noGrp="1"/>
          </p:cNvSpPr>
          <p:nvPr>
            <p:ph type="body" sz="quarter" idx="12" hasCustomPrompt="1"/>
          </p:nvPr>
        </p:nvSpPr>
        <p:spPr>
          <a:xfrm>
            <a:off x="769923" y="3888881"/>
            <a:ext cx="4933394" cy="2362200"/>
          </a:xfrm>
        </p:spPr>
        <p:txBody>
          <a:bodyPr/>
          <a:lstStyle>
            <a:lvl1pPr marL="0" marR="0" indent="0" algn="l" defTabSz="914400" rtl="0" eaLnBrk="1" fontAlgn="auto" latinLnBrk="0" hangingPunct="1">
              <a:lnSpc>
                <a:spcPct val="95000"/>
              </a:lnSpc>
              <a:spcBef>
                <a:spcPts val="1000"/>
              </a:spcBef>
              <a:spcAft>
                <a:spcPts val="0"/>
              </a:spcAft>
              <a:buClrTx/>
              <a:buSzTx/>
              <a:buFont typeface="System Font Regular"/>
              <a:buNone/>
              <a:tabLst/>
              <a:defRPr sz="1800">
                <a:solidFill>
                  <a:schemeClr val="tx1"/>
                </a:solidFill>
              </a:defRPr>
            </a:lvl1pPr>
          </a:lstStyle>
          <a:p>
            <a:r>
              <a:rPr lang="en-US" dirty="0"/>
              <a:t>Three benefit statement sentences – no bullets.  Most benefit statements will wrap in two lines, no more than three lines per statement.        Line spacing: single, paragraph spacing: 10 point before. Font: Oracle Sans 18-point, color: dark grey, text 1</a:t>
            </a:r>
          </a:p>
          <a:p>
            <a:pPr lvl="0"/>
            <a:endParaRPr lang="en-US" dirty="0"/>
          </a:p>
        </p:txBody>
      </p:sp>
      <p:sp>
        <p:nvSpPr>
          <p:cNvPr id="20" name="Text Placeholder 5">
            <a:extLst>
              <a:ext uri="{FF2B5EF4-FFF2-40B4-BE49-F238E27FC236}">
                <a16:creationId xmlns:a16="http://schemas.microsoft.com/office/drawing/2014/main" id="{9DA16299-3BA1-4CDA-88AF-D0A92A3A11EC}"/>
              </a:ext>
            </a:extLst>
          </p:cNvPr>
          <p:cNvSpPr>
            <a:spLocks noGrp="1"/>
          </p:cNvSpPr>
          <p:nvPr>
            <p:ph type="body" sz="quarter" idx="20" hasCustomPrompt="1"/>
          </p:nvPr>
        </p:nvSpPr>
        <p:spPr>
          <a:xfrm>
            <a:off x="6463085" y="6022540"/>
            <a:ext cx="5334000" cy="256495"/>
          </a:xfrm>
        </p:spPr>
        <p:txBody>
          <a:bodyPr anchor="t" anchorCtr="0"/>
          <a:lstStyle>
            <a:lvl1pPr>
              <a:defRPr sz="1600" b="0">
                <a:solidFill>
                  <a:schemeClr val="bg1"/>
                </a:solidFill>
                <a:latin typeface="+mn-lt"/>
              </a:defRPr>
            </a:lvl1pPr>
            <a:lvl2pPr>
              <a:defRPr sz="6000">
                <a:solidFill>
                  <a:schemeClr val="accent2"/>
                </a:solidFill>
                <a:latin typeface="+mj-lt"/>
              </a:defRPr>
            </a:lvl2pPr>
            <a:lvl3pPr>
              <a:defRPr sz="6000">
                <a:solidFill>
                  <a:schemeClr val="accent2"/>
                </a:solidFill>
                <a:latin typeface="+mj-lt"/>
              </a:defRPr>
            </a:lvl3pPr>
            <a:lvl4pPr>
              <a:defRPr sz="6000">
                <a:solidFill>
                  <a:schemeClr val="accent2"/>
                </a:solidFill>
                <a:latin typeface="+mj-lt"/>
              </a:defRPr>
            </a:lvl4pPr>
            <a:lvl5pPr>
              <a:defRPr sz="6000">
                <a:solidFill>
                  <a:schemeClr val="accent2"/>
                </a:solidFill>
                <a:latin typeface="+mj-lt"/>
              </a:defRPr>
            </a:lvl5pPr>
          </a:lstStyle>
          <a:p>
            <a:pPr lvl="0"/>
            <a:r>
              <a:rPr lang="en-US" dirty="0" err="1"/>
              <a:t>Cust_Title</a:t>
            </a:r>
            <a:r>
              <a:rPr lang="en-US" dirty="0"/>
              <a:t> Oracle Sans Body 16 Regular</a:t>
            </a:r>
          </a:p>
        </p:txBody>
      </p:sp>
    </p:spTree>
    <p:extLst>
      <p:ext uri="{BB962C8B-B14F-4D97-AF65-F5344CB8AC3E}">
        <p14:creationId xmlns:p14="http://schemas.microsoft.com/office/powerpoint/2010/main" val="1195785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showMasterSp="0" userDrawn="1">
  <p:cSld name="2_Dark - Metric">
    <p:bg>
      <p:bgPr>
        <a:solidFill>
          <a:schemeClr val="tx1"/>
        </a:solidFill>
        <a:effectLst/>
      </p:bgPr>
    </p:bg>
    <p:spTree>
      <p:nvGrpSpPr>
        <p:cNvPr id="1" name=""/>
        <p:cNvGrpSpPr/>
        <p:nvPr/>
      </p:nvGrpSpPr>
      <p:grpSpPr>
        <a:xfrm>
          <a:off x="0" y="0"/>
          <a:ext cx="0" cy="0"/>
          <a:chOff x="0" y="0"/>
          <a:chExt cx="0" cy="0"/>
        </a:xfrm>
      </p:grpSpPr>
      <p:pic>
        <p:nvPicPr>
          <p:cNvPr id="15" name="Data Texture Image">
            <a:extLst>
              <a:ext uri="{FF2B5EF4-FFF2-40B4-BE49-F238E27FC236}">
                <a16:creationId xmlns:a16="http://schemas.microsoft.com/office/drawing/2014/main" id="{4D9E0825-2EB6-4942-8A02-54702E15897D}"/>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rcRect l="50000"/>
          <a:stretch>
            <a:fillRect/>
          </a:stretch>
        </p:blipFill>
        <p:spPr>
          <a:xfrm>
            <a:off x="6095998" y="0"/>
            <a:ext cx="6096002" cy="6858000"/>
          </a:xfrm>
          <a:prstGeom prst="rect">
            <a:avLst/>
          </a:prstGeom>
        </p:spPr>
      </p:pic>
      <p:pic>
        <p:nvPicPr>
          <p:cNvPr id="12" name="OTag">
            <a:extLst>
              <a:ext uri="{FF2B5EF4-FFF2-40B4-BE49-F238E27FC236}">
                <a16:creationId xmlns:a16="http://schemas.microsoft.com/office/drawing/2014/main" id="{E8A7F756-6885-FD4D-8CAC-01911AF996C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3" y="6355080"/>
            <a:ext cx="502920" cy="502920"/>
          </a:xfrm>
          <a:prstGeom prst="rect">
            <a:avLst/>
          </a:prstGeom>
        </p:spPr>
      </p:pic>
      <p:sp>
        <p:nvSpPr>
          <p:cNvPr id="13" name="Slide Number">
            <a:extLst>
              <a:ext uri="{FF2B5EF4-FFF2-40B4-BE49-F238E27FC236}">
                <a16:creationId xmlns:a16="http://schemas.microsoft.com/office/drawing/2014/main" id="{FCAAB249-B453-7C45-A6AF-DF393B62BD8C}"/>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t>‹#›</a:t>
            </a:fld>
            <a:endParaRPr lang="en-US"/>
          </a:p>
        </p:txBody>
      </p:sp>
      <p:sp>
        <p:nvSpPr>
          <p:cNvPr id="14" name="Footer">
            <a:extLst>
              <a:ext uri="{FF2B5EF4-FFF2-40B4-BE49-F238E27FC236}">
                <a16:creationId xmlns:a16="http://schemas.microsoft.com/office/drawing/2014/main" id="{CADFF530-7EC4-0543-AEE1-6BF2FB6410A0}"/>
              </a:ext>
            </a:extLst>
          </p:cNvPr>
          <p:cNvSpPr>
            <a:spLocks noGrp="1"/>
          </p:cNvSpPr>
          <p:nvPr>
            <p:ph type="ftr" sz="quarter" idx="3"/>
          </p:nvPr>
        </p:nvSpPr>
        <p:spPr>
          <a:xfrm>
            <a:off x="1127760" y="6423980"/>
            <a:ext cx="4021122" cy="365125"/>
          </a:xfrm>
          <a:prstGeom prst="rect">
            <a:avLst/>
          </a:prstGeom>
        </p:spPr>
        <p:txBody>
          <a:bodyPr vert="horz" lIns="0" tIns="0" rIns="0" bIns="0" rtlCol="0" anchor="ctr"/>
          <a:lstStyle>
            <a:lvl1pPr algn="l">
              <a:defRPr sz="1000">
                <a:solidFill>
                  <a:srgbClr val="8B8580"/>
                </a:solidFill>
              </a:defRPr>
            </a:lvl1pPr>
          </a:lstStyle>
          <a:p>
            <a:r>
              <a:rPr lang="en-US"/>
              <a:t>Copyright © 2019, Oracle and/or its affiliates. All rights reserved.</a:t>
            </a:r>
          </a:p>
        </p:txBody>
      </p:sp>
      <p:sp>
        <p:nvSpPr>
          <p:cNvPr id="16" name="Text Field">
            <a:extLst>
              <a:ext uri="{FF2B5EF4-FFF2-40B4-BE49-F238E27FC236}">
                <a16:creationId xmlns:a16="http://schemas.microsoft.com/office/drawing/2014/main" id="{7409CAB6-76E7-5A4A-82F7-8D2B98C6DD05}"/>
              </a:ext>
            </a:extLst>
          </p:cNvPr>
          <p:cNvSpPr>
            <a:spLocks noGrp="1"/>
          </p:cNvSpPr>
          <p:nvPr>
            <p:ph type="body" sz="quarter" idx="12"/>
          </p:nvPr>
        </p:nvSpPr>
        <p:spPr>
          <a:xfrm>
            <a:off x="758952" y="3682999"/>
            <a:ext cx="5081014" cy="241604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7" name="Accent Mark">
            <a:extLst>
              <a:ext uri="{FF2B5EF4-FFF2-40B4-BE49-F238E27FC236}">
                <a16:creationId xmlns:a16="http://schemas.microsoft.com/office/drawing/2014/main" id="{3F1F789C-055A-B94A-B592-6BAC45CA4CA5}"/>
              </a:ext>
            </a:extLst>
          </p:cNvPr>
          <p:cNvCxnSpPr/>
          <p:nvPr userDrawn="1"/>
        </p:nvCxnSpPr>
        <p:spPr>
          <a:xfrm flipH="1">
            <a:off x="768096" y="342899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9" name="Metric">
            <a:extLst>
              <a:ext uri="{FF2B5EF4-FFF2-40B4-BE49-F238E27FC236}">
                <a16:creationId xmlns:a16="http://schemas.microsoft.com/office/drawing/2014/main" id="{6D46810D-06AF-8048-A8FC-EB9C64BA9823}"/>
              </a:ext>
            </a:extLst>
          </p:cNvPr>
          <p:cNvSpPr>
            <a:spLocks noGrp="1"/>
          </p:cNvSpPr>
          <p:nvPr>
            <p:ph type="body" sz="quarter" idx="11" hasCustomPrompt="1"/>
          </p:nvPr>
        </p:nvSpPr>
        <p:spPr>
          <a:xfrm>
            <a:off x="761286" y="2297522"/>
            <a:ext cx="5078335" cy="877163"/>
          </a:xfrm>
          <a:prstGeom prst="rect">
            <a:avLst/>
          </a:prstGeom>
        </p:spPr>
        <p:txBody>
          <a:bodyPr wrap="square" lIns="0" rIns="0" anchor="b" anchorCtr="0">
            <a:spAutoFit/>
          </a:bodyPr>
          <a:lstStyle>
            <a:lvl1pPr marL="0" indent="0">
              <a:buNone/>
              <a:defRPr sz="5998" b="0">
                <a:solidFill>
                  <a:schemeClr val="accent6"/>
                </a:solidFill>
                <a:latin typeface="Georgia" panose="02040502050405020303" pitchFamily="18" charset="0"/>
              </a:defRPr>
            </a:lvl1pPr>
          </a:lstStyle>
          <a:p>
            <a:pPr lvl="0"/>
            <a:r>
              <a:rPr lang="en-US"/>
              <a:t>XX%</a:t>
            </a:r>
          </a:p>
        </p:txBody>
      </p:sp>
    </p:spTree>
    <p:extLst>
      <p:ext uri="{BB962C8B-B14F-4D97-AF65-F5344CB8AC3E}">
        <p14:creationId xmlns:p14="http://schemas.microsoft.com/office/powerpoint/2010/main" val="3908618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a14="http://schemas.microsoft.com/office/drawing/2010/main" xmlns="">
      <p:transition spd="med">
        <p:fade/>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showMasterSp="0" userDrawn="1">
  <p:cSld name="5_ Light Content and device shell">
    <p:bg>
      <p:bgPr>
        <a:blipFill dpi="0" rotWithShape="1">
          <a:blip r:embed="rId9">
            <a:lum/>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E38162-4BFF-D845-BB5F-8FD8DD1D9FD0}"/>
              </a:ext>
            </a:extLst>
          </p:cNvPr>
          <p:cNvPicPr>
            <a:picLocks noChangeAspect="1"/>
          </p:cNvPicPr>
          <p:nvPr userDrawn="1">
            <p:custDataLst>
              <p:tags r:id="rId1"/>
            </p:custDataLst>
          </p:nvPr>
        </p:nvPicPr>
        <p:blipFill>
          <a:blip r:embed="rId10">
            <a:extLst>
              <a:ext uri="{28A0092B-C50C-407E-A947-70E740481C1C}">
                <a14:useLocalDpi xmlns:a14="http://schemas.microsoft.com/office/drawing/2010/main"/>
              </a:ext>
            </a:extLst>
          </a:blip>
          <a:stretch>
            <a:fillRect/>
          </a:stretch>
        </p:blipFill>
        <p:spPr>
          <a:xfrm>
            <a:off x="6253247" y="0"/>
            <a:ext cx="5952010" cy="6858000"/>
          </a:xfrm>
          <a:prstGeom prst="rect">
            <a:avLst/>
          </a:prstGeom>
        </p:spPr>
      </p:pic>
      <p:sp>
        <p:nvSpPr>
          <p:cNvPr id="2" name="Title 1">
            <a:extLst>
              <a:ext uri="{FF2B5EF4-FFF2-40B4-BE49-F238E27FC236}">
                <a16:creationId xmlns:a16="http://schemas.microsoft.com/office/drawing/2014/main" id="{607B599F-269A-4E45-BB4E-31A49D2385EB}"/>
              </a:ext>
            </a:extLst>
          </p:cNvPr>
          <p:cNvSpPr>
            <a:spLocks noGrp="1"/>
          </p:cNvSpPr>
          <p:nvPr>
            <p:ph type="title" hasCustomPrompt="1"/>
            <p:custDataLst>
              <p:tags r:id="rId2"/>
            </p:custDataLst>
          </p:nvPr>
        </p:nvSpPr>
        <p:spPr>
          <a:xfrm>
            <a:off x="757515" y="1746566"/>
            <a:ext cx="4329193" cy="1233355"/>
          </a:xfrm>
        </p:spPr>
        <p:txBody>
          <a:bodyPr vert="horz" lIns="0" tIns="45720" rIns="0" bIns="45720" rtlCol="0" anchor="b">
            <a:normAutofit/>
          </a:bodyPr>
          <a:lstStyle>
            <a:lvl1pPr>
              <a:lnSpc>
                <a:spcPct val="100000"/>
              </a:lnSpc>
              <a:spcBef>
                <a:spcPct val="0"/>
              </a:spcBef>
              <a:defRPr lang="en-US" sz="2800" b="1" i="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a:t>Headline</a:t>
            </a:r>
          </a:p>
        </p:txBody>
      </p:sp>
      <p:sp>
        <p:nvSpPr>
          <p:cNvPr id="14" name="Rectangle 13">
            <a:extLst>
              <a:ext uri="{FF2B5EF4-FFF2-40B4-BE49-F238E27FC236}">
                <a16:creationId xmlns:a16="http://schemas.microsoft.com/office/drawing/2014/main" id="{05D2C10D-F209-B443-9F3C-0B55EDFF601F}"/>
              </a:ext>
            </a:extLst>
          </p:cNvPr>
          <p:cNvSpPr/>
          <p:nvPr userDrawn="1">
            <p:custDataLst>
              <p:tags r:id="rId3"/>
            </p:custDataLst>
          </p:nvPr>
        </p:nvSpPr>
        <p:spPr>
          <a:xfrm>
            <a:off x="768094" y="3390993"/>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12D2A"/>
              </a:solidFill>
            </a:endParaRPr>
          </a:p>
        </p:txBody>
      </p:sp>
      <p:sp>
        <p:nvSpPr>
          <p:cNvPr id="16" name="Text Placeholder 33">
            <a:extLst>
              <a:ext uri="{FF2B5EF4-FFF2-40B4-BE49-F238E27FC236}">
                <a16:creationId xmlns:a16="http://schemas.microsoft.com/office/drawing/2014/main" id="{CA1EB75D-E41B-274E-955B-040FA63E710E}"/>
              </a:ext>
            </a:extLst>
          </p:cNvPr>
          <p:cNvSpPr>
            <a:spLocks noGrp="1"/>
          </p:cNvSpPr>
          <p:nvPr>
            <p:ph type="body" sz="quarter" idx="17"/>
            <p:custDataLst>
              <p:tags r:id="rId4"/>
            </p:custDataLst>
          </p:nvPr>
        </p:nvSpPr>
        <p:spPr>
          <a:xfrm>
            <a:off x="768095" y="3883152"/>
            <a:ext cx="4329194" cy="2450741"/>
          </a:xfrm>
        </p:spPr>
        <p:txBody>
          <a:bodyPr lIns="0">
            <a:noAutofit/>
          </a:bodyPr>
          <a:lstStyle>
            <a:lvl1pPr marL="282575" indent="-282575">
              <a:lnSpc>
                <a:spcPct val="100000"/>
              </a:lnSpc>
              <a:buFont typeface="Wingdings" pitchFamily="2" charset="2"/>
              <a:buChar char="§"/>
              <a:defRPr sz="1800" b="0" i="0">
                <a:latin typeface="Oracle Sans" panose="020B0503020204020204" pitchFamily="34" charset="0"/>
                <a:cs typeface="Oracle Sans" panose="020B0503020204020204" pitchFamily="34" charset="0"/>
              </a:defRPr>
            </a:lvl1pPr>
            <a:lvl2pPr marL="533400" indent="-214313">
              <a:lnSpc>
                <a:spcPct val="100000"/>
              </a:lnSpc>
              <a:buFont typeface="Arial" panose="020B0604020202020204" pitchFamily="34" charset="0"/>
              <a:buChar char="•"/>
              <a:defRPr sz="1600"/>
            </a:lvl2pPr>
            <a:lvl3pPr marL="711200" indent="-177800">
              <a:lnSpc>
                <a:spcPct val="100000"/>
              </a:lnSpc>
              <a:buFont typeface="System Font Regular"/>
              <a:buChar char="–"/>
              <a:defRPr sz="1600"/>
            </a:lvl3pPr>
            <a:lvl4pPr marL="889000" indent="-177800">
              <a:lnSpc>
                <a:spcPct val="100000"/>
              </a:lnSpc>
              <a:buFont typeface="Arial" panose="020B0604020202020204" pitchFamily="34" charset="0"/>
              <a:buChar char="•"/>
              <a:defRPr sz="1600"/>
            </a:lvl4pPr>
            <a:lvl5pPr marL="1162050" indent="-225425">
              <a:lnSpc>
                <a:spcPct val="100000"/>
              </a:lnSpc>
              <a:buFont typeface="Arial" panose="020B0604020202020204" pitchFamily="34" charset="0"/>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9">
            <a:extLst>
              <a:ext uri="{FF2B5EF4-FFF2-40B4-BE49-F238E27FC236}">
                <a16:creationId xmlns:a16="http://schemas.microsoft.com/office/drawing/2014/main" id="{51464CF0-E524-5A44-AF7D-64C8E7C89623}"/>
              </a:ext>
            </a:extLst>
          </p:cNvPr>
          <p:cNvSpPr>
            <a:spLocks noGrp="1"/>
          </p:cNvSpPr>
          <p:nvPr>
            <p:ph type="sldNum" sz="quarter" idx="4"/>
            <p:custDataLst>
              <p:tags r:id="rId5"/>
            </p:custDataLst>
          </p:nvPr>
        </p:nvSpPr>
        <p:spPr>
          <a:xfrm>
            <a:off x="757515" y="6356350"/>
            <a:ext cx="386443" cy="365125"/>
          </a:xfrm>
          <a:prstGeom prst="rect">
            <a:avLst/>
          </a:prstGeom>
        </p:spPr>
        <p:txBody>
          <a:bodyPr vert="horz" lIns="91440" tIns="45720" rIns="91440" bIns="45720" rtlCol="0" anchor="ctr"/>
          <a:lstStyle>
            <a:lvl1pPr algn="l">
              <a:defRPr sz="1000">
                <a:solidFill>
                  <a:srgbClr val="A6ACA9"/>
                </a:solidFill>
                <a:latin typeface="+mn-lt"/>
                <a:cs typeface="Oracle Sans" panose="020B0503020204020204" pitchFamily="34" charset="0"/>
              </a:defRPr>
            </a:lvl1pPr>
          </a:lstStyle>
          <a:p>
            <a:fld id="{7C371504-33D9-B044-8C50-620C44A06CB1}" type="slidenum">
              <a:rPr lang="en-US" smtClean="0"/>
              <a:t>‹#›</a:t>
            </a:fld>
            <a:endParaRPr lang="en-US"/>
          </a:p>
        </p:txBody>
      </p:sp>
      <p:sp>
        <p:nvSpPr>
          <p:cNvPr id="17" name="Footer Placeholder 3">
            <a:extLst>
              <a:ext uri="{FF2B5EF4-FFF2-40B4-BE49-F238E27FC236}">
                <a16:creationId xmlns:a16="http://schemas.microsoft.com/office/drawing/2014/main" id="{E314D940-51DD-8F47-B9F0-C0B171959C31}"/>
              </a:ext>
            </a:extLst>
          </p:cNvPr>
          <p:cNvSpPr>
            <a:spLocks noGrp="1"/>
          </p:cNvSpPr>
          <p:nvPr>
            <p:ph type="ftr" sz="quarter" idx="28"/>
            <p:custDataLst>
              <p:tags r:id="rId6"/>
            </p:custDataLst>
          </p:nvPr>
        </p:nvSpPr>
        <p:spPr>
          <a:xfrm>
            <a:off x="1143958" y="6356350"/>
            <a:ext cx="5191528" cy="365125"/>
          </a:xfrm>
        </p:spPr>
        <p:txBody>
          <a:bodyPr/>
          <a:lstStyle>
            <a:lvl1pPr>
              <a:defRPr>
                <a:solidFill>
                  <a:srgbClr val="A6ACA9"/>
                </a:solidFill>
              </a:defRPr>
            </a:lvl1pPr>
          </a:lstStyle>
          <a:p>
            <a:r>
              <a:rPr lang="en-US"/>
              <a:t>Copyright © 2020, Oracle and/or its affiliates. All rights reserved</a:t>
            </a:r>
          </a:p>
        </p:txBody>
      </p:sp>
      <p:pic>
        <p:nvPicPr>
          <p:cNvPr id="10" name="Picture 9">
            <a:extLst>
              <a:ext uri="{FF2B5EF4-FFF2-40B4-BE49-F238E27FC236}">
                <a16:creationId xmlns:a16="http://schemas.microsoft.com/office/drawing/2014/main" id="{93530CC5-62AC-F44D-9FE3-159CE8CDF5B6}"/>
              </a:ext>
            </a:extLst>
          </p:cNvPr>
          <p:cNvPicPr>
            <a:picLocks noChangeAspect="1"/>
          </p:cNvPicPr>
          <p:nvPr userDrawn="1">
            <p:custDataLst>
              <p:tags r:id="rId7"/>
            </p:custDataLst>
          </p:nvPr>
        </p:nvPicPr>
        <p:blipFill>
          <a:blip r:embed="rId11">
            <a:extLst>
              <a:ext uri="{28A0092B-C50C-407E-A947-70E740481C1C}">
                <a14:useLocalDpi xmlns:a14="http://schemas.microsoft.com/office/drawing/2010/main"/>
              </a:ext>
            </a:extLst>
          </a:blip>
          <a:stretch>
            <a:fillRect/>
          </a:stretch>
        </p:blipFill>
        <p:spPr>
          <a:xfrm>
            <a:off x="11443751" y="6356350"/>
            <a:ext cx="502920" cy="502920"/>
          </a:xfrm>
          <a:prstGeom prst="rect">
            <a:avLst/>
          </a:prstGeom>
        </p:spPr>
      </p:pic>
    </p:spTree>
    <p:extLst>
      <p:ext uri="{BB962C8B-B14F-4D97-AF65-F5344CB8AC3E}">
        <p14:creationId xmlns:p14="http://schemas.microsoft.com/office/powerpoint/2010/main" val="1638855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p15="http://schemas.microsoft.com/office/powerpoint/2012/main">
      <p:transition spd="med">
        <p:fade/>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userDrawn="1">
  <p:cSld name="Big Statement and Content">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C4DF7EE0-D6CF-4C3D-A0D2-443433528985}"/>
              </a:ext>
            </a:extLst>
          </p:cNvPr>
          <p:cNvCxnSpPr/>
          <p:nvPr userDrawn="1"/>
        </p:nvCxnSpPr>
        <p:spPr>
          <a:xfrm>
            <a:off x="859536" y="4979476"/>
            <a:ext cx="649224" cy="0"/>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sp>
        <p:nvSpPr>
          <p:cNvPr id="10" name="Title 19">
            <a:extLst>
              <a:ext uri="{FF2B5EF4-FFF2-40B4-BE49-F238E27FC236}">
                <a16:creationId xmlns:a16="http://schemas.microsoft.com/office/drawing/2014/main" id="{FBA0AA59-2C44-4895-A8A2-6FF382A585A8}"/>
              </a:ext>
            </a:extLst>
          </p:cNvPr>
          <p:cNvSpPr>
            <a:spLocks noGrp="1"/>
          </p:cNvSpPr>
          <p:nvPr>
            <p:ph type="title" hasCustomPrompt="1"/>
          </p:nvPr>
        </p:nvSpPr>
        <p:spPr>
          <a:xfrm>
            <a:off x="838200" y="1828800"/>
            <a:ext cx="4953000" cy="2932022"/>
          </a:xfrm>
        </p:spPr>
        <p:txBody>
          <a:bodyPr wrap="square" anchor="b">
            <a:noAutofit/>
          </a:bodyPr>
          <a:lstStyle>
            <a:lvl1pPr>
              <a:lnSpc>
                <a:spcPct val="85000"/>
              </a:lnSpc>
              <a:defRPr sz="7200" baseline="0"/>
            </a:lvl1pPr>
          </a:lstStyle>
          <a:p>
            <a:r>
              <a:rPr lang="en-US" dirty="0"/>
              <a:t>Click to Edit Big Statement</a:t>
            </a:r>
          </a:p>
        </p:txBody>
      </p:sp>
      <p:sp>
        <p:nvSpPr>
          <p:cNvPr id="4" name="Content Placeholder 3">
            <a:extLst>
              <a:ext uri="{FF2B5EF4-FFF2-40B4-BE49-F238E27FC236}">
                <a16:creationId xmlns:a16="http://schemas.microsoft.com/office/drawing/2014/main" id="{DFB4327D-2319-4D01-B609-4ECBD648F884}"/>
              </a:ext>
            </a:extLst>
          </p:cNvPr>
          <p:cNvSpPr>
            <a:spLocks noGrp="1"/>
          </p:cNvSpPr>
          <p:nvPr>
            <p:ph sz="quarter" idx="11"/>
          </p:nvPr>
        </p:nvSpPr>
        <p:spPr>
          <a:xfrm>
            <a:off x="6400800" y="914400"/>
            <a:ext cx="4953000" cy="5029200"/>
          </a:xfrm>
        </p:spPr>
        <p:txBody>
          <a:bodyPr anchor="ctr"/>
          <a:lstStyle>
            <a:lvl1pPr marL="0" indent="0">
              <a:spcBef>
                <a:spcPts val="1200"/>
              </a:spcBef>
              <a:spcAft>
                <a:spcPts val="0"/>
              </a:spcAft>
              <a:buNone/>
              <a:defRPr sz="1800">
                <a:solidFill>
                  <a:schemeClr val="tx1"/>
                </a:solidFill>
                <a:latin typeface="Visby CF Medium" panose="00000600000000000000" pitchFamily="50" charset="0"/>
              </a:defRPr>
            </a:lvl1pPr>
            <a:lvl2pPr>
              <a:spcBef>
                <a:spcPts val="1200"/>
              </a:spcBef>
              <a:spcAft>
                <a:spcPts val="0"/>
              </a:spcAft>
              <a:buNone/>
              <a:defRPr sz="2000">
                <a:solidFill>
                  <a:srgbClr val="0094B6"/>
                </a:solidFill>
                <a:latin typeface="Visby CF Medium" panose="00000600000000000000" pitchFamily="50" charset="0"/>
              </a:defRPr>
            </a:lvl2pPr>
            <a:lvl3pPr>
              <a:spcBef>
                <a:spcPts val="1200"/>
              </a:spcBef>
              <a:spcAft>
                <a:spcPts val="0"/>
              </a:spcAft>
              <a:buNone/>
              <a:defRPr sz="2000">
                <a:solidFill>
                  <a:srgbClr val="0094B6"/>
                </a:solidFill>
                <a:latin typeface="Visby CF Medium" panose="00000600000000000000" pitchFamily="50" charset="0"/>
              </a:defRPr>
            </a:lvl3pPr>
            <a:lvl4pPr>
              <a:spcBef>
                <a:spcPts val="1200"/>
              </a:spcBef>
              <a:spcAft>
                <a:spcPts val="0"/>
              </a:spcAft>
              <a:buNone/>
              <a:defRPr sz="2000">
                <a:solidFill>
                  <a:srgbClr val="0094B6"/>
                </a:solidFill>
                <a:latin typeface="Visby CF Medium" panose="00000600000000000000" pitchFamily="50" charset="0"/>
              </a:defRPr>
            </a:lvl4pPr>
            <a:lvl5pPr marL="0" indent="0">
              <a:spcBef>
                <a:spcPts val="1200"/>
              </a:spcBef>
              <a:spcAft>
                <a:spcPts val="0"/>
              </a:spcAft>
              <a:buNone/>
              <a:defRPr sz="2000">
                <a:solidFill>
                  <a:srgbClr val="0094B6"/>
                </a:solidFill>
                <a:latin typeface="Visby CF Medium" panose="00000600000000000000" pitchFamily="50" charset="0"/>
              </a:defRPr>
            </a:lvl5pPr>
          </a:lstStyle>
          <a:p>
            <a:pPr lvl="0"/>
            <a:r>
              <a:rPr lang="en-US"/>
              <a:t>Click to edit Master text styles</a:t>
            </a:r>
          </a:p>
        </p:txBody>
      </p:sp>
      <p:sp>
        <p:nvSpPr>
          <p:cNvPr id="9" name="Text Placeholder 11">
            <a:extLst>
              <a:ext uri="{FF2B5EF4-FFF2-40B4-BE49-F238E27FC236}">
                <a16:creationId xmlns:a16="http://schemas.microsoft.com/office/drawing/2014/main" id="{BE826672-5CFA-9240-952B-DE347561D95B}"/>
              </a:ext>
            </a:extLst>
          </p:cNvPr>
          <p:cNvSpPr>
            <a:spLocks noGrp="1"/>
          </p:cNvSpPr>
          <p:nvPr>
            <p:ph type="body" sz="quarter" idx="10" hasCustomPrompt="1"/>
          </p:nvPr>
        </p:nvSpPr>
        <p:spPr>
          <a:xfrm>
            <a:off x="838200" y="457200"/>
            <a:ext cx="4953000" cy="228600"/>
          </a:xfrm>
        </p:spPr>
        <p:txBody>
          <a:bodyPr vert="horz" wrap="none" lIns="0" tIns="0" rIns="0" bIns="0" rtlCol="0" anchor="b">
            <a:noAutofit/>
          </a:bodyPr>
          <a:lstStyle>
            <a:lvl1pPr>
              <a:spcAft>
                <a:spcPts val="0"/>
              </a:spcAft>
              <a:defRPr lang="en-US" sz="1050" cap="all" spc="50">
                <a:solidFill>
                  <a:srgbClr val="505050"/>
                </a:solidFill>
              </a:defRPr>
            </a:lvl1pPr>
          </a:lstStyle>
          <a:p>
            <a:pPr marL="0" lvl="0" indent="0">
              <a:buNone/>
            </a:pPr>
            <a:r>
              <a:rPr lang="en-US"/>
              <a:t>Click to edit EYEBROW</a:t>
            </a:r>
          </a:p>
        </p:txBody>
      </p:sp>
      <p:sp>
        <p:nvSpPr>
          <p:cNvPr id="5" name="Rectangle 4">
            <a:extLst>
              <a:ext uri="{FF2B5EF4-FFF2-40B4-BE49-F238E27FC236}">
                <a16:creationId xmlns:a16="http://schemas.microsoft.com/office/drawing/2014/main" id="{BC7ACE53-E48D-8845-9755-D40AADA3E34D}"/>
              </a:ext>
            </a:extLst>
          </p:cNvPr>
          <p:cNvSpPr/>
          <p:nvPr userDrawn="1"/>
        </p:nvSpPr>
        <p:spPr>
          <a:xfrm>
            <a:off x="1051337" y="6328317"/>
            <a:ext cx="2286000" cy="301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3911106"/>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preserve="1" userDrawn="1">
  <p:cSld name="Light - Title">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C96C0F11-AAE4-4147-BF68-F2C0EE13073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860484" y="20917"/>
            <a:ext cx="4331516" cy="2542941"/>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AE562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5595"/>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3188"/>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9" name="object 9">
            <a:extLst>
              <a:ext uri="{FF2B5EF4-FFF2-40B4-BE49-F238E27FC236}">
                <a16:creationId xmlns:a16="http://schemas.microsoft.com/office/drawing/2014/main" id="{26349A69-90E3-45DB-BC86-3B7FB26B13E2}"/>
              </a:ext>
            </a:extLst>
          </p:cNvPr>
          <p:cNvSpPr/>
          <p:nvPr userDrawn="1"/>
        </p:nvSpPr>
        <p:spPr>
          <a:xfrm>
            <a:off x="0" y="0"/>
            <a:ext cx="190482" cy="6857365"/>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968"/>
          </a:p>
        </p:txBody>
      </p:sp>
    </p:spTree>
    <p:extLst>
      <p:ext uri="{BB962C8B-B14F-4D97-AF65-F5344CB8AC3E}">
        <p14:creationId xmlns:p14="http://schemas.microsoft.com/office/powerpoint/2010/main" val="749605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Light - Title 1 Column">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14698CB0-77BC-6148-8112-EFC83C0F580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7" name="Content Placeholder 6">
            <a:extLst>
              <a:ext uri="{FF2B5EF4-FFF2-40B4-BE49-F238E27FC236}">
                <a16:creationId xmlns:a16="http://schemas.microsoft.com/office/drawing/2014/main" id="{07A30E9B-4EB7-4882-9E42-67210E9CC0B4}"/>
              </a:ext>
            </a:extLst>
          </p:cNvPr>
          <p:cNvSpPr>
            <a:spLocks noGrp="1"/>
          </p:cNvSpPr>
          <p:nvPr>
            <p:ph sz="quarter" idx="13"/>
          </p:nvPr>
        </p:nvSpPr>
        <p:spPr>
          <a:xfrm>
            <a:off x="771525" y="1600200"/>
            <a:ext cx="10677525" cy="4507992"/>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a:extLst>
              <a:ext uri="{FF2B5EF4-FFF2-40B4-BE49-F238E27FC236}">
                <a16:creationId xmlns:a16="http://schemas.microsoft.com/office/drawing/2014/main" id="{35CB6F3B-CCE4-4193-8EAA-C4A6D27C7DAD}"/>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2131DBF8-F618-4198-88BA-FD1569B2979A}"/>
              </a:ext>
            </a:extLst>
          </p:cNvPr>
          <p:cNvSpPr>
            <a:spLocks noGrp="1"/>
          </p:cNvSpPr>
          <p:nvPr>
            <p:ph type="dt" sz="half" idx="14"/>
          </p:nvPr>
        </p:nvSpPr>
        <p:spPr/>
        <p:txBody>
          <a:bodyPr/>
          <a:lstStyle/>
          <a:p>
            <a:endParaRPr lang="en-US" dirty="0"/>
          </a:p>
        </p:txBody>
      </p:sp>
      <p:sp>
        <p:nvSpPr>
          <p:cNvPr id="3" name="Footer Placeholder 2">
            <a:extLst>
              <a:ext uri="{FF2B5EF4-FFF2-40B4-BE49-F238E27FC236}">
                <a16:creationId xmlns:a16="http://schemas.microsoft.com/office/drawing/2014/main" id="{158AA26E-E9A4-4CE1-9157-28062D2322ED}"/>
              </a:ext>
            </a:extLst>
          </p:cNvPr>
          <p:cNvSpPr>
            <a:spLocks noGrp="1"/>
          </p:cNvSpPr>
          <p:nvPr>
            <p:ph type="ftr" sz="quarter" idx="15"/>
          </p:nvPr>
        </p:nvSpPr>
        <p:spPr/>
        <p:txBody>
          <a:bodyPr/>
          <a:lstStyle/>
          <a:p>
            <a:r>
              <a:rPr lang="en-US"/>
              <a:t>Copyright © 2021, Oracle and/or its affiliates, Confidential: Internal</a:t>
            </a:r>
            <a:endParaRPr lang="en-US" dirty="0"/>
          </a:p>
        </p:txBody>
      </p:sp>
      <p:sp>
        <p:nvSpPr>
          <p:cNvPr id="4" name="Slide Number Placeholder 3">
            <a:extLst>
              <a:ext uri="{FF2B5EF4-FFF2-40B4-BE49-F238E27FC236}">
                <a16:creationId xmlns:a16="http://schemas.microsoft.com/office/drawing/2014/main" id="{0FB3DA01-00EF-4B14-8325-24C1135260F9}"/>
              </a:ext>
            </a:extLst>
          </p:cNvPr>
          <p:cNvSpPr>
            <a:spLocks noGrp="1"/>
          </p:cNvSpPr>
          <p:nvPr>
            <p:ph type="sldNum" sz="quarter" idx="16"/>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15901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Dark - Title 1 Column">
    <p:bg>
      <p:bgRef idx="1001">
        <a:schemeClr val="bg1"/>
      </p:bgRef>
    </p:bg>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6D6FFA39-C5A8-964A-B2FE-D6F8EB7EB96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4" name="Content Placeholder 3">
            <a:extLst>
              <a:ext uri="{FF2B5EF4-FFF2-40B4-BE49-F238E27FC236}">
                <a16:creationId xmlns:a16="http://schemas.microsoft.com/office/drawing/2014/main" id="{48DE7315-8D61-4C6A-B9C0-F07567A04CC5}"/>
              </a:ext>
            </a:extLst>
          </p:cNvPr>
          <p:cNvSpPr>
            <a:spLocks noGrp="1"/>
          </p:cNvSpPr>
          <p:nvPr>
            <p:ph sz="quarter" idx="13"/>
          </p:nvPr>
        </p:nvSpPr>
        <p:spPr>
          <a:xfrm>
            <a:off x="771525" y="1600200"/>
            <a:ext cx="1067117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B97CAD67-FAD1-46CA-BDA2-0A0141647918}"/>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B13D7001-FB5A-4601-97ED-F7B118AEEF1B}"/>
              </a:ext>
            </a:extLst>
          </p:cNvPr>
          <p:cNvSpPr>
            <a:spLocks noGrp="1"/>
          </p:cNvSpPr>
          <p:nvPr>
            <p:ph type="dt" sz="half" idx="14"/>
          </p:nvPr>
        </p:nvSpPr>
        <p:spPr/>
        <p:txBody>
          <a:bodyPr/>
          <a:lstStyle/>
          <a:p>
            <a:endParaRPr lang="en-US" dirty="0"/>
          </a:p>
        </p:txBody>
      </p:sp>
      <p:sp>
        <p:nvSpPr>
          <p:cNvPr id="3" name="Footer Placeholder 2">
            <a:extLst>
              <a:ext uri="{FF2B5EF4-FFF2-40B4-BE49-F238E27FC236}">
                <a16:creationId xmlns:a16="http://schemas.microsoft.com/office/drawing/2014/main" id="{9A8561F1-3666-4956-BFDC-75350F74460E}"/>
              </a:ext>
            </a:extLst>
          </p:cNvPr>
          <p:cNvSpPr>
            <a:spLocks noGrp="1"/>
          </p:cNvSpPr>
          <p:nvPr>
            <p:ph type="ftr" sz="quarter" idx="15"/>
          </p:nvPr>
        </p:nvSpPr>
        <p:spPr/>
        <p:txBody>
          <a:bodyPr/>
          <a:lstStyle/>
          <a:p>
            <a:r>
              <a:rPr lang="en-US"/>
              <a:t>Copyright © 2021, Oracle and/or its affiliates, Confidential: Internal</a:t>
            </a:r>
            <a:endParaRPr lang="en-US" dirty="0"/>
          </a:p>
        </p:txBody>
      </p:sp>
      <p:sp>
        <p:nvSpPr>
          <p:cNvPr id="6" name="Slide Number Placeholder 5">
            <a:extLst>
              <a:ext uri="{FF2B5EF4-FFF2-40B4-BE49-F238E27FC236}">
                <a16:creationId xmlns:a16="http://schemas.microsoft.com/office/drawing/2014/main" id="{2D11022C-732A-4A28-8D73-4FE28C0CA3B0}"/>
              </a:ext>
            </a:extLst>
          </p:cNvPr>
          <p:cNvSpPr>
            <a:spLocks noGrp="1"/>
          </p:cNvSpPr>
          <p:nvPr>
            <p:ph type="sldNum" sz="quarter" idx="16"/>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1982264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preserve="1" userDrawn="1">
  <p:cSld name="Dark - Title">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53E58D20-1E4E-43E2-88A3-52402E9A1B1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bwMode="invGray">
          <a:xfrm>
            <a:off x="7862753" y="25409"/>
            <a:ext cx="4326976" cy="2552429"/>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759C6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9" name="object 9">
            <a:extLst>
              <a:ext uri="{FF2B5EF4-FFF2-40B4-BE49-F238E27FC236}">
                <a16:creationId xmlns:a16="http://schemas.microsoft.com/office/drawing/2014/main" id="{3F245C91-10B8-42A5-9343-B8007DFEA4E7}"/>
              </a:ext>
            </a:extLst>
          </p:cNvPr>
          <p:cNvSpPr/>
          <p:nvPr userDrawn="1"/>
        </p:nvSpPr>
        <p:spPr>
          <a:xfrm>
            <a:off x="0" y="0"/>
            <a:ext cx="190482" cy="6857365"/>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968"/>
          </a:p>
        </p:txBody>
      </p:sp>
    </p:spTree>
    <p:extLst>
      <p:ext uri="{BB962C8B-B14F-4D97-AF65-F5344CB8AC3E}">
        <p14:creationId xmlns:p14="http://schemas.microsoft.com/office/powerpoint/2010/main" val="28460021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Light - Title/Subtitle 1 Column">
    <p:spTree>
      <p:nvGrpSpPr>
        <p:cNvPr id="1" name=""/>
        <p:cNvGrpSpPr/>
        <p:nvPr/>
      </p:nvGrpSpPr>
      <p:grpSpPr>
        <a:xfrm>
          <a:off x="0" y="0"/>
          <a:ext cx="0" cy="0"/>
          <a:chOff x="0" y="0"/>
          <a:chExt cx="0" cy="0"/>
        </a:xfrm>
      </p:grpSpPr>
      <p:pic>
        <p:nvPicPr>
          <p:cNvPr id="9" name="Cloud">
            <a:extLst>
              <a:ext uri="{FF2B5EF4-FFF2-40B4-BE49-F238E27FC236}">
                <a16:creationId xmlns:a16="http://schemas.microsoft.com/office/drawing/2014/main" id="{C4B9D6C0-2524-2D47-8A0E-258A2FB7DE5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709"/>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0201"/>
            <a:ext cx="10671175" cy="4506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DEE4D9CD-CDC4-4642-8CDA-7351404FC2D2}"/>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48C5C278-52DE-4C8A-933B-1109B3282E51}"/>
              </a:ext>
            </a:extLst>
          </p:cNvPr>
          <p:cNvSpPr>
            <a:spLocks noGrp="1"/>
          </p:cNvSpPr>
          <p:nvPr>
            <p:ph type="dt" sz="half" idx="15"/>
          </p:nvPr>
        </p:nvSpPr>
        <p:spPr/>
        <p:txBody>
          <a:bodyPr/>
          <a:lstStyle/>
          <a:p>
            <a:endParaRPr lang="en-US" dirty="0"/>
          </a:p>
        </p:txBody>
      </p:sp>
      <p:sp>
        <p:nvSpPr>
          <p:cNvPr id="7" name="Footer Placeholder 6">
            <a:extLst>
              <a:ext uri="{FF2B5EF4-FFF2-40B4-BE49-F238E27FC236}">
                <a16:creationId xmlns:a16="http://schemas.microsoft.com/office/drawing/2014/main" id="{E2CE12F3-375D-4B05-A71D-DA14DF8ADB8E}"/>
              </a:ext>
            </a:extLst>
          </p:cNvPr>
          <p:cNvSpPr>
            <a:spLocks noGrp="1"/>
          </p:cNvSpPr>
          <p:nvPr>
            <p:ph type="ftr" sz="quarter" idx="16"/>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7A59FA82-C146-45DF-AE7B-4B5698706BEA}"/>
              </a:ext>
            </a:extLst>
          </p:cNvPr>
          <p:cNvSpPr>
            <a:spLocks noGrp="1"/>
          </p:cNvSpPr>
          <p:nvPr>
            <p:ph type="sldNum" sz="quarter" idx="1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261229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Dark - Title/Subtitle 1 Column">
    <p:bg>
      <p:bgRef idx="1001">
        <a:schemeClr val="bg1"/>
      </p:bgRef>
    </p:bg>
    <p:spTree>
      <p:nvGrpSpPr>
        <p:cNvPr id="1" name=""/>
        <p:cNvGrpSpPr/>
        <p:nvPr/>
      </p:nvGrpSpPr>
      <p:grpSpPr>
        <a:xfrm>
          <a:off x="0" y="0"/>
          <a:ext cx="0" cy="0"/>
          <a:chOff x="0" y="0"/>
          <a:chExt cx="0" cy="0"/>
        </a:xfrm>
      </p:grpSpPr>
      <p:pic>
        <p:nvPicPr>
          <p:cNvPr id="9" name="Cloud">
            <a:extLst>
              <a:ext uri="{FF2B5EF4-FFF2-40B4-BE49-F238E27FC236}">
                <a16:creationId xmlns:a16="http://schemas.microsoft.com/office/drawing/2014/main" id="{1AB5E956-2EDB-D344-BA59-AB352F62DC2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0990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0199"/>
            <a:ext cx="1067117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C3E68516-E3E0-4F22-9EB7-1A85E1D3B5A1}"/>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7A72FE7D-30FF-45E2-9F8B-D073887C33E8}"/>
              </a:ext>
            </a:extLst>
          </p:cNvPr>
          <p:cNvSpPr>
            <a:spLocks noGrp="1"/>
          </p:cNvSpPr>
          <p:nvPr>
            <p:ph type="dt" sz="half" idx="15"/>
          </p:nvPr>
        </p:nvSpPr>
        <p:spPr/>
        <p:txBody>
          <a:bodyPr/>
          <a:lstStyle/>
          <a:p>
            <a:endParaRPr lang="en-US" dirty="0"/>
          </a:p>
        </p:txBody>
      </p:sp>
      <p:sp>
        <p:nvSpPr>
          <p:cNvPr id="7" name="Footer Placeholder 6">
            <a:extLst>
              <a:ext uri="{FF2B5EF4-FFF2-40B4-BE49-F238E27FC236}">
                <a16:creationId xmlns:a16="http://schemas.microsoft.com/office/drawing/2014/main" id="{C1A7F3B8-F794-4AF5-B07B-32A3084A6AB2}"/>
              </a:ext>
            </a:extLst>
          </p:cNvPr>
          <p:cNvSpPr>
            <a:spLocks noGrp="1"/>
          </p:cNvSpPr>
          <p:nvPr>
            <p:ph type="ftr" sz="quarter" idx="16"/>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657290E2-8EA8-4572-BB48-C18007201785}"/>
              </a:ext>
            </a:extLst>
          </p:cNvPr>
          <p:cNvSpPr>
            <a:spLocks noGrp="1"/>
          </p:cNvSpPr>
          <p:nvPr>
            <p:ph type="sldNum" sz="quarter" idx="1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6966516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Light - Title 2 Column">
    <p:bg>
      <p:bgRef idx="1001">
        <a:schemeClr val="bg1"/>
      </p:bgRef>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5B8024F8-E03D-9641-AA75-22D1B5C8482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9577" y="160857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OTag">
            <a:extLst>
              <a:ext uri="{FF2B5EF4-FFF2-40B4-BE49-F238E27FC236}">
                <a16:creationId xmlns:a16="http://schemas.microsoft.com/office/drawing/2014/main" id="{DDE8776E-BE08-D148-AA47-8308E0EAE40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5" name="Title 4">
            <a:extLst>
              <a:ext uri="{FF2B5EF4-FFF2-40B4-BE49-F238E27FC236}">
                <a16:creationId xmlns:a16="http://schemas.microsoft.com/office/drawing/2014/main" id="{D69740FE-E1B8-466B-970A-4E081BCA3143}"/>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3959A2DB-C5C1-4EE1-AACB-216D980708B8}"/>
              </a:ext>
            </a:extLst>
          </p:cNvPr>
          <p:cNvSpPr>
            <a:spLocks noGrp="1"/>
          </p:cNvSpPr>
          <p:nvPr>
            <p:ph type="dt" sz="half" idx="16"/>
          </p:nvPr>
        </p:nvSpPr>
        <p:spPr/>
        <p:txBody>
          <a:bodyPr/>
          <a:lstStyle/>
          <a:p>
            <a:endParaRPr lang="en-US" dirty="0"/>
          </a:p>
        </p:txBody>
      </p:sp>
      <p:sp>
        <p:nvSpPr>
          <p:cNvPr id="3" name="Footer Placeholder 2">
            <a:extLst>
              <a:ext uri="{FF2B5EF4-FFF2-40B4-BE49-F238E27FC236}">
                <a16:creationId xmlns:a16="http://schemas.microsoft.com/office/drawing/2014/main" id="{66DC0504-19F8-4069-8B02-83766B3CAF7F}"/>
              </a:ext>
            </a:extLst>
          </p:cNvPr>
          <p:cNvSpPr>
            <a:spLocks noGrp="1"/>
          </p:cNvSpPr>
          <p:nvPr>
            <p:ph type="ftr" sz="quarter" idx="17"/>
          </p:nvPr>
        </p:nvSpPr>
        <p:spPr/>
        <p:txBody>
          <a:bodyPr/>
          <a:lstStyle/>
          <a:p>
            <a:r>
              <a:rPr lang="en-US"/>
              <a:t>Copyright © 2021, Oracle and/or its affiliates, Confidential: Internal</a:t>
            </a:r>
            <a:endParaRPr lang="en-US" dirty="0"/>
          </a:p>
        </p:txBody>
      </p:sp>
      <p:sp>
        <p:nvSpPr>
          <p:cNvPr id="7" name="Slide Number Placeholder 6">
            <a:extLst>
              <a:ext uri="{FF2B5EF4-FFF2-40B4-BE49-F238E27FC236}">
                <a16:creationId xmlns:a16="http://schemas.microsoft.com/office/drawing/2014/main" id="{064D6D2F-6BC7-48B4-B7A5-AD19749245D6}"/>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2039803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Dark - Title 2 Column">
    <p:bg>
      <p:bgRef idx="1001">
        <a:schemeClr val="bg1"/>
      </p:bgRef>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4937DF73-DD65-ED42-A070-3D57E267CD4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9577" y="160857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B1F59826-0B3C-4973-B5FA-B18F68758F38}"/>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A5D91B51-6B36-47A4-903E-93C057BB06EB}"/>
              </a:ext>
            </a:extLst>
          </p:cNvPr>
          <p:cNvSpPr>
            <a:spLocks noGrp="1"/>
          </p:cNvSpPr>
          <p:nvPr>
            <p:ph type="dt" sz="half" idx="16"/>
          </p:nvPr>
        </p:nvSpPr>
        <p:spPr/>
        <p:txBody>
          <a:bodyPr/>
          <a:lstStyle/>
          <a:p>
            <a:endParaRPr lang="en-US" dirty="0"/>
          </a:p>
        </p:txBody>
      </p:sp>
      <p:sp>
        <p:nvSpPr>
          <p:cNvPr id="5" name="Footer Placeholder 4">
            <a:extLst>
              <a:ext uri="{FF2B5EF4-FFF2-40B4-BE49-F238E27FC236}">
                <a16:creationId xmlns:a16="http://schemas.microsoft.com/office/drawing/2014/main" id="{517D7F1A-871E-41E8-ADDC-EC649B1827F4}"/>
              </a:ext>
            </a:extLst>
          </p:cNvPr>
          <p:cNvSpPr>
            <a:spLocks noGrp="1"/>
          </p:cNvSpPr>
          <p:nvPr>
            <p:ph type="ftr" sz="quarter" idx="17"/>
          </p:nvPr>
        </p:nvSpPr>
        <p:spPr/>
        <p:txBody>
          <a:bodyPr/>
          <a:lstStyle/>
          <a:p>
            <a:r>
              <a:rPr lang="en-US"/>
              <a:t>Copyright © 2021, Oracle and/or its affiliates, Confidential: Internal</a:t>
            </a:r>
            <a:endParaRPr lang="en-US" dirty="0"/>
          </a:p>
        </p:txBody>
      </p:sp>
      <p:sp>
        <p:nvSpPr>
          <p:cNvPr id="7" name="Slide Number Placeholder 6">
            <a:extLst>
              <a:ext uri="{FF2B5EF4-FFF2-40B4-BE49-F238E27FC236}">
                <a16:creationId xmlns:a16="http://schemas.microsoft.com/office/drawing/2014/main" id="{1835DE06-0B0B-4818-81DB-FDBB019FF7BA}"/>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2810405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Light - Title/Subtitle 2 Column">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F24DF316-2FA6-AE44-AB7A-9E7E86E0BE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8297"/>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8521" y="1608298"/>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297"/>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FB65FA2D-6C94-456B-8DE9-80C7A3BE2C17}"/>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DCD06EC0-4AE6-4D7C-87DE-D393DC47ED94}"/>
              </a:ext>
            </a:extLst>
          </p:cNvPr>
          <p:cNvSpPr>
            <a:spLocks noGrp="1"/>
          </p:cNvSpPr>
          <p:nvPr>
            <p:ph type="dt" sz="half" idx="16"/>
          </p:nvPr>
        </p:nvSpPr>
        <p:spPr/>
        <p:txBody>
          <a:bodyPr/>
          <a:lstStyle/>
          <a:p>
            <a:endParaRPr lang="en-US" dirty="0"/>
          </a:p>
        </p:txBody>
      </p:sp>
      <p:sp>
        <p:nvSpPr>
          <p:cNvPr id="7" name="Footer Placeholder 6">
            <a:extLst>
              <a:ext uri="{FF2B5EF4-FFF2-40B4-BE49-F238E27FC236}">
                <a16:creationId xmlns:a16="http://schemas.microsoft.com/office/drawing/2014/main" id="{E594DB29-C2B8-4F61-8419-EEE3D1E837A1}"/>
              </a:ext>
            </a:extLst>
          </p:cNvPr>
          <p:cNvSpPr>
            <a:spLocks noGrp="1"/>
          </p:cNvSpPr>
          <p:nvPr>
            <p:ph type="ftr" sz="quarter" idx="17"/>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4C4C4FB3-367C-49DA-9BEF-99BD8CD346F0}"/>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605977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Dark - Title/Subtitle 2 Column">
    <p:bg>
      <p:bgRef idx="1001">
        <a:schemeClr val="bg1"/>
      </p:bgRef>
    </p:bg>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28C366F9-78A6-F740-87C8-B4D59AEB61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4"/>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8521" y="1608588"/>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9724"/>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C3662519-4941-4045-9F0E-DBC7AD6CC29F}"/>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9E807CE-245D-4F0E-ACCB-E3FE7584A0AE}"/>
              </a:ext>
            </a:extLst>
          </p:cNvPr>
          <p:cNvSpPr>
            <a:spLocks noGrp="1"/>
          </p:cNvSpPr>
          <p:nvPr>
            <p:ph type="dt" sz="half" idx="16"/>
          </p:nvPr>
        </p:nvSpPr>
        <p:spPr/>
        <p:txBody>
          <a:bodyPr/>
          <a:lstStyle/>
          <a:p>
            <a:endParaRPr lang="en-US" dirty="0"/>
          </a:p>
        </p:txBody>
      </p:sp>
      <p:sp>
        <p:nvSpPr>
          <p:cNvPr id="7" name="Footer Placeholder 6">
            <a:extLst>
              <a:ext uri="{FF2B5EF4-FFF2-40B4-BE49-F238E27FC236}">
                <a16:creationId xmlns:a16="http://schemas.microsoft.com/office/drawing/2014/main" id="{D5C87038-F332-48C5-BA1A-25E935076236}"/>
              </a:ext>
            </a:extLst>
          </p:cNvPr>
          <p:cNvSpPr>
            <a:spLocks noGrp="1"/>
          </p:cNvSpPr>
          <p:nvPr>
            <p:ph type="ftr" sz="quarter" idx="17"/>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40BF160E-FC2C-48A7-921B-3472529A1B06}"/>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1837859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Light - Title 3 Column">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3CA75903-C10D-E747-B877-6804D65E8A3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3415"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6971"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51511" y="1609725"/>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45067"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3D2FFF47-983C-4CE2-9048-1317EB4F32CB}"/>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6D56EEFB-7FCA-4C8C-BD9A-59CFF6BBA9AB}"/>
              </a:ext>
            </a:extLst>
          </p:cNvPr>
          <p:cNvSpPr>
            <a:spLocks noGrp="1"/>
          </p:cNvSpPr>
          <p:nvPr>
            <p:ph type="dt" sz="half" idx="17"/>
          </p:nvPr>
        </p:nvSpPr>
        <p:spPr/>
        <p:txBody>
          <a:bodyPr/>
          <a:lstStyle/>
          <a:p>
            <a:endParaRPr lang="en-US" dirty="0"/>
          </a:p>
        </p:txBody>
      </p:sp>
      <p:sp>
        <p:nvSpPr>
          <p:cNvPr id="3" name="Footer Placeholder 2">
            <a:extLst>
              <a:ext uri="{FF2B5EF4-FFF2-40B4-BE49-F238E27FC236}">
                <a16:creationId xmlns:a16="http://schemas.microsoft.com/office/drawing/2014/main" id="{DA095ECF-3404-41BC-B49D-2616D73127C4}"/>
              </a:ext>
            </a:extLst>
          </p:cNvPr>
          <p:cNvSpPr>
            <a:spLocks noGrp="1"/>
          </p:cNvSpPr>
          <p:nvPr>
            <p:ph type="ftr" sz="quarter" idx="18"/>
          </p:nvPr>
        </p:nvSpPr>
        <p:spPr/>
        <p:txBody>
          <a:bodyPr/>
          <a:lstStyle/>
          <a:p>
            <a:r>
              <a:rPr lang="en-US"/>
              <a:t>Copyright © 2021, Oracle and/or its affiliates, Confidential: Internal</a:t>
            </a:r>
            <a:endParaRPr lang="en-US" dirty="0"/>
          </a:p>
        </p:txBody>
      </p:sp>
      <p:sp>
        <p:nvSpPr>
          <p:cNvPr id="7" name="Slide Number Placeholder 6">
            <a:extLst>
              <a:ext uri="{FF2B5EF4-FFF2-40B4-BE49-F238E27FC236}">
                <a16:creationId xmlns:a16="http://schemas.microsoft.com/office/drawing/2014/main" id="{54F9C599-3545-4260-BC77-88BD7619A101}"/>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5399427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Dark - Title 3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DCCF0BD7-85D3-194F-9793-E38DD2B8F75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3415" y="161033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6971"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51511" y="1610335"/>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45067"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8150D675-D1C2-4EC5-AC43-361941EAF0BF}"/>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933D1004-DEA1-4BAF-97C2-F49A471F4E4F}"/>
              </a:ext>
            </a:extLst>
          </p:cNvPr>
          <p:cNvSpPr>
            <a:spLocks noGrp="1"/>
          </p:cNvSpPr>
          <p:nvPr>
            <p:ph type="dt" sz="half" idx="17"/>
          </p:nvPr>
        </p:nvSpPr>
        <p:spPr/>
        <p:txBody>
          <a:bodyPr/>
          <a:lstStyle/>
          <a:p>
            <a:endParaRPr lang="en-US" dirty="0"/>
          </a:p>
        </p:txBody>
      </p:sp>
      <p:sp>
        <p:nvSpPr>
          <p:cNvPr id="5" name="Footer Placeholder 4">
            <a:extLst>
              <a:ext uri="{FF2B5EF4-FFF2-40B4-BE49-F238E27FC236}">
                <a16:creationId xmlns:a16="http://schemas.microsoft.com/office/drawing/2014/main" id="{88C7C943-7B6D-4881-926B-CD58E0F2AC11}"/>
              </a:ext>
            </a:extLst>
          </p:cNvPr>
          <p:cNvSpPr>
            <a:spLocks noGrp="1"/>
          </p:cNvSpPr>
          <p:nvPr>
            <p:ph type="ftr" sz="quarter" idx="18"/>
          </p:nvPr>
        </p:nvSpPr>
        <p:spPr/>
        <p:txBody>
          <a:bodyPr/>
          <a:lstStyle/>
          <a:p>
            <a:r>
              <a:rPr lang="en-US"/>
              <a:t>Copyright © 2021, Oracle and/or its affiliates, Confidential: Internal</a:t>
            </a:r>
            <a:endParaRPr lang="en-US" dirty="0"/>
          </a:p>
        </p:txBody>
      </p:sp>
      <p:sp>
        <p:nvSpPr>
          <p:cNvPr id="7" name="Slide Number Placeholder 6">
            <a:extLst>
              <a:ext uri="{FF2B5EF4-FFF2-40B4-BE49-F238E27FC236}">
                <a16:creationId xmlns:a16="http://schemas.microsoft.com/office/drawing/2014/main" id="{A6963952-CC43-4F63-8DDF-47B0F4512883}"/>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5269729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Light - Title/Subtitle 3 Column">
    <p:spTree>
      <p:nvGrpSpPr>
        <p:cNvPr id="1" name=""/>
        <p:cNvGrpSpPr/>
        <p:nvPr/>
      </p:nvGrpSpPr>
      <p:grpSpPr>
        <a:xfrm>
          <a:off x="0" y="0"/>
          <a:ext cx="0" cy="0"/>
          <a:chOff x="0" y="0"/>
          <a:chExt cx="0" cy="0"/>
        </a:xfrm>
      </p:grpSpPr>
      <p:pic>
        <p:nvPicPr>
          <p:cNvPr id="13" name="Cloud">
            <a:extLst>
              <a:ext uri="{FF2B5EF4-FFF2-40B4-BE49-F238E27FC236}">
                <a16:creationId xmlns:a16="http://schemas.microsoft.com/office/drawing/2014/main" id="{D922B281-CE8B-4E47-889A-38B9D11BA0A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1915" y="1609724"/>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6083"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51236" y="1609724"/>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45405"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C226210A-4112-4730-8F81-3CAE5C391FDB}"/>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6CAD3E0A-0143-42FC-B8B6-EBC1FF990000}"/>
              </a:ext>
            </a:extLst>
          </p:cNvPr>
          <p:cNvSpPr>
            <a:spLocks noGrp="1"/>
          </p:cNvSpPr>
          <p:nvPr>
            <p:ph type="dt" sz="half" idx="17"/>
          </p:nvPr>
        </p:nvSpPr>
        <p:spPr/>
        <p:txBody>
          <a:bodyPr/>
          <a:lstStyle/>
          <a:p>
            <a:endParaRPr lang="en-US" dirty="0"/>
          </a:p>
        </p:txBody>
      </p:sp>
      <p:sp>
        <p:nvSpPr>
          <p:cNvPr id="7" name="Footer Placeholder 6">
            <a:extLst>
              <a:ext uri="{FF2B5EF4-FFF2-40B4-BE49-F238E27FC236}">
                <a16:creationId xmlns:a16="http://schemas.microsoft.com/office/drawing/2014/main" id="{7D46B54D-91F2-4210-9BEA-3B59824207D9}"/>
              </a:ext>
            </a:extLst>
          </p:cNvPr>
          <p:cNvSpPr>
            <a:spLocks noGrp="1"/>
          </p:cNvSpPr>
          <p:nvPr>
            <p:ph type="ftr" sz="quarter" idx="18"/>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F0900B02-4438-4597-85D3-D93A97B15462}"/>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40885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Dark - Title/Subtitle 3 Column">
    <p:bg>
      <p:bgRef idx="1001">
        <a:schemeClr val="bg1"/>
      </p:bgRef>
    </p:bg>
    <p:spTree>
      <p:nvGrpSpPr>
        <p:cNvPr id="1" name=""/>
        <p:cNvGrpSpPr/>
        <p:nvPr/>
      </p:nvGrpSpPr>
      <p:grpSpPr>
        <a:xfrm>
          <a:off x="0" y="0"/>
          <a:ext cx="0" cy="0"/>
          <a:chOff x="0" y="0"/>
          <a:chExt cx="0" cy="0"/>
        </a:xfrm>
      </p:grpSpPr>
      <p:pic>
        <p:nvPicPr>
          <p:cNvPr id="13" name="Cloud">
            <a:extLst>
              <a:ext uri="{FF2B5EF4-FFF2-40B4-BE49-F238E27FC236}">
                <a16:creationId xmlns:a16="http://schemas.microsoft.com/office/drawing/2014/main" id="{B017591D-9CE6-7446-94B7-8CEEEAF691E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1915"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6083"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51236"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45405"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6E60902A-4CDA-482D-90DF-ECACF1930986}"/>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E77E4DB8-9644-4581-BEED-809BCD3EA9C1}"/>
              </a:ext>
            </a:extLst>
          </p:cNvPr>
          <p:cNvSpPr>
            <a:spLocks noGrp="1"/>
          </p:cNvSpPr>
          <p:nvPr>
            <p:ph type="dt" sz="half" idx="17"/>
          </p:nvPr>
        </p:nvSpPr>
        <p:spPr/>
        <p:txBody>
          <a:bodyPr/>
          <a:lstStyle/>
          <a:p>
            <a:endParaRPr lang="en-US" dirty="0"/>
          </a:p>
        </p:txBody>
      </p:sp>
      <p:sp>
        <p:nvSpPr>
          <p:cNvPr id="7" name="Footer Placeholder 6">
            <a:extLst>
              <a:ext uri="{FF2B5EF4-FFF2-40B4-BE49-F238E27FC236}">
                <a16:creationId xmlns:a16="http://schemas.microsoft.com/office/drawing/2014/main" id="{FF0DBBB3-F562-4D09-B7E5-45C9C98CE1B5}"/>
              </a:ext>
            </a:extLst>
          </p:cNvPr>
          <p:cNvSpPr>
            <a:spLocks noGrp="1"/>
          </p:cNvSpPr>
          <p:nvPr>
            <p:ph type="ftr" sz="quarter" idx="18"/>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8FC14E1F-DA7F-492C-AFEB-BC17569A9002}"/>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3390286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Light - Title 4 Column">
    <p:bg>
      <p:bgRef idx="1001">
        <a:schemeClr val="bg1"/>
      </p:bgRef>
    </p:bg>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403EA880-91CB-2F4A-BC00-A9353851358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4450" y="1590159"/>
            <a:ext cx="0" cy="4525997"/>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2001"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7576" y="1590159"/>
            <a:ext cx="0" cy="4525997"/>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35127"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40702" y="1590159"/>
            <a:ext cx="0" cy="4525997"/>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68254"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E665C0AC-7132-4356-88D4-79E4A49B2CE4}"/>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A131A1D-D1FF-4A37-8531-B67D54ED466D}"/>
              </a:ext>
            </a:extLst>
          </p:cNvPr>
          <p:cNvSpPr>
            <a:spLocks noGrp="1"/>
          </p:cNvSpPr>
          <p:nvPr>
            <p:ph type="dt" sz="half" idx="18"/>
          </p:nvPr>
        </p:nvSpPr>
        <p:spPr/>
        <p:txBody>
          <a:bodyPr/>
          <a:lstStyle/>
          <a:p>
            <a:endParaRPr lang="en-US" dirty="0"/>
          </a:p>
        </p:txBody>
      </p:sp>
      <p:sp>
        <p:nvSpPr>
          <p:cNvPr id="5" name="Footer Placeholder 4">
            <a:extLst>
              <a:ext uri="{FF2B5EF4-FFF2-40B4-BE49-F238E27FC236}">
                <a16:creationId xmlns:a16="http://schemas.microsoft.com/office/drawing/2014/main" id="{C8EC9026-CA1C-465B-ADD5-AE1F9B7A0775}"/>
              </a:ext>
            </a:extLst>
          </p:cNvPr>
          <p:cNvSpPr>
            <a:spLocks noGrp="1"/>
          </p:cNvSpPr>
          <p:nvPr>
            <p:ph type="ftr" sz="quarter" idx="19"/>
          </p:nvPr>
        </p:nvSpPr>
        <p:spPr/>
        <p:txBody>
          <a:bodyPr/>
          <a:lstStyle/>
          <a:p>
            <a:r>
              <a:rPr lang="en-US"/>
              <a:t>Copyright © 2021, Oracle and/or its affiliates, Confidential: Internal</a:t>
            </a:r>
            <a:endParaRPr lang="en-US" dirty="0"/>
          </a:p>
        </p:txBody>
      </p:sp>
      <p:sp>
        <p:nvSpPr>
          <p:cNvPr id="7" name="Slide Number Placeholder 6">
            <a:extLst>
              <a:ext uri="{FF2B5EF4-FFF2-40B4-BE49-F238E27FC236}">
                <a16:creationId xmlns:a16="http://schemas.microsoft.com/office/drawing/2014/main" id="{13064CFB-254B-4876-8556-026D173672E6}"/>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0239117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Dark - Title 4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6D31D0E4-AF4F-A542-A6E3-8EBAA9F1BC6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4450" y="1609209"/>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2001"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7576" y="1609209"/>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35127"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40702" y="1609209"/>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68254"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2AA814CE-3331-469B-8BE8-853F42A03463}"/>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52F26386-047A-407D-BEE4-BF9BC2C4C09F}"/>
              </a:ext>
            </a:extLst>
          </p:cNvPr>
          <p:cNvSpPr>
            <a:spLocks noGrp="1"/>
          </p:cNvSpPr>
          <p:nvPr>
            <p:ph type="dt" sz="half" idx="18"/>
          </p:nvPr>
        </p:nvSpPr>
        <p:spPr/>
        <p:txBody>
          <a:bodyPr/>
          <a:lstStyle/>
          <a:p>
            <a:endParaRPr lang="en-US" dirty="0"/>
          </a:p>
        </p:txBody>
      </p:sp>
      <p:sp>
        <p:nvSpPr>
          <p:cNvPr id="5" name="Footer Placeholder 4">
            <a:extLst>
              <a:ext uri="{FF2B5EF4-FFF2-40B4-BE49-F238E27FC236}">
                <a16:creationId xmlns:a16="http://schemas.microsoft.com/office/drawing/2014/main" id="{D15A8344-82CB-496F-8690-72CF339725D6}"/>
              </a:ext>
            </a:extLst>
          </p:cNvPr>
          <p:cNvSpPr>
            <a:spLocks noGrp="1"/>
          </p:cNvSpPr>
          <p:nvPr>
            <p:ph type="ftr" sz="quarter" idx="19"/>
          </p:nvPr>
        </p:nvSpPr>
        <p:spPr/>
        <p:txBody>
          <a:bodyPr/>
          <a:lstStyle/>
          <a:p>
            <a:r>
              <a:rPr lang="en-US"/>
              <a:t>Copyright © 2021, Oracle and/or its affiliates, Confidential: Internal</a:t>
            </a:r>
            <a:endParaRPr lang="en-US" dirty="0"/>
          </a:p>
        </p:txBody>
      </p:sp>
      <p:sp>
        <p:nvSpPr>
          <p:cNvPr id="7" name="Slide Number Placeholder 6">
            <a:extLst>
              <a:ext uri="{FF2B5EF4-FFF2-40B4-BE49-F238E27FC236}">
                <a16:creationId xmlns:a16="http://schemas.microsoft.com/office/drawing/2014/main" id="{856EBA4F-FCB4-4B89-BEA0-1B33D86D6DE8}"/>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0546439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Light - Title/Subtitle 4 Column">
    <p:spTree>
      <p:nvGrpSpPr>
        <p:cNvPr id="1" name=""/>
        <p:cNvGrpSpPr/>
        <p:nvPr/>
      </p:nvGrpSpPr>
      <p:grpSpPr>
        <a:xfrm>
          <a:off x="0" y="0"/>
          <a:ext cx="0" cy="0"/>
          <a:chOff x="0" y="0"/>
          <a:chExt cx="0" cy="0"/>
        </a:xfrm>
      </p:grpSpPr>
      <p:pic>
        <p:nvPicPr>
          <p:cNvPr id="17" name="Cloud">
            <a:extLst>
              <a:ext uri="{FF2B5EF4-FFF2-40B4-BE49-F238E27FC236}">
                <a16:creationId xmlns:a16="http://schemas.microsoft.com/office/drawing/2014/main" id="{DE68A64E-9177-1E41-B02B-9C94A30A031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3924"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3061"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10222"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39359"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46520"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75659"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72191157-EC2D-4417-9959-2EA7D1DAFF57}"/>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2388CBD-B05C-4885-A081-172C87DCAD84}"/>
              </a:ext>
            </a:extLst>
          </p:cNvPr>
          <p:cNvSpPr>
            <a:spLocks noGrp="1"/>
          </p:cNvSpPr>
          <p:nvPr>
            <p:ph type="dt" sz="half" idx="18"/>
          </p:nvPr>
        </p:nvSpPr>
        <p:spPr/>
        <p:txBody>
          <a:bodyPr/>
          <a:lstStyle/>
          <a:p>
            <a:endParaRPr lang="en-US" dirty="0"/>
          </a:p>
        </p:txBody>
      </p:sp>
      <p:sp>
        <p:nvSpPr>
          <p:cNvPr id="7" name="Footer Placeholder 6">
            <a:extLst>
              <a:ext uri="{FF2B5EF4-FFF2-40B4-BE49-F238E27FC236}">
                <a16:creationId xmlns:a16="http://schemas.microsoft.com/office/drawing/2014/main" id="{3CE56F53-8C5C-4F85-9969-353868B64B25}"/>
              </a:ext>
            </a:extLst>
          </p:cNvPr>
          <p:cNvSpPr>
            <a:spLocks noGrp="1"/>
          </p:cNvSpPr>
          <p:nvPr>
            <p:ph type="ftr" sz="quarter" idx="19"/>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589360B9-A253-468B-B3D3-70CC43B07468}"/>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430979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Dark - Title/Subtitle 4 Column">
    <p:bg>
      <p:bgRef idx="1001">
        <a:schemeClr val="bg1"/>
      </p:bgRef>
    </p:bg>
    <p:spTree>
      <p:nvGrpSpPr>
        <p:cNvPr id="1" name=""/>
        <p:cNvGrpSpPr/>
        <p:nvPr/>
      </p:nvGrpSpPr>
      <p:grpSpPr>
        <a:xfrm>
          <a:off x="0" y="0"/>
          <a:ext cx="0" cy="0"/>
          <a:chOff x="0" y="0"/>
          <a:chExt cx="0" cy="0"/>
        </a:xfrm>
      </p:grpSpPr>
      <p:pic>
        <p:nvPicPr>
          <p:cNvPr id="17" name="Cloud">
            <a:extLst>
              <a:ext uri="{FF2B5EF4-FFF2-40B4-BE49-F238E27FC236}">
                <a16:creationId xmlns:a16="http://schemas.microsoft.com/office/drawing/2014/main" id="{6F66DACA-117A-D443-A12C-B547719EC02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3924"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3061"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10222"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39359"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46520"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75659"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1467A894-8EF4-484B-BF49-DF2E9F970DE5}"/>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E422C40-A387-420C-B07A-9F6BE08313A1}"/>
              </a:ext>
            </a:extLst>
          </p:cNvPr>
          <p:cNvSpPr>
            <a:spLocks noGrp="1"/>
          </p:cNvSpPr>
          <p:nvPr>
            <p:ph type="dt" sz="half" idx="18"/>
          </p:nvPr>
        </p:nvSpPr>
        <p:spPr/>
        <p:txBody>
          <a:bodyPr/>
          <a:lstStyle/>
          <a:p>
            <a:endParaRPr lang="en-US" dirty="0"/>
          </a:p>
        </p:txBody>
      </p:sp>
      <p:sp>
        <p:nvSpPr>
          <p:cNvPr id="7" name="Footer Placeholder 6">
            <a:extLst>
              <a:ext uri="{FF2B5EF4-FFF2-40B4-BE49-F238E27FC236}">
                <a16:creationId xmlns:a16="http://schemas.microsoft.com/office/drawing/2014/main" id="{7550E71C-CB99-4BD4-8252-ED7D062329F5}"/>
              </a:ext>
            </a:extLst>
          </p:cNvPr>
          <p:cNvSpPr>
            <a:spLocks noGrp="1"/>
          </p:cNvSpPr>
          <p:nvPr>
            <p:ph type="ftr" sz="quarter" idx="19"/>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FD33CF2B-9E35-4547-8232-5DE4CC57C302}"/>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2551038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Light - Title Quad Infographic">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A646CDE3-61DE-5F4A-A6EA-E5FECEFF07E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609209"/>
            <a:ext cx="1618488" cy="1618488"/>
          </a:xfrm>
          <a:prstGeom prst="rect">
            <a:avLst/>
          </a:prstGeom>
        </p:spPr>
        <p:txBody>
          <a:bodyPr/>
          <a:lstStyle/>
          <a:p>
            <a:r>
              <a:rPr lang="en-US"/>
              <a:t>Click icon to add picture</a:t>
            </a:r>
            <a:endParaRPr lang="en-US" dirty="0"/>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209"/>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40646"/>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0646"/>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E3EED3DC-3691-46BD-9B48-E2C270C741F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28BE0263-5FD6-4DE6-B9D0-79EF81804AF3}"/>
              </a:ext>
            </a:extLst>
          </p:cNvPr>
          <p:cNvSpPr>
            <a:spLocks noGrp="1"/>
          </p:cNvSpPr>
          <p:nvPr>
            <p:ph type="dt" sz="half" idx="27"/>
          </p:nvPr>
        </p:nvSpPr>
        <p:spPr/>
        <p:txBody>
          <a:bodyPr/>
          <a:lstStyle/>
          <a:p>
            <a:endParaRPr lang="en-US" dirty="0"/>
          </a:p>
        </p:txBody>
      </p:sp>
      <p:sp>
        <p:nvSpPr>
          <p:cNvPr id="3" name="Footer Placeholder 2">
            <a:extLst>
              <a:ext uri="{FF2B5EF4-FFF2-40B4-BE49-F238E27FC236}">
                <a16:creationId xmlns:a16="http://schemas.microsoft.com/office/drawing/2014/main" id="{FC6C050F-728D-4BEF-B207-F42452F3527D}"/>
              </a:ext>
            </a:extLst>
          </p:cNvPr>
          <p:cNvSpPr>
            <a:spLocks noGrp="1"/>
          </p:cNvSpPr>
          <p:nvPr>
            <p:ph type="ftr" sz="quarter" idx="28"/>
          </p:nvPr>
        </p:nvSpPr>
        <p:spPr/>
        <p:txBody>
          <a:bodyPr/>
          <a:lstStyle/>
          <a:p>
            <a:r>
              <a:rPr lang="en-US"/>
              <a:t>Copyright © 2021, Oracle and/or its affiliates, Confidential: Internal</a:t>
            </a:r>
            <a:endParaRPr lang="en-US" dirty="0"/>
          </a:p>
        </p:txBody>
      </p:sp>
      <p:sp>
        <p:nvSpPr>
          <p:cNvPr id="6" name="Slide Number Placeholder 5">
            <a:extLst>
              <a:ext uri="{FF2B5EF4-FFF2-40B4-BE49-F238E27FC236}">
                <a16:creationId xmlns:a16="http://schemas.microsoft.com/office/drawing/2014/main" id="{BD446726-6BED-4C16-B2F2-97FDB0765DB8}"/>
              </a:ext>
            </a:extLst>
          </p:cNvPr>
          <p:cNvSpPr>
            <a:spLocks noGrp="1"/>
          </p:cNvSpPr>
          <p:nvPr>
            <p:ph type="sldNum" sz="quarter" idx="2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5348814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Dark - Title Quad Infographic">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307F0167-116B-4B46-AC07-0CF33541BDB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609209"/>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209"/>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40646"/>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0646"/>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083207C4-681D-4388-B80E-EE2FA349AF02}"/>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EC3EB1D7-DB39-4B87-83A2-C41A68F7435E}"/>
              </a:ext>
            </a:extLst>
          </p:cNvPr>
          <p:cNvSpPr>
            <a:spLocks noGrp="1"/>
          </p:cNvSpPr>
          <p:nvPr>
            <p:ph type="dt" sz="half" idx="27"/>
          </p:nvPr>
        </p:nvSpPr>
        <p:spPr/>
        <p:txBody>
          <a:bodyPr/>
          <a:lstStyle/>
          <a:p>
            <a:endParaRPr lang="en-US" dirty="0"/>
          </a:p>
        </p:txBody>
      </p:sp>
      <p:sp>
        <p:nvSpPr>
          <p:cNvPr id="3" name="Footer Placeholder 2">
            <a:extLst>
              <a:ext uri="{FF2B5EF4-FFF2-40B4-BE49-F238E27FC236}">
                <a16:creationId xmlns:a16="http://schemas.microsoft.com/office/drawing/2014/main" id="{ABD1DB1E-E699-4B1A-BFD3-5F9D0BCDB864}"/>
              </a:ext>
            </a:extLst>
          </p:cNvPr>
          <p:cNvSpPr>
            <a:spLocks noGrp="1"/>
          </p:cNvSpPr>
          <p:nvPr>
            <p:ph type="ftr" sz="quarter" idx="28"/>
          </p:nvPr>
        </p:nvSpPr>
        <p:spPr/>
        <p:txBody>
          <a:bodyPr/>
          <a:lstStyle/>
          <a:p>
            <a:r>
              <a:rPr lang="en-US"/>
              <a:t>Copyright © 2021, Oracle and/or its affiliates, Confidential: Internal</a:t>
            </a:r>
            <a:endParaRPr lang="en-US" dirty="0"/>
          </a:p>
        </p:txBody>
      </p:sp>
      <p:sp>
        <p:nvSpPr>
          <p:cNvPr id="6" name="Slide Number Placeholder 5">
            <a:extLst>
              <a:ext uri="{FF2B5EF4-FFF2-40B4-BE49-F238E27FC236}">
                <a16:creationId xmlns:a16="http://schemas.microsoft.com/office/drawing/2014/main" id="{6CF2DF93-F6AF-4392-A308-BFC8349686D0}"/>
              </a:ext>
            </a:extLst>
          </p:cNvPr>
          <p:cNvSpPr>
            <a:spLocks noGrp="1"/>
          </p:cNvSpPr>
          <p:nvPr>
            <p:ph type="sldNum" sz="quarter" idx="2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9008313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Light - Numbered Outline">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3CFD71AD-DED9-6542-9425-0CD364D0453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552282" y="4403039"/>
            <a:ext cx="6133750"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10687050"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2021, Oracle and/or its affiliates, Confidential: Internal</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871916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Dark - Numbered Outline">
    <p:bg>
      <p:bgPr>
        <a:solidFill>
          <a:schemeClr val="tx1"/>
        </a:solidFill>
        <a:effectLst/>
      </p:bgPr>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EFF16796-4E17-4FE8-979C-14D94935366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552283" y="4403039"/>
            <a:ext cx="6133748"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10687050"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2021, Oracle and/or its affiliates, Confidential: Internal</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67436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Light - Numbered Outline 2 Column">
    <p:bg>
      <p:bgPr>
        <a:solidFill>
          <a:schemeClr val="bg1"/>
        </a:solidFill>
        <a:effectLst/>
      </p:bgPr>
    </p:bg>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3CFD71AD-DED9-6542-9425-0CD364D0453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552282" y="4403039"/>
            <a:ext cx="6133750"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5084064"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2021, Oracle and/or its affiliates, Confidential: Internal</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
        <p:nvSpPr>
          <p:cNvPr id="9" name="Text Placeholder 3">
            <a:extLst>
              <a:ext uri="{FF2B5EF4-FFF2-40B4-BE49-F238E27FC236}">
                <a16:creationId xmlns:a16="http://schemas.microsoft.com/office/drawing/2014/main" id="{93AB42C3-C7C2-47CD-8E87-C5D5963E7A0E}"/>
              </a:ext>
            </a:extLst>
          </p:cNvPr>
          <p:cNvSpPr>
            <a:spLocks noGrp="1"/>
          </p:cNvSpPr>
          <p:nvPr>
            <p:ph type="body" sz="quarter" idx="48"/>
          </p:nvPr>
        </p:nvSpPr>
        <p:spPr>
          <a:xfrm>
            <a:off x="6364986" y="1609724"/>
            <a:ext cx="5084064"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862987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Dark - Numbered Outline 2 Column">
    <p:bg>
      <p:bgPr>
        <a:solidFill>
          <a:schemeClr val="tx1"/>
        </a:solidFill>
        <a:effectLst/>
      </p:bgPr>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EFF16796-4E17-4FE8-979C-14D94935366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552283" y="4403039"/>
            <a:ext cx="6133748"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5084064"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2021, Oracle and/or its affiliates, Confidential: Internal</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
        <p:nvSpPr>
          <p:cNvPr id="9" name="Text Placeholder 3">
            <a:extLst>
              <a:ext uri="{FF2B5EF4-FFF2-40B4-BE49-F238E27FC236}">
                <a16:creationId xmlns:a16="http://schemas.microsoft.com/office/drawing/2014/main" id="{65B0AED4-660C-4741-9A22-50FB3CA4ABA7}"/>
              </a:ext>
            </a:extLst>
          </p:cNvPr>
          <p:cNvSpPr>
            <a:spLocks noGrp="1"/>
          </p:cNvSpPr>
          <p:nvPr>
            <p:ph type="body" sz="quarter" idx="48"/>
          </p:nvPr>
        </p:nvSpPr>
        <p:spPr>
          <a:xfrm>
            <a:off x="6366095" y="1609724"/>
            <a:ext cx="5084064"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347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Light - Title/Subtitle Quad Infographic">
    <p:bg>
      <p:bgRef idx="1001">
        <a:schemeClr val="bg1"/>
      </p:bgRef>
    </p:bg>
    <p:spTree>
      <p:nvGrpSpPr>
        <p:cNvPr id="1" name=""/>
        <p:cNvGrpSpPr/>
        <p:nvPr/>
      </p:nvGrpSpPr>
      <p:grpSpPr>
        <a:xfrm>
          <a:off x="0" y="0"/>
          <a:ext cx="0" cy="0"/>
          <a:chOff x="0" y="0"/>
          <a:chExt cx="0" cy="0"/>
        </a:xfrm>
      </p:grpSpPr>
      <p:pic>
        <p:nvPicPr>
          <p:cNvPr id="16" name="Cloud">
            <a:extLst>
              <a:ext uri="{FF2B5EF4-FFF2-40B4-BE49-F238E27FC236}">
                <a16:creationId xmlns:a16="http://schemas.microsoft.com/office/drawing/2014/main" id="{2836A0A9-B46B-8E44-BD88-E6FFEC5F942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609725"/>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725"/>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4116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116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EA56FC21-9E73-4F6F-9512-715B2F6AE707}"/>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80A4CAAD-4985-4FFF-BE24-1873DC385CA6}"/>
              </a:ext>
            </a:extLst>
          </p:cNvPr>
          <p:cNvSpPr>
            <a:spLocks noGrp="1"/>
          </p:cNvSpPr>
          <p:nvPr>
            <p:ph type="dt" sz="half" idx="28"/>
          </p:nvPr>
        </p:nvSpPr>
        <p:spPr/>
        <p:txBody>
          <a:bodyPr/>
          <a:lstStyle/>
          <a:p>
            <a:endParaRPr lang="en-US" dirty="0"/>
          </a:p>
        </p:txBody>
      </p:sp>
      <p:sp>
        <p:nvSpPr>
          <p:cNvPr id="5" name="Footer Placeholder 4">
            <a:extLst>
              <a:ext uri="{FF2B5EF4-FFF2-40B4-BE49-F238E27FC236}">
                <a16:creationId xmlns:a16="http://schemas.microsoft.com/office/drawing/2014/main" id="{9DD6AD3B-D115-41B9-A024-91B560E170AD}"/>
              </a:ext>
            </a:extLst>
          </p:cNvPr>
          <p:cNvSpPr>
            <a:spLocks noGrp="1"/>
          </p:cNvSpPr>
          <p:nvPr>
            <p:ph type="ftr" sz="quarter" idx="29"/>
          </p:nvPr>
        </p:nvSpPr>
        <p:spPr/>
        <p:txBody>
          <a:bodyPr/>
          <a:lstStyle/>
          <a:p>
            <a:r>
              <a:rPr lang="en-US"/>
              <a:t>Copyright © 2021, Oracle and/or its affiliates, Confidential: Internal</a:t>
            </a:r>
            <a:endParaRPr lang="en-US" dirty="0"/>
          </a:p>
        </p:txBody>
      </p:sp>
      <p:sp>
        <p:nvSpPr>
          <p:cNvPr id="6" name="Slide Number Placeholder 5">
            <a:extLst>
              <a:ext uri="{FF2B5EF4-FFF2-40B4-BE49-F238E27FC236}">
                <a16:creationId xmlns:a16="http://schemas.microsoft.com/office/drawing/2014/main" id="{D5F57306-2538-4D77-8134-400C30C727EE}"/>
              </a:ext>
            </a:extLst>
          </p:cNvPr>
          <p:cNvSpPr>
            <a:spLocks noGrp="1"/>
          </p:cNvSpPr>
          <p:nvPr>
            <p:ph type="sldNum" sz="quarter" idx="3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0046720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Dark - Title/Subtitle Quad Infographic">
    <p:bg>
      <p:bgRef idx="1001">
        <a:schemeClr val="bg1"/>
      </p:bgRef>
    </p:bg>
    <p:spTree>
      <p:nvGrpSpPr>
        <p:cNvPr id="1" name=""/>
        <p:cNvGrpSpPr/>
        <p:nvPr/>
      </p:nvGrpSpPr>
      <p:grpSpPr>
        <a:xfrm>
          <a:off x="0" y="0"/>
          <a:ext cx="0" cy="0"/>
          <a:chOff x="0" y="0"/>
          <a:chExt cx="0" cy="0"/>
        </a:xfrm>
      </p:grpSpPr>
      <p:pic>
        <p:nvPicPr>
          <p:cNvPr id="16" name="Cloud">
            <a:extLst>
              <a:ext uri="{FF2B5EF4-FFF2-40B4-BE49-F238E27FC236}">
                <a16:creationId xmlns:a16="http://schemas.microsoft.com/office/drawing/2014/main" id="{A59691D8-12D1-8E4C-8346-D9FD6743C1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609725"/>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725"/>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4116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116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D3F5A0DB-77B7-43EC-848A-C3EEA5F4DC8F}"/>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1A2928A2-36B1-4B61-82B8-0724A988B968}"/>
              </a:ext>
            </a:extLst>
          </p:cNvPr>
          <p:cNvSpPr>
            <a:spLocks noGrp="1"/>
          </p:cNvSpPr>
          <p:nvPr>
            <p:ph type="dt" sz="half" idx="28"/>
          </p:nvPr>
        </p:nvSpPr>
        <p:spPr/>
        <p:txBody>
          <a:bodyPr/>
          <a:lstStyle/>
          <a:p>
            <a:endParaRPr lang="en-US" dirty="0"/>
          </a:p>
        </p:txBody>
      </p:sp>
      <p:sp>
        <p:nvSpPr>
          <p:cNvPr id="5" name="Footer Placeholder 4">
            <a:extLst>
              <a:ext uri="{FF2B5EF4-FFF2-40B4-BE49-F238E27FC236}">
                <a16:creationId xmlns:a16="http://schemas.microsoft.com/office/drawing/2014/main" id="{898365B2-9A7D-4291-A052-A65B0C767BBE}"/>
              </a:ext>
            </a:extLst>
          </p:cNvPr>
          <p:cNvSpPr>
            <a:spLocks noGrp="1"/>
          </p:cNvSpPr>
          <p:nvPr>
            <p:ph type="ftr" sz="quarter" idx="29"/>
          </p:nvPr>
        </p:nvSpPr>
        <p:spPr/>
        <p:txBody>
          <a:bodyPr/>
          <a:lstStyle/>
          <a:p>
            <a:r>
              <a:rPr lang="en-US"/>
              <a:t>Copyright © 2021, Oracle and/or its affiliates, Confidential: Internal</a:t>
            </a:r>
            <a:endParaRPr lang="en-US" dirty="0"/>
          </a:p>
        </p:txBody>
      </p:sp>
      <p:sp>
        <p:nvSpPr>
          <p:cNvPr id="6" name="Slide Number Placeholder 5">
            <a:extLst>
              <a:ext uri="{FF2B5EF4-FFF2-40B4-BE49-F238E27FC236}">
                <a16:creationId xmlns:a16="http://schemas.microsoft.com/office/drawing/2014/main" id="{6761CBF8-87F2-4E8D-9C05-48F5D29D5D78}"/>
              </a:ext>
            </a:extLst>
          </p:cNvPr>
          <p:cNvSpPr>
            <a:spLocks noGrp="1"/>
          </p:cNvSpPr>
          <p:nvPr>
            <p:ph type="sldNum" sz="quarter" idx="3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9783813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preserve="1" userDrawn="1">
  <p:cSld name="Light - Blank">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8BD8F955-3E3E-4E6E-A650-C4E0C80495A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pic>
        <p:nvPicPr>
          <p:cNvPr id="6" name="OTag">
            <a:extLst>
              <a:ext uri="{FF2B5EF4-FFF2-40B4-BE49-F238E27FC236}">
                <a16:creationId xmlns:a16="http://schemas.microsoft.com/office/drawing/2014/main" id="{0F682282-A332-4D5C-89F4-38480EC33F4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0" name="OTag">
            <a:extLst>
              <a:ext uri="{FF2B5EF4-FFF2-40B4-BE49-F238E27FC236}">
                <a16:creationId xmlns:a16="http://schemas.microsoft.com/office/drawing/2014/main" id="{00F1077A-D301-437A-8CE7-A0EA6CDECB51}"/>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B6E29D2F-E9BE-442D-8048-30D82B0FA2D2}"/>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4249E66D-873C-4E3D-B665-952DA3AD6CCF}"/>
              </a:ext>
            </a:extLst>
          </p:cNvPr>
          <p:cNvSpPr>
            <a:spLocks noGrp="1"/>
          </p:cNvSpPr>
          <p:nvPr>
            <p:ph type="ftr" sz="quarter" idx="11"/>
          </p:nvPr>
        </p:nvSpPr>
        <p:spPr/>
        <p:txBody>
          <a:bodyPr/>
          <a:lstStyle/>
          <a:p>
            <a:r>
              <a:rPr lang="en-US"/>
              <a:t>Copyright © 2021, Oracle and/or its affiliates, Confidential: Internal</a:t>
            </a:r>
            <a:endParaRPr lang="en-US" dirty="0"/>
          </a:p>
        </p:txBody>
      </p:sp>
      <p:sp>
        <p:nvSpPr>
          <p:cNvPr id="5" name="Slide Number Placeholder 4">
            <a:extLst>
              <a:ext uri="{FF2B5EF4-FFF2-40B4-BE49-F238E27FC236}">
                <a16:creationId xmlns:a16="http://schemas.microsoft.com/office/drawing/2014/main" id="{B52D4C26-D77F-4F76-BA95-32055FEC61F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85371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5.xml><?xml version="1.0" encoding="utf-8"?>
<p:sldLayout xmlns:a="http://schemas.openxmlformats.org/drawingml/2006/main" xmlns:r="http://schemas.openxmlformats.org/officeDocument/2006/relationships" xmlns:p="http://schemas.openxmlformats.org/presentationml/2006/main" showMasterSp="0" preserve="1" userDrawn="1">
  <p:cSld name="Dark - Blank">
    <p:bg>
      <p:bgPr>
        <a:solidFill>
          <a:schemeClr val="bg1"/>
        </a:solidFill>
        <a:effectLst/>
      </p:bgPr>
    </p:bg>
    <p:spTree>
      <p:nvGrpSpPr>
        <p:cNvPr id="1" name=""/>
        <p:cNvGrpSpPr/>
        <p:nvPr/>
      </p:nvGrpSpPr>
      <p:grpSpPr>
        <a:xfrm>
          <a:off x="0" y="0"/>
          <a:ext cx="0" cy="0"/>
          <a:chOff x="0" y="0"/>
          <a:chExt cx="0" cy="0"/>
        </a:xfrm>
      </p:grpSpPr>
      <p:pic>
        <p:nvPicPr>
          <p:cNvPr id="7" name="OTag">
            <a:extLst>
              <a:ext uri="{FF2B5EF4-FFF2-40B4-BE49-F238E27FC236}">
                <a16:creationId xmlns:a16="http://schemas.microsoft.com/office/drawing/2014/main" id="{1CFFF60E-C73F-41DD-B4B9-8792F4C0D80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1" name="Cloud">
            <a:extLst>
              <a:ext uri="{FF2B5EF4-FFF2-40B4-BE49-F238E27FC236}">
                <a16:creationId xmlns:a16="http://schemas.microsoft.com/office/drawing/2014/main" id="{A2A0E6A0-6580-9B4E-8437-9949DBFBF2B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3" name="Date Placeholder 2">
            <a:extLst>
              <a:ext uri="{FF2B5EF4-FFF2-40B4-BE49-F238E27FC236}">
                <a16:creationId xmlns:a16="http://schemas.microsoft.com/office/drawing/2014/main" id="{1DEECACB-46C4-4A42-8159-4ABC00F85DC7}"/>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21AED7B6-E930-4B73-845F-99262175EA18}"/>
              </a:ext>
            </a:extLst>
          </p:cNvPr>
          <p:cNvSpPr>
            <a:spLocks noGrp="1"/>
          </p:cNvSpPr>
          <p:nvPr>
            <p:ph type="ftr" sz="quarter" idx="11"/>
          </p:nvPr>
        </p:nvSpPr>
        <p:spPr/>
        <p:txBody>
          <a:bodyPr/>
          <a:lstStyle/>
          <a:p>
            <a:r>
              <a:rPr lang="en-US"/>
              <a:t>Copyright © 2021, Oracle and/or its affiliates, Confidential: Internal</a:t>
            </a:r>
            <a:endParaRPr lang="en-US" dirty="0"/>
          </a:p>
        </p:txBody>
      </p:sp>
      <p:sp>
        <p:nvSpPr>
          <p:cNvPr id="5" name="Slide Number Placeholder 4">
            <a:extLst>
              <a:ext uri="{FF2B5EF4-FFF2-40B4-BE49-F238E27FC236}">
                <a16:creationId xmlns:a16="http://schemas.microsoft.com/office/drawing/2014/main" id="{83691DFD-B788-4684-96F9-4DD21020B309}"/>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975780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Light - Title Only">
    <p:spTree>
      <p:nvGrpSpPr>
        <p:cNvPr id="1" name=""/>
        <p:cNvGrpSpPr/>
        <p:nvPr/>
      </p:nvGrpSpPr>
      <p:grpSpPr>
        <a:xfrm>
          <a:off x="0" y="0"/>
          <a:ext cx="0" cy="0"/>
          <a:chOff x="0" y="0"/>
          <a:chExt cx="0" cy="0"/>
        </a:xfrm>
      </p:grpSpPr>
      <p:pic>
        <p:nvPicPr>
          <p:cNvPr id="7" name="Cloud">
            <a:extLst>
              <a:ext uri="{FF2B5EF4-FFF2-40B4-BE49-F238E27FC236}">
                <a16:creationId xmlns:a16="http://schemas.microsoft.com/office/drawing/2014/main" id="{A52109B5-4152-894B-9BF6-17B5458CC9C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4" name="Title 3">
            <a:extLst>
              <a:ext uri="{FF2B5EF4-FFF2-40B4-BE49-F238E27FC236}">
                <a16:creationId xmlns:a16="http://schemas.microsoft.com/office/drawing/2014/main" id="{F5090641-BB3E-479D-A754-1B2B6F37AEB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153D77D-CD9E-445C-8F26-904F65B519A3}"/>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0DAEFA0-C12C-4365-A532-D29F819542E1}"/>
              </a:ext>
            </a:extLst>
          </p:cNvPr>
          <p:cNvSpPr>
            <a:spLocks noGrp="1"/>
          </p:cNvSpPr>
          <p:nvPr>
            <p:ph type="ftr" sz="quarter" idx="11"/>
          </p:nvPr>
        </p:nvSpPr>
        <p:spPr/>
        <p:txBody>
          <a:bodyPr/>
          <a:lstStyle/>
          <a:p>
            <a:r>
              <a:rPr lang="en-US"/>
              <a:t>Copyright © 2021, Oracle and/or its affiliates, Confidential: Internal</a:t>
            </a:r>
            <a:endParaRPr lang="en-US" dirty="0"/>
          </a:p>
        </p:txBody>
      </p:sp>
      <p:sp>
        <p:nvSpPr>
          <p:cNvPr id="6" name="Slide Number Placeholder 5">
            <a:extLst>
              <a:ext uri="{FF2B5EF4-FFF2-40B4-BE49-F238E27FC236}">
                <a16:creationId xmlns:a16="http://schemas.microsoft.com/office/drawing/2014/main" id="{9E6038FD-33E0-4C25-AC00-13FEB177A45C}"/>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974550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Dark - Title Only">
    <p:spTree>
      <p:nvGrpSpPr>
        <p:cNvPr id="1" name=""/>
        <p:cNvGrpSpPr/>
        <p:nvPr/>
      </p:nvGrpSpPr>
      <p:grpSpPr>
        <a:xfrm>
          <a:off x="0" y="0"/>
          <a:ext cx="0" cy="0"/>
          <a:chOff x="0" y="0"/>
          <a:chExt cx="0" cy="0"/>
        </a:xfrm>
      </p:grpSpPr>
      <p:pic>
        <p:nvPicPr>
          <p:cNvPr id="7" name="Cloud">
            <a:extLst>
              <a:ext uri="{FF2B5EF4-FFF2-40B4-BE49-F238E27FC236}">
                <a16:creationId xmlns:a16="http://schemas.microsoft.com/office/drawing/2014/main" id="{05859F96-E4B3-8747-B027-10CA6EDB3E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4" name="Title 3">
            <a:extLst>
              <a:ext uri="{FF2B5EF4-FFF2-40B4-BE49-F238E27FC236}">
                <a16:creationId xmlns:a16="http://schemas.microsoft.com/office/drawing/2014/main" id="{F495A570-6FAE-4393-89B0-E6BA7AC6B3F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0792EEA-DB03-4E8E-B6AB-1122F317F95A}"/>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0EBB5D96-D6C9-4E8C-9D41-A28C7CED92F8}"/>
              </a:ext>
            </a:extLst>
          </p:cNvPr>
          <p:cNvSpPr>
            <a:spLocks noGrp="1"/>
          </p:cNvSpPr>
          <p:nvPr>
            <p:ph type="ftr" sz="quarter" idx="11"/>
          </p:nvPr>
        </p:nvSpPr>
        <p:spPr/>
        <p:txBody>
          <a:bodyPr/>
          <a:lstStyle/>
          <a:p>
            <a:r>
              <a:rPr lang="en-US"/>
              <a:t>Copyright © 2021, Oracle and/or its affiliates, Confidential: Internal</a:t>
            </a:r>
            <a:endParaRPr lang="en-US" dirty="0"/>
          </a:p>
        </p:txBody>
      </p:sp>
      <p:sp>
        <p:nvSpPr>
          <p:cNvPr id="6" name="Slide Number Placeholder 5">
            <a:extLst>
              <a:ext uri="{FF2B5EF4-FFF2-40B4-BE49-F238E27FC236}">
                <a16:creationId xmlns:a16="http://schemas.microsoft.com/office/drawing/2014/main" id="{D760D253-6DDA-4486-89F6-5D5732868115}"/>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7476175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Light - Title/Subtitle">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EE127CFA-8D5C-584E-9C61-6685B54799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24235"/>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4" name="Title 3">
            <a:extLst>
              <a:ext uri="{FF2B5EF4-FFF2-40B4-BE49-F238E27FC236}">
                <a16:creationId xmlns:a16="http://schemas.microsoft.com/office/drawing/2014/main" id="{AC6A8D35-C90D-428D-8E15-6F958679D947}"/>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56526A55-50C7-43D1-9A4E-DE6E31578685}"/>
              </a:ext>
            </a:extLst>
          </p:cNvPr>
          <p:cNvSpPr>
            <a:spLocks noGrp="1"/>
          </p:cNvSpPr>
          <p:nvPr>
            <p:ph type="dt" sz="half" idx="12"/>
          </p:nvPr>
        </p:nvSpPr>
        <p:spPr/>
        <p:txBody>
          <a:bodyPr/>
          <a:lstStyle/>
          <a:p>
            <a:endParaRPr lang="en-US" dirty="0"/>
          </a:p>
        </p:txBody>
      </p:sp>
      <p:sp>
        <p:nvSpPr>
          <p:cNvPr id="5" name="Footer Placeholder 4">
            <a:extLst>
              <a:ext uri="{FF2B5EF4-FFF2-40B4-BE49-F238E27FC236}">
                <a16:creationId xmlns:a16="http://schemas.microsoft.com/office/drawing/2014/main" id="{947ED885-1287-4046-BFFE-E5DEC702C7AE}"/>
              </a:ext>
            </a:extLst>
          </p:cNvPr>
          <p:cNvSpPr>
            <a:spLocks noGrp="1"/>
          </p:cNvSpPr>
          <p:nvPr>
            <p:ph type="ftr" sz="quarter" idx="13"/>
          </p:nvPr>
        </p:nvSpPr>
        <p:spPr/>
        <p:txBody>
          <a:bodyPr/>
          <a:lstStyle/>
          <a:p>
            <a:r>
              <a:rPr lang="en-US"/>
              <a:t>Copyright © 2021, Oracle and/or its affiliates, Confidential: Internal</a:t>
            </a:r>
            <a:endParaRPr lang="en-US" dirty="0"/>
          </a:p>
        </p:txBody>
      </p:sp>
      <p:sp>
        <p:nvSpPr>
          <p:cNvPr id="6" name="Slide Number Placeholder 5">
            <a:extLst>
              <a:ext uri="{FF2B5EF4-FFF2-40B4-BE49-F238E27FC236}">
                <a16:creationId xmlns:a16="http://schemas.microsoft.com/office/drawing/2014/main" id="{0A9C1380-E61D-4D70-B7A9-EA2CA56D1441}"/>
              </a:ext>
            </a:extLst>
          </p:cNvPr>
          <p:cNvSpPr>
            <a:spLocks noGrp="1"/>
          </p:cNvSpPr>
          <p:nvPr>
            <p:ph type="sldNum" sz="quarter" idx="1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384442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Dark - Title/Subtitle">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93BCC98D-F462-9844-9660-2EA01F13EFA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4" name="Title 3">
            <a:extLst>
              <a:ext uri="{FF2B5EF4-FFF2-40B4-BE49-F238E27FC236}">
                <a16:creationId xmlns:a16="http://schemas.microsoft.com/office/drawing/2014/main" id="{C471FF06-338B-46FE-B4FE-F72B7ABAED7F}"/>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5159E3D4-8DE9-4EE7-AF46-396CA0361B33}"/>
              </a:ext>
            </a:extLst>
          </p:cNvPr>
          <p:cNvSpPr>
            <a:spLocks noGrp="1"/>
          </p:cNvSpPr>
          <p:nvPr>
            <p:ph type="dt" sz="half" idx="12"/>
          </p:nvPr>
        </p:nvSpPr>
        <p:spPr/>
        <p:txBody>
          <a:bodyPr/>
          <a:lstStyle/>
          <a:p>
            <a:endParaRPr lang="en-US" dirty="0"/>
          </a:p>
        </p:txBody>
      </p:sp>
      <p:sp>
        <p:nvSpPr>
          <p:cNvPr id="5" name="Footer Placeholder 4">
            <a:extLst>
              <a:ext uri="{FF2B5EF4-FFF2-40B4-BE49-F238E27FC236}">
                <a16:creationId xmlns:a16="http://schemas.microsoft.com/office/drawing/2014/main" id="{A47ABD9F-CF7B-4739-A09B-21C74EE3D7DA}"/>
              </a:ext>
            </a:extLst>
          </p:cNvPr>
          <p:cNvSpPr>
            <a:spLocks noGrp="1"/>
          </p:cNvSpPr>
          <p:nvPr>
            <p:ph type="ftr" sz="quarter" idx="13"/>
          </p:nvPr>
        </p:nvSpPr>
        <p:spPr/>
        <p:txBody>
          <a:bodyPr/>
          <a:lstStyle/>
          <a:p>
            <a:r>
              <a:rPr lang="en-US"/>
              <a:t>Copyright © 2021, Oracle and/or its affiliates, Confidential: Internal</a:t>
            </a:r>
            <a:endParaRPr lang="en-US" dirty="0"/>
          </a:p>
        </p:txBody>
      </p:sp>
      <p:sp>
        <p:nvSpPr>
          <p:cNvPr id="6" name="Slide Number Placeholder 5">
            <a:extLst>
              <a:ext uri="{FF2B5EF4-FFF2-40B4-BE49-F238E27FC236}">
                <a16:creationId xmlns:a16="http://schemas.microsoft.com/office/drawing/2014/main" id="{2C1326A2-CE99-456C-A450-2DC676458CDB}"/>
              </a:ext>
            </a:extLst>
          </p:cNvPr>
          <p:cNvSpPr>
            <a:spLocks noGrp="1"/>
          </p:cNvSpPr>
          <p:nvPr>
            <p:ph type="sldNum" sz="quarter" idx="1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15997680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0.xml><?xml version="1.0" encoding="utf-8"?>
<p:sldLayout xmlns:a="http://schemas.openxmlformats.org/drawingml/2006/main" xmlns:r="http://schemas.openxmlformats.org/officeDocument/2006/relationships" xmlns:p="http://schemas.openxmlformats.org/presentationml/2006/main" showMasterSp="0" preserve="1" userDrawn="1">
  <p:cSld name="Light - Metric">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90C14E-647D-DE45-A3FE-3E841253B48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997" r="-1"/>
          <a:stretch/>
        </p:blipFill>
        <p:spPr>
          <a:xfrm>
            <a:off x="6095574" y="0"/>
            <a:ext cx="6096425" cy="6858000"/>
          </a:xfrm>
          <a:prstGeom prst="rect">
            <a:avLst/>
          </a:prstGeom>
        </p:spPr>
      </p:pic>
      <p:pic>
        <p:nvPicPr>
          <p:cNvPr id="23" name="OTag">
            <a:extLst>
              <a:ext uri="{FF2B5EF4-FFF2-40B4-BE49-F238E27FC236}">
                <a16:creationId xmlns:a16="http://schemas.microsoft.com/office/drawing/2014/main" id="{000C5F04-372F-427E-81C5-11434B35699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71217" y="6355080"/>
            <a:ext cx="502920" cy="502920"/>
          </a:xfrm>
          <a:prstGeom prst="rect">
            <a:avLst/>
          </a:prstGeom>
        </p:spPr>
      </p:pic>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83AB0E-EC5F-476F-B6A9-E6F9CE84E95A}"/>
              </a:ext>
            </a:extLst>
          </p:cNvPr>
          <p:cNvSpPr>
            <a:spLocks noGrp="1"/>
          </p:cNvSpPr>
          <p:nvPr>
            <p:ph type="body" sz="quarter" idx="15" hasCustomPrompt="1"/>
          </p:nvPr>
        </p:nvSpPr>
        <p:spPr>
          <a:xfrm>
            <a:off x="723900" y="1600200"/>
            <a:ext cx="5072063" cy="2415700"/>
          </a:xfrm>
        </p:spPr>
        <p:txBody>
          <a:bodyPr anchor="b" anchorCtr="0"/>
          <a:lstStyle>
            <a:lvl1pPr>
              <a:defRPr sz="8000" b="1">
                <a:solidFill>
                  <a:srgbClr val="AE562C"/>
                </a:solidFill>
              </a:defRPr>
            </a:lvl1pPr>
          </a:lstStyle>
          <a:p>
            <a:pPr lvl="0"/>
            <a:r>
              <a:rPr lang="en-US" dirty="0"/>
              <a:t>00%</a:t>
            </a:r>
          </a:p>
        </p:txBody>
      </p:sp>
      <p:sp>
        <p:nvSpPr>
          <p:cNvPr id="3" name="Date Placeholder 2">
            <a:extLst>
              <a:ext uri="{FF2B5EF4-FFF2-40B4-BE49-F238E27FC236}">
                <a16:creationId xmlns:a16="http://schemas.microsoft.com/office/drawing/2014/main" id="{14EF74DF-FD68-4CDF-B4CE-342E7A165BCB}"/>
              </a:ext>
            </a:extLst>
          </p:cNvPr>
          <p:cNvSpPr>
            <a:spLocks noGrp="1"/>
          </p:cNvSpPr>
          <p:nvPr>
            <p:ph type="dt" sz="half" idx="16"/>
          </p:nvPr>
        </p:nvSpPr>
        <p:spPr/>
        <p:txBody>
          <a:bodyPr/>
          <a:lstStyle/>
          <a:p>
            <a:endParaRPr lang="en-US" dirty="0"/>
          </a:p>
        </p:txBody>
      </p:sp>
      <p:sp>
        <p:nvSpPr>
          <p:cNvPr id="7" name="Footer Placeholder 6">
            <a:extLst>
              <a:ext uri="{FF2B5EF4-FFF2-40B4-BE49-F238E27FC236}">
                <a16:creationId xmlns:a16="http://schemas.microsoft.com/office/drawing/2014/main" id="{89C4B030-1E0B-4CB0-87B4-DF607257368B}"/>
              </a:ext>
            </a:extLst>
          </p:cNvPr>
          <p:cNvSpPr>
            <a:spLocks noGrp="1"/>
          </p:cNvSpPr>
          <p:nvPr>
            <p:ph type="ftr" sz="quarter" idx="17"/>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CBADD7B5-9676-40DE-A88A-5EC3D33A6577}"/>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779296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preserve="1" userDrawn="1">
  <p:cSld name="Dark - Metric">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B54DF6-D8D9-3E4B-A5D4-8DB1B36A211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997"/>
          <a:stretch/>
        </p:blipFill>
        <p:spPr>
          <a:xfrm>
            <a:off x="6096000" y="0"/>
            <a:ext cx="6096348" cy="6858000"/>
          </a:xfrm>
          <a:prstGeom prst="rect">
            <a:avLst/>
          </a:prstGeom>
        </p:spPr>
      </p:pic>
      <p:pic>
        <p:nvPicPr>
          <p:cNvPr id="12" name="OTag">
            <a:extLst>
              <a:ext uri="{FF2B5EF4-FFF2-40B4-BE49-F238E27FC236}">
                <a16:creationId xmlns:a16="http://schemas.microsoft.com/office/drawing/2014/main" id="{E8A7F756-6885-FD4D-8CAC-01911AF996C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a:extLst>
              <a:ext uri="{FF2B5EF4-FFF2-40B4-BE49-F238E27FC236}">
                <a16:creationId xmlns:a16="http://schemas.microsoft.com/office/drawing/2014/main" id="{52A6D6F1-EBC4-4335-819B-433720EB173D}"/>
              </a:ext>
            </a:extLst>
          </p:cNvPr>
          <p:cNvSpPr>
            <a:spLocks noGrp="1"/>
          </p:cNvSpPr>
          <p:nvPr>
            <p:ph type="body" sz="quarter" idx="15" hasCustomPrompt="1"/>
          </p:nvPr>
        </p:nvSpPr>
        <p:spPr>
          <a:xfrm>
            <a:off x="723900" y="1600200"/>
            <a:ext cx="5085287" cy="2415700"/>
          </a:xfrm>
        </p:spPr>
        <p:txBody>
          <a:bodyPr anchor="b" anchorCtr="0"/>
          <a:lstStyle>
            <a:lvl1pPr>
              <a:defRPr sz="8000" b="1">
                <a:solidFill>
                  <a:srgbClr val="759C6C"/>
                </a:solidFill>
              </a:defRPr>
            </a:lvl1pPr>
          </a:lstStyle>
          <a:p>
            <a:pPr lvl="0"/>
            <a:r>
              <a:rPr lang="en-US" dirty="0"/>
              <a:t>00%</a:t>
            </a:r>
          </a:p>
        </p:txBody>
      </p:sp>
      <p:sp>
        <p:nvSpPr>
          <p:cNvPr id="3" name="Date Placeholder 2">
            <a:extLst>
              <a:ext uri="{FF2B5EF4-FFF2-40B4-BE49-F238E27FC236}">
                <a16:creationId xmlns:a16="http://schemas.microsoft.com/office/drawing/2014/main" id="{A558375C-46BC-48EA-9DFC-3DF06967D7C3}"/>
              </a:ext>
            </a:extLst>
          </p:cNvPr>
          <p:cNvSpPr>
            <a:spLocks noGrp="1"/>
          </p:cNvSpPr>
          <p:nvPr>
            <p:ph type="dt" sz="half" idx="16"/>
          </p:nvPr>
        </p:nvSpPr>
        <p:spPr/>
        <p:txBody>
          <a:bodyPr/>
          <a:lstStyle/>
          <a:p>
            <a:endParaRPr lang="en-US" dirty="0"/>
          </a:p>
        </p:txBody>
      </p:sp>
      <p:sp>
        <p:nvSpPr>
          <p:cNvPr id="5" name="Footer Placeholder 4">
            <a:extLst>
              <a:ext uri="{FF2B5EF4-FFF2-40B4-BE49-F238E27FC236}">
                <a16:creationId xmlns:a16="http://schemas.microsoft.com/office/drawing/2014/main" id="{84B2DF6E-494A-4D98-888D-68B724E489C5}"/>
              </a:ext>
            </a:extLst>
          </p:cNvPr>
          <p:cNvSpPr>
            <a:spLocks noGrp="1"/>
          </p:cNvSpPr>
          <p:nvPr>
            <p:ph type="ftr" sz="quarter" idx="17"/>
          </p:nvPr>
        </p:nvSpPr>
        <p:spPr/>
        <p:txBody>
          <a:bodyPr/>
          <a:lstStyle/>
          <a:p>
            <a:r>
              <a:rPr lang="en-US"/>
              <a:t>Copyright © 2021, Oracle and/or its affiliates, Confidential: Internal</a:t>
            </a:r>
            <a:endParaRPr lang="en-US" dirty="0"/>
          </a:p>
        </p:txBody>
      </p:sp>
      <p:sp>
        <p:nvSpPr>
          <p:cNvPr id="7" name="Slide Number Placeholder 6">
            <a:extLst>
              <a:ext uri="{FF2B5EF4-FFF2-40B4-BE49-F238E27FC236}">
                <a16:creationId xmlns:a16="http://schemas.microsoft.com/office/drawing/2014/main" id="{9BDC2851-E9BE-4691-AE94-635936A66775}"/>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9497330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preserve="1">
  <p:cSld name="Light - Data Texture 07 Blank">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81203-42C6-B54E-A5F8-FE2DAE3C0E0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5" name="OTag">
            <a:extLst>
              <a:ext uri="{FF2B5EF4-FFF2-40B4-BE49-F238E27FC236}">
                <a16:creationId xmlns:a16="http://schemas.microsoft.com/office/drawing/2014/main" id="{B620A016-1EBE-426A-BB19-9671229484A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 name="Date Placeholder 1">
            <a:extLst>
              <a:ext uri="{FF2B5EF4-FFF2-40B4-BE49-F238E27FC236}">
                <a16:creationId xmlns:a16="http://schemas.microsoft.com/office/drawing/2014/main" id="{AADFA4C3-C577-4944-B23B-0E8CEECA00FE}"/>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EE548FBC-C180-4348-924F-1AD0DE33EC94}"/>
              </a:ext>
            </a:extLst>
          </p:cNvPr>
          <p:cNvSpPr>
            <a:spLocks noGrp="1"/>
          </p:cNvSpPr>
          <p:nvPr>
            <p:ph type="ftr" sz="quarter" idx="11"/>
          </p:nvPr>
        </p:nvSpPr>
        <p:spPr/>
        <p:txBody>
          <a:bodyPr/>
          <a:lstStyle/>
          <a:p>
            <a:r>
              <a:rPr lang="en-US"/>
              <a:t>Copyright © 2021, Oracle and/or its affiliates, Confidential: Internal</a:t>
            </a:r>
            <a:endParaRPr lang="en-US" dirty="0"/>
          </a:p>
        </p:txBody>
      </p:sp>
      <p:sp>
        <p:nvSpPr>
          <p:cNvPr id="7" name="Slide Number Placeholder 6">
            <a:extLst>
              <a:ext uri="{FF2B5EF4-FFF2-40B4-BE49-F238E27FC236}">
                <a16:creationId xmlns:a16="http://schemas.microsoft.com/office/drawing/2014/main" id="{C2993164-8F12-4A57-BCB2-ECAB88B102D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3400004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preserve="1">
  <p:cSld name="Dark - Data Texture 07 Blank">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8B6F3C-673A-2C4F-BDD8-A174DA9D4B4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C6ADE0F8-03AA-E84C-A08A-799EE14D7C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 name="Date Placeholder 1">
            <a:extLst>
              <a:ext uri="{FF2B5EF4-FFF2-40B4-BE49-F238E27FC236}">
                <a16:creationId xmlns:a16="http://schemas.microsoft.com/office/drawing/2014/main" id="{A2DF2B49-8199-43EF-9C31-2EE3E2278A8F}"/>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C290A680-202A-4EB8-8426-F81FE6C12DD2}"/>
              </a:ext>
            </a:extLst>
          </p:cNvPr>
          <p:cNvSpPr>
            <a:spLocks noGrp="1"/>
          </p:cNvSpPr>
          <p:nvPr>
            <p:ph type="ftr" sz="quarter" idx="11"/>
          </p:nvPr>
        </p:nvSpPr>
        <p:spPr/>
        <p:txBody>
          <a:bodyPr/>
          <a:lstStyle/>
          <a:p>
            <a:r>
              <a:rPr lang="en-US"/>
              <a:t>Copyright © 2021, Oracle and/or its affiliates, Confidential: Internal</a:t>
            </a:r>
            <a:endParaRPr lang="en-US" dirty="0"/>
          </a:p>
        </p:txBody>
      </p:sp>
      <p:sp>
        <p:nvSpPr>
          <p:cNvPr id="7" name="Slide Number Placeholder 6">
            <a:extLst>
              <a:ext uri="{FF2B5EF4-FFF2-40B4-BE49-F238E27FC236}">
                <a16:creationId xmlns:a16="http://schemas.microsoft.com/office/drawing/2014/main" id="{81D7B772-BB21-406A-A2FE-5A71474672A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626630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4.xml><?xml version="1.0" encoding="utf-8"?>
<p:sldLayout xmlns:a="http://schemas.openxmlformats.org/drawingml/2006/main" xmlns:r="http://schemas.openxmlformats.org/officeDocument/2006/relationships" xmlns:p="http://schemas.openxmlformats.org/presentationml/2006/main" showMasterSp="0" preserve="1">
  <p:cSld name="Light - Data Texture 16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8A9AF7-F5CE-844F-BBE4-0C983CB99BB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F89127AD-303E-4148-925B-F8D854942DC9}"/>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6077CD67-74FC-43EC-912B-8B74B34E5B81}"/>
              </a:ext>
            </a:extLst>
          </p:cNvPr>
          <p:cNvSpPr>
            <a:spLocks noGrp="1"/>
          </p:cNvSpPr>
          <p:nvPr>
            <p:ph type="ftr" sz="quarter" idx="11"/>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AC119101-EC6A-4B95-9940-BAB31432AD0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2703765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5.xml><?xml version="1.0" encoding="utf-8"?>
<p:sldLayout xmlns:a="http://schemas.openxmlformats.org/drawingml/2006/main" xmlns:r="http://schemas.openxmlformats.org/officeDocument/2006/relationships" xmlns:p="http://schemas.openxmlformats.org/presentationml/2006/main" showMasterSp="0" preserve="1">
  <p:cSld name="Dark - Data Texture 16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CF9FCE-AE1C-564C-8F89-B5CD38A47D6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DBAE7266-CBC0-47D9-85A0-91E011093819}"/>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E8638588-07BC-4F98-97FA-975AE1443B66}"/>
              </a:ext>
            </a:extLst>
          </p:cNvPr>
          <p:cNvSpPr>
            <a:spLocks noGrp="1"/>
          </p:cNvSpPr>
          <p:nvPr>
            <p:ph type="ftr" sz="quarter" idx="11"/>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848B57A4-1EA3-47FA-AD37-31BB82676BA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5351934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6.xml><?xml version="1.0" encoding="utf-8"?>
<p:sldLayout xmlns:a="http://schemas.openxmlformats.org/drawingml/2006/main" xmlns:r="http://schemas.openxmlformats.org/officeDocument/2006/relationships" xmlns:p="http://schemas.openxmlformats.org/presentationml/2006/main" showMasterSp="0" preserve="1">
  <p:cSld name="Light - Data Texture 19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7712D2-1637-4940-A323-42EBA61AD5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34BA956C-AFD4-4D95-9304-BB81E2E12CC5}"/>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C49782E6-C6D7-4588-8CDE-8BB252C535B1}"/>
              </a:ext>
            </a:extLst>
          </p:cNvPr>
          <p:cNvSpPr>
            <a:spLocks noGrp="1"/>
          </p:cNvSpPr>
          <p:nvPr>
            <p:ph type="ftr" sz="quarter" idx="11"/>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7AD6286E-40B3-4954-877E-F88E2191B41D}"/>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8722310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7.xml><?xml version="1.0" encoding="utf-8"?>
<p:sldLayout xmlns:a="http://schemas.openxmlformats.org/drawingml/2006/main" xmlns:r="http://schemas.openxmlformats.org/officeDocument/2006/relationships" xmlns:p="http://schemas.openxmlformats.org/presentationml/2006/main" showMasterSp="0" preserve="1">
  <p:cSld name="Dark - Data Texture 19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D5B665-2B39-6645-BF1F-C5F9BD830A6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8A7CFD62-A920-45CB-9691-083BA5642432}"/>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8C4B8371-BFE0-4C4C-9EC8-651A59790856}"/>
              </a:ext>
            </a:extLst>
          </p:cNvPr>
          <p:cNvSpPr>
            <a:spLocks noGrp="1"/>
          </p:cNvSpPr>
          <p:nvPr>
            <p:ph type="ftr" sz="quarter" idx="11"/>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BBC47787-CD64-4386-A100-73FB94F88CFA}"/>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8432551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8.xml><?xml version="1.0" encoding="utf-8"?>
<p:sldLayout xmlns:a="http://schemas.openxmlformats.org/drawingml/2006/main" xmlns:r="http://schemas.openxmlformats.org/officeDocument/2006/relationships" xmlns:p="http://schemas.openxmlformats.org/presentationml/2006/main" preserve="1" userDrawn="1">
  <p:cSld name="Light - Title and Content">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a:t>Copyright © 2021, Oracle and/or its affiliates, Confidential: Internal</a:t>
            </a:r>
            <a:endParaRPr lang="en-US" dirty="0"/>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endParaRPr lang="en-US" dirty="0"/>
          </a:p>
        </p:txBody>
      </p:sp>
      <p:sp>
        <p:nvSpPr>
          <p:cNvPr id="4" name="Title 3">
            <a:extLst>
              <a:ext uri="{FF2B5EF4-FFF2-40B4-BE49-F238E27FC236}">
                <a16:creationId xmlns:a16="http://schemas.microsoft.com/office/drawing/2014/main" id="{2F13852C-D243-4D5A-B7E1-09812A4D6444}"/>
              </a:ext>
            </a:extLst>
          </p:cNvPr>
          <p:cNvSpPr>
            <a:spLocks noGrp="1"/>
          </p:cNvSpPr>
          <p:nvPr>
            <p:ph type="title" hasCustomPrompt="1"/>
          </p:nvPr>
        </p:nvSpPr>
        <p:spPr/>
        <p:txBody>
          <a:bodyPr/>
          <a:lstStyle>
            <a:lvl1pPr>
              <a:defRPr/>
            </a:lvl1pPr>
          </a:lstStyle>
          <a:p>
            <a:r>
              <a:rPr lang="en-US" dirty="0"/>
              <a:t>Title</a:t>
            </a:r>
          </a:p>
        </p:txBody>
      </p:sp>
      <p:sp>
        <p:nvSpPr>
          <p:cNvPr id="6" name="Content Placeholder 5">
            <a:extLst>
              <a:ext uri="{FF2B5EF4-FFF2-40B4-BE49-F238E27FC236}">
                <a16:creationId xmlns:a16="http://schemas.microsoft.com/office/drawing/2014/main" id="{5C7F3825-1D38-4C39-8F70-C060E9BEE3D2}"/>
              </a:ext>
            </a:extLst>
          </p:cNvPr>
          <p:cNvSpPr>
            <a:spLocks noGrp="1"/>
          </p:cNvSpPr>
          <p:nvPr>
            <p:ph sz="quarter" idx="13"/>
          </p:nvPr>
        </p:nvSpPr>
        <p:spPr>
          <a:xfrm>
            <a:off x="762000" y="1609725"/>
            <a:ext cx="10687050"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661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480">
          <p15:clr>
            <a:srgbClr val="FBAE40"/>
          </p15:clr>
        </p15:guide>
      </p15:sldGuideLst>
    </p:ext>
  </p:extLst>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Dark - Title and Content">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a:t>Copyright © 2021, Oracle and/or its affiliates, Confidential: Internal</a:t>
            </a:r>
            <a:endParaRPr lang="en-US" dirty="0"/>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endParaRPr lang="en-US" dirty="0"/>
          </a:p>
        </p:txBody>
      </p:sp>
      <p:sp>
        <p:nvSpPr>
          <p:cNvPr id="2" name="Title 1">
            <a:extLst>
              <a:ext uri="{FF2B5EF4-FFF2-40B4-BE49-F238E27FC236}">
                <a16:creationId xmlns:a16="http://schemas.microsoft.com/office/drawing/2014/main" id="{12612D05-859A-4FDE-924B-FB91696215EA}"/>
              </a:ext>
            </a:extLst>
          </p:cNvPr>
          <p:cNvSpPr>
            <a:spLocks noGrp="1"/>
          </p:cNvSpPr>
          <p:nvPr>
            <p:ph type="title" hasCustomPrompt="1"/>
          </p:nvPr>
        </p:nvSpPr>
        <p:spPr/>
        <p:txBody>
          <a:bodyPr/>
          <a:lstStyle>
            <a:lvl1pPr>
              <a:defRPr/>
            </a:lvl1pPr>
          </a:lstStyle>
          <a:p>
            <a:r>
              <a:rPr lang="en-US" dirty="0"/>
              <a:t>Title</a:t>
            </a:r>
          </a:p>
        </p:txBody>
      </p:sp>
      <p:sp>
        <p:nvSpPr>
          <p:cNvPr id="6" name="Content Placeholder 5">
            <a:extLst>
              <a:ext uri="{FF2B5EF4-FFF2-40B4-BE49-F238E27FC236}">
                <a16:creationId xmlns:a16="http://schemas.microsoft.com/office/drawing/2014/main" id="{437BB3CE-1E42-4557-A754-EAB09439D6F8}"/>
              </a:ext>
            </a:extLst>
          </p:cNvPr>
          <p:cNvSpPr>
            <a:spLocks noGrp="1"/>
          </p:cNvSpPr>
          <p:nvPr>
            <p:ph sz="quarter" idx="13"/>
          </p:nvPr>
        </p:nvSpPr>
        <p:spPr>
          <a:xfrm>
            <a:off x="762000" y="1609725"/>
            <a:ext cx="1067752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013134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Light - Safe Harbor">
    <p:spTree>
      <p:nvGrpSpPr>
        <p:cNvPr id="1" name=""/>
        <p:cNvGrpSpPr/>
        <p:nvPr/>
      </p:nvGrpSpPr>
      <p:grpSpPr>
        <a:xfrm>
          <a:off x="0" y="0"/>
          <a:ext cx="0" cy="0"/>
          <a:chOff x="0" y="0"/>
          <a:chExt cx="0" cy="0"/>
        </a:xfrm>
      </p:grpSpPr>
      <p:sp>
        <p:nvSpPr>
          <p:cNvPr id="13" name="Title">
            <a:extLst>
              <a:ext uri="{FF2B5EF4-FFF2-40B4-BE49-F238E27FC236}">
                <a16:creationId xmlns:a16="http://schemas.microsoft.com/office/drawing/2014/main" id="{F7C5FACA-CB69-F341-96EC-260102929140}"/>
              </a:ext>
            </a:extLst>
          </p:cNvPr>
          <p:cNvSpPr txBox="1"/>
          <p:nvPr userDrawn="1"/>
        </p:nvSpPr>
        <p:spPr>
          <a:xfrm>
            <a:off x="766762" y="18415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solidFill>
                  <a:schemeClr val="tx1"/>
                </a:solidFill>
                <a:latin typeface="+mn-lt"/>
              </a:rPr>
              <a:t>Safe harbor statement</a:t>
            </a:r>
          </a:p>
        </p:txBody>
      </p:sp>
      <p:sp>
        <p:nvSpPr>
          <p:cNvPr id="14" name="Text Field">
            <a:extLst>
              <a:ext uri="{FF2B5EF4-FFF2-40B4-BE49-F238E27FC236}">
                <a16:creationId xmlns:a16="http://schemas.microsoft.com/office/drawing/2014/main" id="{EA78FDD8-084D-2D41-A37D-7DE0C431B1DA}"/>
              </a:ext>
            </a:extLst>
          </p:cNvPr>
          <p:cNvSpPr txBox="1"/>
          <p:nvPr userDrawn="1"/>
        </p:nvSpPr>
        <p:spPr>
          <a:xfrm>
            <a:off x="766762" y="1608421"/>
            <a:ext cx="7987939" cy="1842043"/>
          </a:xfrm>
          <a:prstGeom prst="rect">
            <a:avLst/>
          </a:prstGeom>
          <a:noFill/>
        </p:spPr>
        <p:txBody>
          <a:bodyPr wrap="square" lIns="0" tIns="0" rIns="0" bIns="0" rtlCol="0">
            <a:spAutoFit/>
          </a:bodyPr>
          <a:lstStyle/>
          <a:p>
            <a:pPr>
              <a:lnSpc>
                <a:spcPct val="95000"/>
              </a:lnSpc>
              <a:spcBef>
                <a:spcPts val="1200"/>
              </a:spcBef>
            </a:pPr>
            <a:r>
              <a:rPr lang="en-US" dirty="0">
                <a:solidFill>
                  <a:schemeClr val="tx1"/>
                </a:solidFill>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timing, and pricing of any features or functionality described for Oracle’s products may change and remains at the sole discretion of Oracle Corporation.</a:t>
            </a:r>
          </a:p>
        </p:txBody>
      </p:sp>
      <p:pic>
        <p:nvPicPr>
          <p:cNvPr id="10" name="Cloud">
            <a:extLst>
              <a:ext uri="{FF2B5EF4-FFF2-40B4-BE49-F238E27FC236}">
                <a16:creationId xmlns:a16="http://schemas.microsoft.com/office/drawing/2014/main" id="{2FCEE6FC-E7A1-9745-9FBA-161384F6B8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bwMode="invGray">
          <a:xfrm>
            <a:off x="6204017" y="3432466"/>
            <a:ext cx="5987981" cy="2780569"/>
          </a:xfrm>
          <a:prstGeom prst="rect">
            <a:avLst/>
          </a:prstGeom>
        </p:spPr>
      </p:pic>
      <p:sp>
        <p:nvSpPr>
          <p:cNvPr id="2" name="Date Placeholder 1">
            <a:extLst>
              <a:ext uri="{FF2B5EF4-FFF2-40B4-BE49-F238E27FC236}">
                <a16:creationId xmlns:a16="http://schemas.microsoft.com/office/drawing/2014/main" id="{7D96628B-0EF0-416B-9E8E-3931DFCB9120}"/>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72B72738-3834-418C-9636-B18B1A1825FD}"/>
              </a:ext>
            </a:extLst>
          </p:cNvPr>
          <p:cNvSpPr>
            <a:spLocks noGrp="1"/>
          </p:cNvSpPr>
          <p:nvPr>
            <p:ph type="ftr" sz="quarter" idx="11"/>
          </p:nvPr>
        </p:nvSpPr>
        <p:spPr/>
        <p:txBody>
          <a:bodyPr/>
          <a:lstStyle/>
          <a:p>
            <a:r>
              <a:rPr lang="en-US"/>
              <a:t>Copyright © 2021, Oracle and/or its affiliates, Confidential: Internal</a:t>
            </a:r>
            <a:endParaRPr lang="en-US" dirty="0"/>
          </a:p>
        </p:txBody>
      </p:sp>
      <p:sp>
        <p:nvSpPr>
          <p:cNvPr id="4" name="Slide Number Placeholder 3">
            <a:extLst>
              <a:ext uri="{FF2B5EF4-FFF2-40B4-BE49-F238E27FC236}">
                <a16:creationId xmlns:a16="http://schemas.microsoft.com/office/drawing/2014/main" id="{95C840CC-B289-4EEE-9D6C-A6440E6863B5}"/>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744816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Dark - Safe Harbor">
    <p:spTree>
      <p:nvGrpSpPr>
        <p:cNvPr id="1" name=""/>
        <p:cNvGrpSpPr/>
        <p:nvPr/>
      </p:nvGrpSpPr>
      <p:grpSpPr>
        <a:xfrm>
          <a:off x="0" y="0"/>
          <a:ext cx="0" cy="0"/>
          <a:chOff x="0" y="0"/>
          <a:chExt cx="0" cy="0"/>
        </a:xfrm>
      </p:grpSpPr>
      <p:pic>
        <p:nvPicPr>
          <p:cNvPr id="11" name="Cloud">
            <a:extLst>
              <a:ext uri="{FF2B5EF4-FFF2-40B4-BE49-F238E27FC236}">
                <a16:creationId xmlns:a16="http://schemas.microsoft.com/office/drawing/2014/main" id="{3BD55515-3A50-4D53-9758-E4F305E6BEB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bwMode="invGray">
          <a:xfrm>
            <a:off x="6204017" y="3432466"/>
            <a:ext cx="5987981" cy="2780570"/>
          </a:xfrm>
          <a:prstGeom prst="rect">
            <a:avLst/>
          </a:prstGeom>
        </p:spPr>
      </p:pic>
      <p:sp>
        <p:nvSpPr>
          <p:cNvPr id="14" name="Text Field">
            <a:extLst>
              <a:ext uri="{FF2B5EF4-FFF2-40B4-BE49-F238E27FC236}">
                <a16:creationId xmlns:a16="http://schemas.microsoft.com/office/drawing/2014/main" id="{EA78FDD8-084D-2D41-A37D-7DE0C431B1DA}"/>
              </a:ext>
            </a:extLst>
          </p:cNvPr>
          <p:cNvSpPr txBox="1"/>
          <p:nvPr userDrawn="1"/>
        </p:nvSpPr>
        <p:spPr>
          <a:xfrm>
            <a:off x="771524" y="1608421"/>
            <a:ext cx="7992229" cy="1842043"/>
          </a:xfrm>
          <a:prstGeom prst="rect">
            <a:avLst/>
          </a:prstGeom>
          <a:noFill/>
        </p:spPr>
        <p:txBody>
          <a:bodyPr wrap="square" lIns="0" tIns="0" rIns="0" bIns="0" rtlCol="0">
            <a:spAutoFit/>
          </a:bodyPr>
          <a:lstStyle/>
          <a:p>
            <a:pPr>
              <a:lnSpc>
                <a:spcPct val="95000"/>
              </a:lnSpc>
              <a:spcBef>
                <a:spcPts val="1200"/>
              </a:spcBef>
            </a:pPr>
            <a:r>
              <a:rPr lang="en-US" dirty="0">
                <a:solidFill>
                  <a:schemeClr val="tx1"/>
                </a:solidFill>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timing, and pricing of any features or functionality described for Oracle’s products may change and remains at the sole discretion of Oracle Corporation.</a:t>
            </a:r>
          </a:p>
        </p:txBody>
      </p:sp>
      <p:sp>
        <p:nvSpPr>
          <p:cNvPr id="9" name="Title">
            <a:extLst>
              <a:ext uri="{FF2B5EF4-FFF2-40B4-BE49-F238E27FC236}">
                <a16:creationId xmlns:a16="http://schemas.microsoft.com/office/drawing/2014/main" id="{6F52D25E-1040-40B8-8DE7-5AFF601E5501}"/>
              </a:ext>
            </a:extLst>
          </p:cNvPr>
          <p:cNvSpPr txBox="1"/>
          <p:nvPr userDrawn="1"/>
        </p:nvSpPr>
        <p:spPr>
          <a:xfrm>
            <a:off x="766762" y="18415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solidFill>
                  <a:schemeClr val="tx1"/>
                </a:solidFill>
                <a:latin typeface="+mn-lt"/>
              </a:rPr>
              <a:t>Safe harbor statement</a:t>
            </a:r>
          </a:p>
        </p:txBody>
      </p:sp>
      <p:sp>
        <p:nvSpPr>
          <p:cNvPr id="2" name="Date Placeholder 1">
            <a:extLst>
              <a:ext uri="{FF2B5EF4-FFF2-40B4-BE49-F238E27FC236}">
                <a16:creationId xmlns:a16="http://schemas.microsoft.com/office/drawing/2014/main" id="{34E5158B-9671-4B44-944A-98679C6CF86D}"/>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10E87A33-7FAE-4B90-BB38-5DBBD051B0DD}"/>
              </a:ext>
            </a:extLst>
          </p:cNvPr>
          <p:cNvSpPr>
            <a:spLocks noGrp="1"/>
          </p:cNvSpPr>
          <p:nvPr>
            <p:ph type="ftr" sz="quarter" idx="11"/>
          </p:nvPr>
        </p:nvSpPr>
        <p:spPr/>
        <p:txBody>
          <a:bodyPr/>
          <a:lstStyle/>
          <a:p>
            <a:r>
              <a:rPr lang="en-US"/>
              <a:t>Copyright © 2021, Oracle and/or its affiliates, Confidential: Internal</a:t>
            </a:r>
            <a:endParaRPr lang="en-US" dirty="0"/>
          </a:p>
        </p:txBody>
      </p:sp>
      <p:sp>
        <p:nvSpPr>
          <p:cNvPr id="4" name="Slide Number Placeholder 3">
            <a:extLst>
              <a:ext uri="{FF2B5EF4-FFF2-40B4-BE49-F238E27FC236}">
                <a16:creationId xmlns:a16="http://schemas.microsoft.com/office/drawing/2014/main" id="{F5441799-4659-4B49-A776-C19D91554F9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0301547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2.xml><?xml version="1.0" encoding="utf-8"?>
<p:sldLayout xmlns:a="http://schemas.openxmlformats.org/drawingml/2006/main" xmlns:r="http://schemas.openxmlformats.org/officeDocument/2006/relationships" xmlns:p="http://schemas.openxmlformats.org/presentationml/2006/main" showMasterSp="0" preserve="1" userDrawn="1">
  <p:cSld name="Light - Remote Speak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EE69D29-7337-6248-888D-2A033085262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0000"/>
          <a:stretch/>
        </p:blipFill>
        <p:spPr>
          <a:xfrm>
            <a:off x="4876800" y="0"/>
            <a:ext cx="7315199" cy="6858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385816" y="2351724"/>
            <a:ext cx="6297167"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38581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pic>
        <p:nvPicPr>
          <p:cNvPr id="10" name="OTag">
            <a:extLst>
              <a:ext uri="{FF2B5EF4-FFF2-40B4-BE49-F238E27FC236}">
                <a16:creationId xmlns:a16="http://schemas.microsoft.com/office/drawing/2014/main" id="{3CE1CF95-2ED4-4044-A052-7E6E1867A5F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Picture Placeholder 2">
            <a:extLst>
              <a:ext uri="{FF2B5EF4-FFF2-40B4-BE49-F238E27FC236}">
                <a16:creationId xmlns:a16="http://schemas.microsoft.com/office/drawing/2014/main" id="{32F5E131-FF87-4B2F-9DB6-B4DB095B758D}"/>
              </a:ext>
            </a:extLst>
          </p:cNvPr>
          <p:cNvSpPr>
            <a:spLocks noGrp="1"/>
          </p:cNvSpPr>
          <p:nvPr>
            <p:ph type="pic" sz="quarter" idx="20" hasCustomPrompt="1"/>
          </p:nvPr>
        </p:nvSpPr>
        <p:spPr>
          <a:xfrm>
            <a:off x="0" y="0"/>
            <a:ext cx="4876800" cy="6858000"/>
          </a:xfrm>
        </p:spPr>
        <p:txBody>
          <a:bodyPr anchor="ctr" anchorCtr="1"/>
          <a:lstStyle>
            <a:lvl1pPr>
              <a:defRPr/>
            </a:lvl1pPr>
          </a:lstStyle>
          <a:p>
            <a:r>
              <a:rPr lang="en-US" dirty="0"/>
              <a:t>Click to add image</a:t>
            </a:r>
          </a:p>
        </p:txBody>
      </p:sp>
      <p:sp>
        <p:nvSpPr>
          <p:cNvPr id="2" name="Date Placeholder 1">
            <a:extLst>
              <a:ext uri="{FF2B5EF4-FFF2-40B4-BE49-F238E27FC236}">
                <a16:creationId xmlns:a16="http://schemas.microsoft.com/office/drawing/2014/main" id="{BC86FB79-6AF9-4538-98F2-33825A26DECE}"/>
              </a:ext>
            </a:extLst>
          </p:cNvPr>
          <p:cNvSpPr>
            <a:spLocks noGrp="1"/>
          </p:cNvSpPr>
          <p:nvPr>
            <p:ph type="dt" sz="half" idx="21"/>
          </p:nvPr>
        </p:nvSpPr>
        <p:spPr/>
        <p:txBody>
          <a:bodyPr/>
          <a:lstStyle/>
          <a:p>
            <a:endParaRPr lang="en-US" dirty="0"/>
          </a:p>
        </p:txBody>
      </p:sp>
      <p:sp>
        <p:nvSpPr>
          <p:cNvPr id="7" name="Footer Placeholder 6">
            <a:extLst>
              <a:ext uri="{FF2B5EF4-FFF2-40B4-BE49-F238E27FC236}">
                <a16:creationId xmlns:a16="http://schemas.microsoft.com/office/drawing/2014/main" id="{4D6A4509-AC78-4360-9126-01A3BC6609AC}"/>
              </a:ext>
            </a:extLst>
          </p:cNvPr>
          <p:cNvSpPr>
            <a:spLocks noGrp="1"/>
          </p:cNvSpPr>
          <p:nvPr>
            <p:ph type="ftr" sz="quarter" idx="22"/>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6C2FCDC2-FBB6-46F4-9BD5-AE85C1DC3F2C}"/>
              </a:ext>
            </a:extLst>
          </p:cNvPr>
          <p:cNvSpPr>
            <a:spLocks noGrp="1"/>
          </p:cNvSpPr>
          <p:nvPr>
            <p:ph type="sldNum" sz="quarter" idx="23"/>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69961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preserve="1" userDrawn="1">
  <p:cSld name="Dark - Remote Speak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CB9AC92-58C2-B14E-81EA-F40548FD48C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0000"/>
          <a:stretch/>
        </p:blipFill>
        <p:spPr>
          <a:xfrm>
            <a:off x="4876798" y="0"/>
            <a:ext cx="7315201" cy="6858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385816" y="2351724"/>
            <a:ext cx="6297167"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38581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pic>
        <p:nvPicPr>
          <p:cNvPr id="10" name="OTag">
            <a:extLst>
              <a:ext uri="{FF2B5EF4-FFF2-40B4-BE49-F238E27FC236}">
                <a16:creationId xmlns:a16="http://schemas.microsoft.com/office/drawing/2014/main" id="{3AA2A5D2-AD0A-4DBD-927A-96DC377BC49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Picture Placeholder 2">
            <a:extLst>
              <a:ext uri="{FF2B5EF4-FFF2-40B4-BE49-F238E27FC236}">
                <a16:creationId xmlns:a16="http://schemas.microsoft.com/office/drawing/2014/main" id="{20FEB6C0-1F5B-4135-8E18-A04A68550D75}"/>
              </a:ext>
            </a:extLst>
          </p:cNvPr>
          <p:cNvSpPr>
            <a:spLocks noGrp="1"/>
          </p:cNvSpPr>
          <p:nvPr>
            <p:ph type="pic" sz="quarter" idx="20" hasCustomPrompt="1"/>
          </p:nvPr>
        </p:nvSpPr>
        <p:spPr>
          <a:xfrm>
            <a:off x="0" y="0"/>
            <a:ext cx="4876800" cy="6858000"/>
          </a:xfrm>
        </p:spPr>
        <p:txBody>
          <a:bodyPr anchor="ctr" anchorCtr="1">
            <a:normAutofit/>
          </a:bodyPr>
          <a:lstStyle>
            <a:lvl1pPr>
              <a:defRPr/>
            </a:lvl1pPr>
          </a:lstStyle>
          <a:p>
            <a:r>
              <a:rPr lang="en-US" dirty="0"/>
              <a:t>Click to add image</a:t>
            </a:r>
          </a:p>
        </p:txBody>
      </p:sp>
      <p:sp>
        <p:nvSpPr>
          <p:cNvPr id="2" name="Date Placeholder 1">
            <a:extLst>
              <a:ext uri="{FF2B5EF4-FFF2-40B4-BE49-F238E27FC236}">
                <a16:creationId xmlns:a16="http://schemas.microsoft.com/office/drawing/2014/main" id="{1522B3ED-CF2C-4067-92C1-D268C952FB0E}"/>
              </a:ext>
            </a:extLst>
          </p:cNvPr>
          <p:cNvSpPr>
            <a:spLocks noGrp="1"/>
          </p:cNvSpPr>
          <p:nvPr>
            <p:ph type="dt" sz="half" idx="21"/>
          </p:nvPr>
        </p:nvSpPr>
        <p:spPr/>
        <p:txBody>
          <a:bodyPr/>
          <a:lstStyle/>
          <a:p>
            <a:endParaRPr lang="en-US" dirty="0"/>
          </a:p>
        </p:txBody>
      </p:sp>
      <p:sp>
        <p:nvSpPr>
          <p:cNvPr id="7" name="Footer Placeholder 6">
            <a:extLst>
              <a:ext uri="{FF2B5EF4-FFF2-40B4-BE49-F238E27FC236}">
                <a16:creationId xmlns:a16="http://schemas.microsoft.com/office/drawing/2014/main" id="{ECE0BF7F-49D0-4680-97A6-57F3353BC736}"/>
              </a:ext>
            </a:extLst>
          </p:cNvPr>
          <p:cNvSpPr>
            <a:spLocks noGrp="1"/>
          </p:cNvSpPr>
          <p:nvPr>
            <p:ph type="ftr" sz="quarter" idx="22"/>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EFD3ACE9-71BB-462A-B503-22DE7B536BD1}"/>
              </a:ext>
            </a:extLst>
          </p:cNvPr>
          <p:cNvSpPr>
            <a:spLocks noGrp="1"/>
          </p:cNvSpPr>
          <p:nvPr>
            <p:ph type="sldNum" sz="quarter" idx="23"/>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5120948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preserve="1" userDrawn="1">
  <p:cSld name="Light - Quote with Data Texture Background">
    <p:spTree>
      <p:nvGrpSpPr>
        <p:cNvPr id="1" name=""/>
        <p:cNvGrpSpPr/>
        <p:nvPr/>
      </p:nvGrpSpPr>
      <p:grpSpPr>
        <a:xfrm>
          <a:off x="0" y="0"/>
          <a:ext cx="0" cy="0"/>
          <a:chOff x="0" y="0"/>
          <a:chExt cx="0" cy="0"/>
        </a:xfrm>
      </p:grpSpPr>
      <p:pic>
        <p:nvPicPr>
          <p:cNvPr id="26" name="Data Texture Image">
            <a:extLst>
              <a:ext uri="{FF2B5EF4-FFF2-40B4-BE49-F238E27FC236}">
                <a16:creationId xmlns:a16="http://schemas.microsoft.com/office/drawing/2014/main" id="{B04AAB1E-3886-45C0-9EE7-ABD1360D0F2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 y="0"/>
            <a:ext cx="12191998" cy="6857998"/>
          </a:xfrm>
          <a:prstGeom prst="rect">
            <a:avLst/>
          </a:prstGeom>
          <a:ln>
            <a:noFill/>
          </a:ln>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 name="Title">
            <a:extLst>
              <a:ext uri="{FF2B5EF4-FFF2-40B4-BE49-F238E27FC236}">
                <a16:creationId xmlns:a16="http://schemas.microsoft.com/office/drawing/2014/main" id="{BA19B719-F896-40D2-A59B-8E51E7D4BB65}"/>
              </a:ext>
            </a:extLst>
          </p:cNvPr>
          <p:cNvSpPr>
            <a:spLocks noGrp="1"/>
          </p:cNvSpPr>
          <p:nvPr>
            <p:ph type="title" hasCustomPrompt="1"/>
          </p:nvPr>
        </p:nvSpPr>
        <p:spPr>
          <a:xfrm>
            <a:off x="768875" y="1828800"/>
            <a:ext cx="8049200" cy="2026447"/>
          </a:xfrm>
          <a:noFill/>
        </p:spPr>
        <p:txBody>
          <a:bodyPr vert="horz" wrap="square" lIns="0" tIns="0" rIns="0" bIns="0" rtlCol="0" anchor="b" anchorCtr="0">
            <a:noAutofit/>
          </a:bodyPr>
          <a:lstStyle>
            <a:lvl1pPr>
              <a:lnSpc>
                <a:spcPct val="100000"/>
              </a:lnSpc>
              <a:defRPr lang="en-US" sz="3200" b="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7" name="Picture Placeholder 6">
            <a:extLst>
              <a:ext uri="{FF2B5EF4-FFF2-40B4-BE49-F238E27FC236}">
                <a16:creationId xmlns:a16="http://schemas.microsoft.com/office/drawing/2014/main" id="{414A2E81-7AA0-4954-BF7E-C076C41AF7C6}"/>
              </a:ext>
            </a:extLst>
          </p:cNvPr>
          <p:cNvSpPr>
            <a:spLocks noGrp="1"/>
          </p:cNvSpPr>
          <p:nvPr>
            <p:ph type="pic" sz="quarter" idx="41" hasCustomPrompt="1"/>
          </p:nvPr>
        </p:nvSpPr>
        <p:spPr>
          <a:xfrm>
            <a:off x="771067" y="1013988"/>
            <a:ext cx="2944208" cy="814812"/>
          </a:xfrm>
        </p:spPr>
        <p:txBody>
          <a:bodyPr/>
          <a:lstStyle>
            <a:lvl1pPr>
              <a:defRPr/>
            </a:lvl1pPr>
          </a:lstStyle>
          <a:p>
            <a:r>
              <a:rPr lang="en-US" dirty="0"/>
              <a:t>Click to add logo</a:t>
            </a:r>
          </a:p>
        </p:txBody>
      </p:sp>
      <p:sp>
        <p:nvSpPr>
          <p:cNvPr id="6" name="Date Placeholder 5">
            <a:extLst>
              <a:ext uri="{FF2B5EF4-FFF2-40B4-BE49-F238E27FC236}">
                <a16:creationId xmlns:a16="http://schemas.microsoft.com/office/drawing/2014/main" id="{F17ECA2C-4CF8-48ED-893A-2958F9909B90}"/>
              </a:ext>
            </a:extLst>
          </p:cNvPr>
          <p:cNvSpPr>
            <a:spLocks noGrp="1"/>
          </p:cNvSpPr>
          <p:nvPr>
            <p:ph type="dt" sz="half" idx="42"/>
          </p:nvPr>
        </p:nvSpPr>
        <p:spPr/>
        <p:txBody>
          <a:bodyPr/>
          <a:lstStyle/>
          <a:p>
            <a:endParaRPr lang="en-US" dirty="0"/>
          </a:p>
        </p:txBody>
      </p:sp>
      <p:sp>
        <p:nvSpPr>
          <p:cNvPr id="8" name="Footer Placeholder 7">
            <a:extLst>
              <a:ext uri="{FF2B5EF4-FFF2-40B4-BE49-F238E27FC236}">
                <a16:creationId xmlns:a16="http://schemas.microsoft.com/office/drawing/2014/main" id="{144FDBCE-E35C-4859-AD9D-93665BD69FD5}"/>
              </a:ext>
            </a:extLst>
          </p:cNvPr>
          <p:cNvSpPr>
            <a:spLocks noGrp="1"/>
          </p:cNvSpPr>
          <p:nvPr>
            <p:ph type="ftr" sz="quarter" idx="43"/>
          </p:nvPr>
        </p:nvSpPr>
        <p:spPr/>
        <p:txBody>
          <a:bodyPr/>
          <a:lstStyle/>
          <a:p>
            <a:r>
              <a:rPr lang="en-US"/>
              <a:t>Copyright © 2021, Oracle and/or its affiliates, Confidential: Internal</a:t>
            </a:r>
            <a:endParaRPr lang="en-US" dirty="0"/>
          </a:p>
        </p:txBody>
      </p:sp>
      <p:sp>
        <p:nvSpPr>
          <p:cNvPr id="9" name="Slide Number Placeholder 8">
            <a:extLst>
              <a:ext uri="{FF2B5EF4-FFF2-40B4-BE49-F238E27FC236}">
                <a16:creationId xmlns:a16="http://schemas.microsoft.com/office/drawing/2014/main" id="{0F5130C2-E640-4887-BCA9-090F40084C88}"/>
              </a:ext>
            </a:extLst>
          </p:cNvPr>
          <p:cNvSpPr>
            <a:spLocks noGrp="1"/>
          </p:cNvSpPr>
          <p:nvPr>
            <p:ph type="sldNum" sz="quarter" idx="4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523231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5.xml><?xml version="1.0" encoding="utf-8"?>
<p:sldLayout xmlns:a="http://schemas.openxmlformats.org/drawingml/2006/main" xmlns:r="http://schemas.openxmlformats.org/officeDocument/2006/relationships" xmlns:p="http://schemas.openxmlformats.org/presentationml/2006/main" showMasterSp="0" preserve="1" userDrawn="1">
  <p:cSld name="Dark - Quote with Data Texture Background">
    <p:bg>
      <p:bgRef idx="1001">
        <a:schemeClr val="bg1"/>
      </p:bgRef>
    </p:bg>
    <p:spTree>
      <p:nvGrpSpPr>
        <p:cNvPr id="1" name=""/>
        <p:cNvGrpSpPr/>
        <p:nvPr/>
      </p:nvGrpSpPr>
      <p:grpSpPr>
        <a:xfrm>
          <a:off x="0" y="0"/>
          <a:ext cx="0" cy="0"/>
          <a:chOff x="0" y="0"/>
          <a:chExt cx="0" cy="0"/>
        </a:xfrm>
      </p:grpSpPr>
      <p:pic>
        <p:nvPicPr>
          <p:cNvPr id="15" name="Data Texture Image">
            <a:extLst>
              <a:ext uri="{FF2B5EF4-FFF2-40B4-BE49-F238E27FC236}">
                <a16:creationId xmlns:a16="http://schemas.microsoft.com/office/drawing/2014/main" id="{8A6273FB-BF91-403E-A6FD-7515A6D8BF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bwMode="invGray">
          <a:xfrm>
            <a:off x="0" y="0"/>
            <a:ext cx="12192000" cy="6858000"/>
          </a:xfrm>
          <a:prstGeom prst="rect">
            <a:avLst/>
          </a:prstGeom>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 name="Quote">
            <a:extLst>
              <a:ext uri="{FF2B5EF4-FFF2-40B4-BE49-F238E27FC236}">
                <a16:creationId xmlns:a16="http://schemas.microsoft.com/office/drawing/2014/main" id="{70860AE5-51F4-4600-B7C5-0FFE1F5EE8BF}"/>
              </a:ext>
            </a:extLst>
          </p:cNvPr>
          <p:cNvSpPr>
            <a:spLocks noGrp="1"/>
          </p:cNvSpPr>
          <p:nvPr>
            <p:ph type="title" hasCustomPrompt="1"/>
          </p:nvPr>
        </p:nvSpPr>
        <p:spPr>
          <a:xfrm>
            <a:off x="768875" y="1828800"/>
            <a:ext cx="8022040" cy="1963350"/>
          </a:xfrm>
          <a:noFill/>
        </p:spPr>
        <p:txBody>
          <a:bodyPr vert="horz" wrap="square" lIns="0" tIns="0" rIns="0" bIns="0" rtlCol="0" anchor="b" anchorCtr="0">
            <a:noAutofit/>
          </a:bodyPr>
          <a:lstStyle>
            <a:lvl1pPr>
              <a:defRPr lang="en-US" sz="3200" b="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10" name="Picture Placeholder 6">
            <a:extLst>
              <a:ext uri="{FF2B5EF4-FFF2-40B4-BE49-F238E27FC236}">
                <a16:creationId xmlns:a16="http://schemas.microsoft.com/office/drawing/2014/main" id="{CF70D2C9-2534-48AA-9A8A-D82D5A31B2F9}"/>
              </a:ext>
            </a:extLst>
          </p:cNvPr>
          <p:cNvSpPr>
            <a:spLocks noGrp="1"/>
          </p:cNvSpPr>
          <p:nvPr>
            <p:ph type="pic" sz="quarter" idx="41" hasCustomPrompt="1"/>
          </p:nvPr>
        </p:nvSpPr>
        <p:spPr>
          <a:xfrm>
            <a:off x="771067" y="1013988"/>
            <a:ext cx="2944208" cy="814812"/>
          </a:xfrm>
        </p:spPr>
        <p:txBody>
          <a:bodyPr/>
          <a:lstStyle>
            <a:lvl1pPr>
              <a:defRPr/>
            </a:lvl1pPr>
          </a:lstStyle>
          <a:p>
            <a:r>
              <a:rPr lang="en-US" dirty="0"/>
              <a:t>Click to add logo</a:t>
            </a:r>
          </a:p>
        </p:txBody>
      </p:sp>
      <p:sp>
        <p:nvSpPr>
          <p:cNvPr id="6" name="Date Placeholder 5">
            <a:extLst>
              <a:ext uri="{FF2B5EF4-FFF2-40B4-BE49-F238E27FC236}">
                <a16:creationId xmlns:a16="http://schemas.microsoft.com/office/drawing/2014/main" id="{4626C9C3-D9C8-4222-B161-D7AF97BC1F41}"/>
              </a:ext>
            </a:extLst>
          </p:cNvPr>
          <p:cNvSpPr>
            <a:spLocks noGrp="1"/>
          </p:cNvSpPr>
          <p:nvPr>
            <p:ph type="dt" sz="half" idx="42"/>
          </p:nvPr>
        </p:nvSpPr>
        <p:spPr/>
        <p:txBody>
          <a:bodyPr/>
          <a:lstStyle/>
          <a:p>
            <a:endParaRPr lang="en-US" dirty="0"/>
          </a:p>
        </p:txBody>
      </p:sp>
      <p:sp>
        <p:nvSpPr>
          <p:cNvPr id="7" name="Footer Placeholder 6">
            <a:extLst>
              <a:ext uri="{FF2B5EF4-FFF2-40B4-BE49-F238E27FC236}">
                <a16:creationId xmlns:a16="http://schemas.microsoft.com/office/drawing/2014/main" id="{C64C126A-0D05-424A-A6C2-80119CEAE618}"/>
              </a:ext>
            </a:extLst>
          </p:cNvPr>
          <p:cNvSpPr>
            <a:spLocks noGrp="1"/>
          </p:cNvSpPr>
          <p:nvPr>
            <p:ph type="ftr" sz="quarter" idx="43"/>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E6D685BD-0D80-40FF-88C3-58BBDF890F03}"/>
              </a:ext>
            </a:extLst>
          </p:cNvPr>
          <p:cNvSpPr>
            <a:spLocks noGrp="1"/>
          </p:cNvSpPr>
          <p:nvPr>
            <p:ph type="sldNum" sz="quarter" idx="4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3262970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6.xml><?xml version="1.0" encoding="utf-8"?>
<p:sldLayout xmlns:a="http://schemas.openxmlformats.org/drawingml/2006/main" xmlns:r="http://schemas.openxmlformats.org/officeDocument/2006/relationships" xmlns:p="http://schemas.openxmlformats.org/presentationml/2006/main" showMasterSp="0" preserve="1" userDrawn="1">
  <p:cSld name="Light - Quote with Picture">
    <p:spTree>
      <p:nvGrpSpPr>
        <p:cNvPr id="1" name=""/>
        <p:cNvGrpSpPr/>
        <p:nvPr/>
      </p:nvGrpSpPr>
      <p:grpSpPr>
        <a:xfrm>
          <a:off x="0" y="0"/>
          <a:ext cx="0" cy="0"/>
          <a:chOff x="0" y="0"/>
          <a:chExt cx="0" cy="0"/>
        </a:xfrm>
      </p:grpSpPr>
      <p:sp>
        <p:nvSpPr>
          <p:cNvPr id="3" name="Quote">
            <a:extLst>
              <a:ext uri="{FF2B5EF4-FFF2-40B4-BE49-F238E27FC236}">
                <a16:creationId xmlns:a16="http://schemas.microsoft.com/office/drawing/2014/main" id="{A13E52A3-3B72-407D-BD94-ADB27B9FCE9C}"/>
              </a:ext>
            </a:extLst>
          </p:cNvPr>
          <p:cNvSpPr>
            <a:spLocks noGrp="1"/>
          </p:cNvSpPr>
          <p:nvPr>
            <p:ph type="title" hasCustomPrompt="1"/>
          </p:nvPr>
        </p:nvSpPr>
        <p:spPr>
          <a:xfrm>
            <a:off x="5372844" y="2434528"/>
            <a:ext cx="6067096" cy="1846659"/>
          </a:xfrm>
          <a:noFill/>
        </p:spPr>
        <p:txBody>
          <a:bodyPr vert="horz" wrap="square" lIns="0" tIns="0" rIns="0" bIns="0" rtlCol="0" anchor="b" anchorCtr="0">
            <a:spAutoFit/>
          </a:bodyPr>
          <a:lstStyle>
            <a:lvl1pPr>
              <a:lnSpc>
                <a:spcPct val="100000"/>
              </a:lnSpc>
              <a:defRPr lang="en-US" sz="3000" b="0" dirty="0">
                <a:latin typeface="+mj-lt"/>
                <a:cs typeface="Oracle Sans" panose="020B0503020204020204" pitchFamily="34" charset="0"/>
              </a:defRPr>
            </a:lvl1pPr>
          </a:lstStyle>
          <a:p>
            <a:pPr lvl="0"/>
            <a:r>
              <a:rPr lang="en-US" dirty="0"/>
              <a:t>“Click to type customer or partner quote surrounded by quotation marks.” Remove/replace placeholder image as needed.</a:t>
            </a:r>
          </a:p>
        </p:txBody>
      </p: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372844" y="4983135"/>
            <a:ext cx="6054629"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372844" y="5320728"/>
            <a:ext cx="6054629" cy="786385"/>
          </a:xfrm>
          <a:prstGeom prst="rect">
            <a:avLst/>
          </a:prstGeom>
        </p:spPr>
        <p:txBody>
          <a:bodyPr>
            <a:noAutofit/>
          </a:bodyPr>
          <a:lstStyle>
            <a:lvl1pPr>
              <a:defRPr/>
            </a:lvl1pPr>
          </a:lstStyle>
          <a:p>
            <a:pPr lvl="0"/>
            <a:r>
              <a:rPr lang="en-US" dirty="0"/>
              <a:t>Additional information if needed</a:t>
            </a:r>
          </a:p>
        </p:txBody>
      </p:sp>
      <p:pic>
        <p:nvPicPr>
          <p:cNvPr id="15" name="OTag">
            <a:extLst>
              <a:ext uri="{FF2B5EF4-FFF2-40B4-BE49-F238E27FC236}">
                <a16:creationId xmlns:a16="http://schemas.microsoft.com/office/drawing/2014/main" id="{D79573CA-7EF3-46CE-91D4-01D1A2F17BE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6" name="TextBox 5">
            <a:extLst>
              <a:ext uri="{FF2B5EF4-FFF2-40B4-BE49-F238E27FC236}">
                <a16:creationId xmlns:a16="http://schemas.microsoft.com/office/drawing/2014/main" id="{A8F9EF32-2876-8841-ADB8-707F8BDB8530}"/>
              </a:ext>
            </a:extLst>
          </p:cNvPr>
          <p:cNvSpPr txBox="1"/>
          <p:nvPr userDrawn="1"/>
        </p:nvSpPr>
        <p:spPr>
          <a:xfrm>
            <a:off x="1295730" y="3244334"/>
            <a:ext cx="2285339" cy="369332"/>
          </a:xfrm>
          <a:prstGeom prst="rect">
            <a:avLst/>
          </a:prstGeom>
          <a:noFill/>
        </p:spPr>
        <p:txBody>
          <a:bodyPr wrap="square" rtlCol="0">
            <a:spAutoFit/>
          </a:bodyPr>
          <a:lstStyle/>
          <a:p>
            <a:r>
              <a:rPr lang="en-US" dirty="0">
                <a:solidFill>
                  <a:schemeClr val="bg2"/>
                </a:solidFill>
              </a:rPr>
              <a:t>Click to add image</a:t>
            </a:r>
          </a:p>
        </p:txBody>
      </p:sp>
      <p:sp>
        <p:nvSpPr>
          <p:cNvPr id="12" name="Picture Placeholder 6">
            <a:extLst>
              <a:ext uri="{FF2B5EF4-FFF2-40B4-BE49-F238E27FC236}">
                <a16:creationId xmlns:a16="http://schemas.microsoft.com/office/drawing/2014/main" id="{48F56FAF-A389-4DEC-BCB5-7C2BCDEBE166}"/>
              </a:ext>
            </a:extLst>
          </p:cNvPr>
          <p:cNvSpPr>
            <a:spLocks noGrp="1" noChangeAspect="1"/>
          </p:cNvSpPr>
          <p:nvPr>
            <p:ph type="pic" sz="quarter" idx="41" hasCustomPrompt="1"/>
          </p:nvPr>
        </p:nvSpPr>
        <p:spPr>
          <a:xfrm>
            <a:off x="5434085" y="1206535"/>
            <a:ext cx="2944208" cy="841248"/>
          </a:xfrm>
        </p:spPr>
        <p:txBody>
          <a:bodyPr anchor="ctr" anchorCtr="1"/>
          <a:lstStyle>
            <a:lvl1pPr>
              <a:defRPr/>
            </a:lvl1pPr>
          </a:lstStyle>
          <a:p>
            <a:r>
              <a:rPr lang="en-US" dirty="0"/>
              <a:t>Click to add logo</a:t>
            </a:r>
          </a:p>
        </p:txBody>
      </p:sp>
      <p:sp>
        <p:nvSpPr>
          <p:cNvPr id="7" name="Picture Placeholder 6">
            <a:extLst>
              <a:ext uri="{FF2B5EF4-FFF2-40B4-BE49-F238E27FC236}">
                <a16:creationId xmlns:a16="http://schemas.microsoft.com/office/drawing/2014/main" id="{6145069B-D056-45AF-BC91-ABDBFD0C3D17}"/>
              </a:ext>
            </a:extLst>
          </p:cNvPr>
          <p:cNvSpPr>
            <a:spLocks noGrp="1"/>
          </p:cNvSpPr>
          <p:nvPr>
            <p:ph type="pic" sz="quarter" idx="42" hasCustomPrompt="1"/>
          </p:nvPr>
        </p:nvSpPr>
        <p:spPr>
          <a:xfrm>
            <a:off x="0" y="0"/>
            <a:ext cx="4876800" cy="6858000"/>
          </a:xfrm>
        </p:spPr>
        <p:txBody>
          <a:bodyPr anchor="ctr" anchorCtr="1"/>
          <a:lstStyle>
            <a:lvl1pPr>
              <a:defRPr/>
            </a:lvl1pPr>
          </a:lstStyle>
          <a:p>
            <a:r>
              <a:rPr lang="en-US" dirty="0"/>
              <a:t>Click to add image</a:t>
            </a:r>
          </a:p>
        </p:txBody>
      </p:sp>
      <p:sp>
        <p:nvSpPr>
          <p:cNvPr id="4" name="Date Placeholder 3">
            <a:extLst>
              <a:ext uri="{FF2B5EF4-FFF2-40B4-BE49-F238E27FC236}">
                <a16:creationId xmlns:a16="http://schemas.microsoft.com/office/drawing/2014/main" id="{F3C7CAF2-5875-4790-8762-15A8CDD16E08}"/>
              </a:ext>
            </a:extLst>
          </p:cNvPr>
          <p:cNvSpPr>
            <a:spLocks noGrp="1"/>
          </p:cNvSpPr>
          <p:nvPr>
            <p:ph type="dt" sz="half" idx="43"/>
          </p:nvPr>
        </p:nvSpPr>
        <p:spPr/>
        <p:txBody>
          <a:bodyPr/>
          <a:lstStyle/>
          <a:p>
            <a:endParaRPr lang="en-US" dirty="0"/>
          </a:p>
        </p:txBody>
      </p:sp>
      <p:sp>
        <p:nvSpPr>
          <p:cNvPr id="5" name="Footer Placeholder 4">
            <a:extLst>
              <a:ext uri="{FF2B5EF4-FFF2-40B4-BE49-F238E27FC236}">
                <a16:creationId xmlns:a16="http://schemas.microsoft.com/office/drawing/2014/main" id="{0F175504-AA80-48D0-ABE0-C3B4B0480FBA}"/>
              </a:ext>
            </a:extLst>
          </p:cNvPr>
          <p:cNvSpPr>
            <a:spLocks noGrp="1"/>
          </p:cNvSpPr>
          <p:nvPr>
            <p:ph type="ftr" sz="quarter" idx="44"/>
          </p:nvPr>
        </p:nvSpPr>
        <p:spPr/>
        <p:txBody>
          <a:bodyPr/>
          <a:lstStyle/>
          <a:p>
            <a:r>
              <a:rPr lang="en-US"/>
              <a:t>Copyright © 2021, Oracle and/or its affiliates, Confidential: Internal</a:t>
            </a:r>
            <a:endParaRPr lang="en-US" dirty="0"/>
          </a:p>
        </p:txBody>
      </p:sp>
      <p:sp>
        <p:nvSpPr>
          <p:cNvPr id="8" name="Slide Number Placeholder 7">
            <a:extLst>
              <a:ext uri="{FF2B5EF4-FFF2-40B4-BE49-F238E27FC236}">
                <a16:creationId xmlns:a16="http://schemas.microsoft.com/office/drawing/2014/main" id="{FA2E22D8-777D-4A4E-8190-9C7E9654A636}"/>
              </a:ext>
            </a:extLst>
          </p:cNvPr>
          <p:cNvSpPr>
            <a:spLocks noGrp="1"/>
          </p:cNvSpPr>
          <p:nvPr>
            <p:ph type="sldNum" sz="quarter" idx="45"/>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4105223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7.xml><?xml version="1.0" encoding="utf-8"?>
<p:sldLayout xmlns:a="http://schemas.openxmlformats.org/drawingml/2006/main" xmlns:r="http://schemas.openxmlformats.org/officeDocument/2006/relationships" xmlns:p="http://schemas.openxmlformats.org/presentationml/2006/main" showMasterSp="0" preserve="1" userDrawn="1">
  <p:cSld name="Dark - Quote with Picture">
    <p:bg>
      <p:bgRef idx="1001">
        <a:schemeClr val="bg1"/>
      </p:bgRef>
    </p:bg>
    <p:spTree>
      <p:nvGrpSpPr>
        <p:cNvPr id="1" name=""/>
        <p:cNvGrpSpPr/>
        <p:nvPr/>
      </p:nvGrpSpPr>
      <p:grpSpPr>
        <a:xfrm>
          <a:off x="0" y="0"/>
          <a:ext cx="0" cy="0"/>
          <a:chOff x="0" y="0"/>
          <a:chExt cx="0" cy="0"/>
        </a:xfrm>
      </p:grpSpPr>
      <p:sp>
        <p:nvSpPr>
          <p:cNvPr id="3" name="Quote">
            <a:extLst>
              <a:ext uri="{FF2B5EF4-FFF2-40B4-BE49-F238E27FC236}">
                <a16:creationId xmlns:a16="http://schemas.microsoft.com/office/drawing/2014/main" id="{E7972264-22BA-4EDF-A0AC-13C683A7DA78}"/>
              </a:ext>
            </a:extLst>
          </p:cNvPr>
          <p:cNvSpPr>
            <a:spLocks noGrp="1"/>
          </p:cNvSpPr>
          <p:nvPr>
            <p:ph type="title" hasCustomPrompt="1"/>
          </p:nvPr>
        </p:nvSpPr>
        <p:spPr>
          <a:xfrm>
            <a:off x="5378728" y="2435027"/>
            <a:ext cx="6051272" cy="1846659"/>
          </a:xfrm>
          <a:noFill/>
        </p:spPr>
        <p:txBody>
          <a:bodyPr vert="horz" wrap="square" lIns="0" tIns="0" rIns="0" bIns="0" rtlCol="0" anchor="b" anchorCtr="0">
            <a:spAutoFit/>
          </a:bodyPr>
          <a:lstStyle>
            <a:lvl1pPr>
              <a:lnSpc>
                <a:spcPct val="100000"/>
              </a:lnSpc>
              <a:defRPr lang="en-US" sz="3000" b="0">
                <a:latin typeface="+mj-lt"/>
                <a:cs typeface="Oracle Sans" panose="020B0503020204020204" pitchFamily="34" charset="0"/>
              </a:defRPr>
            </a:lvl1pPr>
          </a:lstStyle>
          <a:p>
            <a:pPr lvl="0"/>
            <a:r>
              <a:rPr lang="en-US" dirty="0"/>
              <a:t>“Click to type customer or partner quote surrounded by quotation marks.” Remove/replace placeholder image as needed.</a:t>
            </a:r>
          </a:p>
        </p:txBody>
      </p: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385816" y="4983135"/>
            <a:ext cx="6051272"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385816" y="5320728"/>
            <a:ext cx="6051272" cy="786385"/>
          </a:xfrm>
          <a:prstGeom prst="rect">
            <a:avLst/>
          </a:prstGeom>
        </p:spPr>
        <p:txBody>
          <a:bodyPr>
            <a:noAutofit/>
          </a:bodyPr>
          <a:lstStyle>
            <a:lvl1pPr>
              <a:defRPr/>
            </a:lvl1pPr>
          </a:lstStyle>
          <a:p>
            <a:pPr lvl="0"/>
            <a:r>
              <a:rPr lang="en-US" dirty="0"/>
              <a:t>Additional information if needed</a:t>
            </a:r>
          </a:p>
        </p:txBody>
      </p:sp>
      <p:pic>
        <p:nvPicPr>
          <p:cNvPr id="15" name="OTag">
            <a:extLst>
              <a:ext uri="{FF2B5EF4-FFF2-40B4-BE49-F238E27FC236}">
                <a16:creationId xmlns:a16="http://schemas.microsoft.com/office/drawing/2014/main" id="{0D7B12AA-E756-4885-BD64-8DBE9AAC5A1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2" name="Picture Placeholder 6">
            <a:extLst>
              <a:ext uri="{FF2B5EF4-FFF2-40B4-BE49-F238E27FC236}">
                <a16:creationId xmlns:a16="http://schemas.microsoft.com/office/drawing/2014/main" id="{B09CBC8C-115F-4556-A4E2-129D0E230A87}"/>
              </a:ext>
            </a:extLst>
          </p:cNvPr>
          <p:cNvSpPr>
            <a:spLocks noGrp="1" noChangeAspect="1"/>
          </p:cNvSpPr>
          <p:nvPr>
            <p:ph type="pic" sz="quarter" idx="41" hasCustomPrompt="1"/>
          </p:nvPr>
        </p:nvSpPr>
        <p:spPr>
          <a:xfrm>
            <a:off x="5434085" y="1206535"/>
            <a:ext cx="2944208" cy="841248"/>
          </a:xfrm>
        </p:spPr>
        <p:txBody>
          <a:bodyPr anchor="ctr" anchorCtr="1"/>
          <a:lstStyle>
            <a:lvl1pPr>
              <a:defRPr/>
            </a:lvl1pPr>
          </a:lstStyle>
          <a:p>
            <a:r>
              <a:rPr lang="en-US" dirty="0"/>
              <a:t>Click to add logo</a:t>
            </a:r>
          </a:p>
        </p:txBody>
      </p:sp>
      <p:sp>
        <p:nvSpPr>
          <p:cNvPr id="5" name="Picture Placeholder 4">
            <a:extLst>
              <a:ext uri="{FF2B5EF4-FFF2-40B4-BE49-F238E27FC236}">
                <a16:creationId xmlns:a16="http://schemas.microsoft.com/office/drawing/2014/main" id="{EF3D1FF3-649D-46E2-9FDF-D1A77643F22A}"/>
              </a:ext>
            </a:extLst>
          </p:cNvPr>
          <p:cNvSpPr>
            <a:spLocks noGrp="1"/>
          </p:cNvSpPr>
          <p:nvPr>
            <p:ph type="pic" sz="quarter" idx="42" hasCustomPrompt="1"/>
          </p:nvPr>
        </p:nvSpPr>
        <p:spPr>
          <a:xfrm>
            <a:off x="0" y="0"/>
            <a:ext cx="4876800" cy="6858000"/>
          </a:xfrm>
        </p:spPr>
        <p:txBody>
          <a:bodyPr anchor="ctr" anchorCtr="1"/>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a:lvl1pPr>
          </a:lstStyle>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r>
              <a:rPr lang="en-US" dirty="0"/>
              <a:t>Click to add image</a:t>
            </a:r>
          </a:p>
        </p:txBody>
      </p:sp>
      <p:sp>
        <p:nvSpPr>
          <p:cNvPr id="4" name="Date Placeholder 3">
            <a:extLst>
              <a:ext uri="{FF2B5EF4-FFF2-40B4-BE49-F238E27FC236}">
                <a16:creationId xmlns:a16="http://schemas.microsoft.com/office/drawing/2014/main" id="{D906CAD6-29C8-4422-A48D-D8830936B44F}"/>
              </a:ext>
            </a:extLst>
          </p:cNvPr>
          <p:cNvSpPr>
            <a:spLocks noGrp="1"/>
          </p:cNvSpPr>
          <p:nvPr>
            <p:ph type="dt" sz="half" idx="43"/>
          </p:nvPr>
        </p:nvSpPr>
        <p:spPr/>
        <p:txBody>
          <a:bodyPr/>
          <a:lstStyle/>
          <a:p>
            <a:endParaRPr lang="en-US" dirty="0"/>
          </a:p>
        </p:txBody>
      </p:sp>
      <p:sp>
        <p:nvSpPr>
          <p:cNvPr id="6" name="Footer Placeholder 5">
            <a:extLst>
              <a:ext uri="{FF2B5EF4-FFF2-40B4-BE49-F238E27FC236}">
                <a16:creationId xmlns:a16="http://schemas.microsoft.com/office/drawing/2014/main" id="{D7B2E353-DA56-4DDC-BA6A-8DBF5B35499D}"/>
              </a:ext>
            </a:extLst>
          </p:cNvPr>
          <p:cNvSpPr>
            <a:spLocks noGrp="1"/>
          </p:cNvSpPr>
          <p:nvPr>
            <p:ph type="ftr" sz="quarter" idx="44"/>
          </p:nvPr>
        </p:nvSpPr>
        <p:spPr/>
        <p:txBody>
          <a:bodyPr/>
          <a:lstStyle/>
          <a:p>
            <a:r>
              <a:rPr lang="en-US"/>
              <a:t>Copyright © 2021, Oracle and/or its affiliates, Confidential: Internal</a:t>
            </a:r>
            <a:endParaRPr lang="en-US" dirty="0"/>
          </a:p>
        </p:txBody>
      </p:sp>
      <p:sp>
        <p:nvSpPr>
          <p:cNvPr id="7" name="Slide Number Placeholder 6">
            <a:extLst>
              <a:ext uri="{FF2B5EF4-FFF2-40B4-BE49-F238E27FC236}">
                <a16:creationId xmlns:a16="http://schemas.microsoft.com/office/drawing/2014/main" id="{6C82F77D-AAE1-49E0-8C46-83975B4AC826}"/>
              </a:ext>
            </a:extLst>
          </p:cNvPr>
          <p:cNvSpPr>
            <a:spLocks noGrp="1"/>
          </p:cNvSpPr>
          <p:nvPr>
            <p:ph type="sldNum" sz="quarter" idx="45"/>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2774832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8.xml><?xml version="1.0" encoding="utf-8"?>
<p:sldLayout xmlns:a="http://schemas.openxmlformats.org/drawingml/2006/main" xmlns:r="http://schemas.openxmlformats.org/officeDocument/2006/relationships" xmlns:p="http://schemas.openxmlformats.org/presentationml/2006/main" showMasterSp="0" preserve="1" userDrawn="1">
  <p:cSld name="Light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Thank You">
            <a:extLst>
              <a:ext uri="{FF2B5EF4-FFF2-40B4-BE49-F238E27FC236}">
                <a16:creationId xmlns:a16="http://schemas.microsoft.com/office/drawing/2014/main" id="{701BFB4F-AD1A-4B21-826E-A2F61F5D8AAB}"/>
              </a:ext>
            </a:extLst>
          </p:cNvPr>
          <p:cNvSpPr>
            <a:spLocks noGrp="1"/>
          </p:cNvSpPr>
          <p:nvPr>
            <p:ph type="title" hasCustomPrompt="1"/>
          </p:nvPr>
        </p:nvSpPr>
        <p:spPr>
          <a:xfrm>
            <a:off x="768875" y="3482230"/>
            <a:ext cx="5022325" cy="822960"/>
          </a:xfrm>
          <a:noFill/>
        </p:spPr>
        <p:txBody>
          <a:bodyPr vert="horz" lIns="0" tIns="0" rIns="0" bIns="0" rtlCol="0" anchor="b" anchorCtr="0">
            <a:noAutofit/>
          </a:bodyPr>
          <a:lstStyle>
            <a:lvl1pPr>
              <a:defRPr lang="en-US" sz="3200" b="0">
                <a:latin typeface="+mj-lt"/>
                <a:cs typeface="Oracle Sans"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4" name="Date Placeholder 3">
            <a:extLst>
              <a:ext uri="{FF2B5EF4-FFF2-40B4-BE49-F238E27FC236}">
                <a16:creationId xmlns:a16="http://schemas.microsoft.com/office/drawing/2014/main" id="{3698BC18-3443-48B2-97E6-989B7098DC52}"/>
              </a:ext>
            </a:extLst>
          </p:cNvPr>
          <p:cNvSpPr>
            <a:spLocks noGrp="1"/>
          </p:cNvSpPr>
          <p:nvPr>
            <p:ph type="dt" sz="half" idx="38"/>
          </p:nvPr>
        </p:nvSpPr>
        <p:spPr/>
        <p:txBody>
          <a:bodyPr/>
          <a:lstStyle/>
          <a:p>
            <a:endParaRPr lang="en-US" dirty="0"/>
          </a:p>
        </p:txBody>
      </p:sp>
      <p:sp>
        <p:nvSpPr>
          <p:cNvPr id="5" name="Footer Placeholder 4">
            <a:extLst>
              <a:ext uri="{FF2B5EF4-FFF2-40B4-BE49-F238E27FC236}">
                <a16:creationId xmlns:a16="http://schemas.microsoft.com/office/drawing/2014/main" id="{572AC1E3-E104-4942-8AE8-198E477A85F9}"/>
              </a:ext>
            </a:extLst>
          </p:cNvPr>
          <p:cNvSpPr>
            <a:spLocks noGrp="1"/>
          </p:cNvSpPr>
          <p:nvPr>
            <p:ph type="ftr" sz="quarter" idx="39"/>
          </p:nvPr>
        </p:nvSpPr>
        <p:spPr/>
        <p:txBody>
          <a:bodyPr/>
          <a:lstStyle/>
          <a:p>
            <a:r>
              <a:rPr lang="en-US"/>
              <a:t>Copyright © 2021, Oracle and/or its affiliates, Confidential: Internal</a:t>
            </a:r>
            <a:endParaRPr lang="en-US" dirty="0"/>
          </a:p>
        </p:txBody>
      </p:sp>
      <p:sp>
        <p:nvSpPr>
          <p:cNvPr id="6" name="Slide Number Placeholder 5">
            <a:extLst>
              <a:ext uri="{FF2B5EF4-FFF2-40B4-BE49-F238E27FC236}">
                <a16:creationId xmlns:a16="http://schemas.microsoft.com/office/drawing/2014/main" id="{30968FA8-1974-461B-87A5-6D7032FA1C85}"/>
              </a:ext>
            </a:extLst>
          </p:cNvPr>
          <p:cNvSpPr>
            <a:spLocks noGrp="1"/>
          </p:cNvSpPr>
          <p:nvPr>
            <p:ph type="sldNum" sz="quarter" idx="4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2488374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9.xml><?xml version="1.0" encoding="utf-8"?>
<p:sldLayout xmlns:a="http://schemas.openxmlformats.org/drawingml/2006/main" xmlns:r="http://schemas.openxmlformats.org/officeDocument/2006/relationships" xmlns:p="http://schemas.openxmlformats.org/presentationml/2006/main" showMasterSp="0" preserve="1" userDrawn="1">
  <p:cSld name="Dark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Thank youi">
            <a:extLst>
              <a:ext uri="{FF2B5EF4-FFF2-40B4-BE49-F238E27FC236}">
                <a16:creationId xmlns:a16="http://schemas.microsoft.com/office/drawing/2014/main" id="{1F390879-C7C7-4224-97BB-1C165BFB5AA3}"/>
              </a:ext>
            </a:extLst>
          </p:cNvPr>
          <p:cNvSpPr>
            <a:spLocks noGrp="1"/>
          </p:cNvSpPr>
          <p:nvPr>
            <p:ph type="title" hasCustomPrompt="1"/>
          </p:nvPr>
        </p:nvSpPr>
        <p:spPr>
          <a:xfrm>
            <a:off x="768875" y="3483973"/>
            <a:ext cx="5029200" cy="822960"/>
          </a:xfrm>
          <a:noFill/>
        </p:spPr>
        <p:txBody>
          <a:bodyPr vert="horz" lIns="0" tIns="0" rIns="0" bIns="0" rtlCol="0" anchor="b" anchorCtr="0">
            <a:noAutofit/>
          </a:bodyPr>
          <a:lstStyle>
            <a:lvl1pPr>
              <a:defRPr lang="en-US" sz="3200" b="0">
                <a:latin typeface="+mj-lt"/>
                <a:cs typeface="Oracle Sans"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4" name="Date Placeholder 3">
            <a:extLst>
              <a:ext uri="{FF2B5EF4-FFF2-40B4-BE49-F238E27FC236}">
                <a16:creationId xmlns:a16="http://schemas.microsoft.com/office/drawing/2014/main" id="{B8DBDF9E-BB65-47CA-AE22-65479E3B2B11}"/>
              </a:ext>
            </a:extLst>
          </p:cNvPr>
          <p:cNvSpPr>
            <a:spLocks noGrp="1"/>
          </p:cNvSpPr>
          <p:nvPr>
            <p:ph type="dt" sz="half" idx="38"/>
          </p:nvPr>
        </p:nvSpPr>
        <p:spPr/>
        <p:txBody>
          <a:bodyPr/>
          <a:lstStyle/>
          <a:p>
            <a:endParaRPr lang="en-US" dirty="0"/>
          </a:p>
        </p:txBody>
      </p:sp>
      <p:sp>
        <p:nvSpPr>
          <p:cNvPr id="5" name="Footer Placeholder 4">
            <a:extLst>
              <a:ext uri="{FF2B5EF4-FFF2-40B4-BE49-F238E27FC236}">
                <a16:creationId xmlns:a16="http://schemas.microsoft.com/office/drawing/2014/main" id="{736FFAC2-A591-4775-8C17-E779B8580987}"/>
              </a:ext>
            </a:extLst>
          </p:cNvPr>
          <p:cNvSpPr>
            <a:spLocks noGrp="1"/>
          </p:cNvSpPr>
          <p:nvPr>
            <p:ph type="ftr" sz="quarter" idx="39"/>
          </p:nvPr>
        </p:nvSpPr>
        <p:spPr/>
        <p:txBody>
          <a:bodyPr/>
          <a:lstStyle/>
          <a:p>
            <a:r>
              <a:rPr lang="en-US"/>
              <a:t>Copyright © 2021, Oracle and/or its affiliates, Confidential: Internal</a:t>
            </a:r>
            <a:endParaRPr lang="en-US" dirty="0"/>
          </a:p>
        </p:txBody>
      </p:sp>
      <p:sp>
        <p:nvSpPr>
          <p:cNvPr id="6" name="Slide Number Placeholder 5">
            <a:extLst>
              <a:ext uri="{FF2B5EF4-FFF2-40B4-BE49-F238E27FC236}">
                <a16:creationId xmlns:a16="http://schemas.microsoft.com/office/drawing/2014/main" id="{A05CE80B-FDBC-4834-99C6-9621F96B934D}"/>
              </a:ext>
            </a:extLst>
          </p:cNvPr>
          <p:cNvSpPr>
            <a:spLocks noGrp="1"/>
          </p:cNvSpPr>
          <p:nvPr>
            <p:ph type="sldNum" sz="quarter" idx="4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926298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0.xml><?xml version="1.0" encoding="utf-8"?>
<p:sldLayout xmlns:a="http://schemas.openxmlformats.org/drawingml/2006/main" xmlns:r="http://schemas.openxmlformats.org/officeDocument/2006/relationships" xmlns:p="http://schemas.openxmlformats.org/presentationml/2006/main" showMasterSp="0" preserve="1">
  <p:cSld name="Light - Closing Slide">
    <p:spTree>
      <p:nvGrpSpPr>
        <p:cNvPr id="1" name=""/>
        <p:cNvGrpSpPr/>
        <p:nvPr/>
      </p:nvGrpSpPr>
      <p:grpSpPr>
        <a:xfrm>
          <a:off x="0" y="0"/>
          <a:ext cx="0" cy="0"/>
          <a:chOff x="0" y="0"/>
          <a:chExt cx="0" cy="0"/>
        </a:xfrm>
      </p:grpSpPr>
      <p:pic>
        <p:nvPicPr>
          <p:cNvPr id="3" name="Oracle Logo" descr="Oracle Logo">
            <a:extLst>
              <a:ext uri="{FF2B5EF4-FFF2-40B4-BE49-F238E27FC236}">
                <a16:creationId xmlns:a16="http://schemas.microsoft.com/office/drawing/2014/main" id="{675A5E3C-9B7E-1248-9024-5EE790FC6832}"/>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647854" y="2915192"/>
            <a:ext cx="4896293" cy="1027617"/>
          </a:xfrm>
          <a:prstGeom prst="rect">
            <a:avLst/>
          </a:prstGeom>
        </p:spPr>
      </p:pic>
      <p:pic>
        <p:nvPicPr>
          <p:cNvPr id="4" name="OTag">
            <a:extLst>
              <a:ext uri="{FF2B5EF4-FFF2-40B4-BE49-F238E27FC236}">
                <a16:creationId xmlns:a16="http://schemas.microsoft.com/office/drawing/2014/main" id="{938EEB79-EFA1-4711-804E-DFDFA3AE402D}"/>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1346829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1.xml><?xml version="1.0" encoding="utf-8"?>
<p:sldLayout xmlns:a="http://schemas.openxmlformats.org/drawingml/2006/main" xmlns:r="http://schemas.openxmlformats.org/officeDocument/2006/relationships" xmlns:p="http://schemas.openxmlformats.org/presentationml/2006/main" showMasterSp="0" preserve="1">
  <p:cSld name="Dark - Closing Slide">
    <p:bg>
      <p:bgRef idx="1001">
        <a:schemeClr val="bg1"/>
      </p:bgRef>
    </p:bg>
    <p:spTree>
      <p:nvGrpSpPr>
        <p:cNvPr id="1" name=""/>
        <p:cNvGrpSpPr/>
        <p:nvPr/>
      </p:nvGrpSpPr>
      <p:grpSpPr>
        <a:xfrm>
          <a:off x="0" y="0"/>
          <a:ext cx="0" cy="0"/>
          <a:chOff x="0" y="0"/>
          <a:chExt cx="0" cy="0"/>
        </a:xfrm>
      </p:grpSpPr>
      <p:pic>
        <p:nvPicPr>
          <p:cNvPr id="4" name="Oracle Logo" descr="Oracle Logo">
            <a:extLst>
              <a:ext uri="{FF2B5EF4-FFF2-40B4-BE49-F238E27FC236}">
                <a16:creationId xmlns:a16="http://schemas.microsoft.com/office/drawing/2014/main" id="{11C3E469-1A28-4EAE-BB94-ADAB90F021AE}"/>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invGray">
          <a:xfrm>
            <a:off x="3647854" y="2915192"/>
            <a:ext cx="4896292" cy="1027617"/>
          </a:xfrm>
          <a:prstGeom prst="rect">
            <a:avLst/>
          </a:prstGeom>
        </p:spPr>
      </p:pic>
      <p:pic>
        <p:nvPicPr>
          <p:cNvPr id="3" name="OTag">
            <a:extLst>
              <a:ext uri="{FF2B5EF4-FFF2-40B4-BE49-F238E27FC236}">
                <a16:creationId xmlns:a16="http://schemas.microsoft.com/office/drawing/2014/main" id="{D41E7D90-EFED-4319-B620-7C6158CCE461}"/>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369977940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2.xml><?xml version="1.0" encoding="utf-8"?>
<p:sldLayout xmlns:a="http://schemas.openxmlformats.org/drawingml/2006/main" xmlns:r="http://schemas.openxmlformats.org/officeDocument/2006/relationships" xmlns:p="http://schemas.openxmlformats.org/presentationml/2006/main" userDrawn="1">
  <p:cSld name="Title Divider Slide">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00B350AA-061D-6647-ADD0-1231C555BBF4}"/>
              </a:ext>
            </a:extLst>
          </p:cNvPr>
          <p:cNvSpPr/>
          <p:nvPr userDrawn="1"/>
        </p:nvSpPr>
        <p:spPr>
          <a:xfrm>
            <a:off x="11364686" y="6287984"/>
            <a:ext cx="647205" cy="570016"/>
          </a:xfrm>
          <a:custGeom>
            <a:avLst/>
            <a:gdLst>
              <a:gd name="connsiteX0" fmla="*/ 0 w 647205"/>
              <a:gd name="connsiteY0" fmla="*/ 0 h 570016"/>
              <a:gd name="connsiteX1" fmla="*/ 112815 w 647205"/>
              <a:gd name="connsiteY1" fmla="*/ 0 h 570016"/>
              <a:gd name="connsiteX2" fmla="*/ 112815 w 647205"/>
              <a:gd name="connsiteY2" fmla="*/ 1 h 570016"/>
              <a:gd name="connsiteX3" fmla="*/ 534390 w 647205"/>
              <a:gd name="connsiteY3" fmla="*/ 1 h 570016"/>
              <a:gd name="connsiteX4" fmla="*/ 534390 w 647205"/>
              <a:gd name="connsiteY4" fmla="*/ 0 h 570016"/>
              <a:gd name="connsiteX5" fmla="*/ 647205 w 647205"/>
              <a:gd name="connsiteY5" fmla="*/ 0 h 570016"/>
              <a:gd name="connsiteX6" fmla="*/ 647205 w 647205"/>
              <a:gd name="connsiteY6" fmla="*/ 1 h 570016"/>
              <a:gd name="connsiteX7" fmla="*/ 647205 w 647205"/>
              <a:gd name="connsiteY7" fmla="*/ 118755 h 570016"/>
              <a:gd name="connsiteX8" fmla="*/ 647205 w 647205"/>
              <a:gd name="connsiteY8" fmla="*/ 570016 h 570016"/>
              <a:gd name="connsiteX9" fmla="*/ 534390 w 647205"/>
              <a:gd name="connsiteY9" fmla="*/ 570016 h 570016"/>
              <a:gd name="connsiteX10" fmla="*/ 534390 w 647205"/>
              <a:gd name="connsiteY10" fmla="*/ 118755 h 570016"/>
              <a:gd name="connsiteX11" fmla="*/ 112815 w 647205"/>
              <a:gd name="connsiteY11" fmla="*/ 118755 h 570016"/>
              <a:gd name="connsiteX12" fmla="*/ 112815 w 647205"/>
              <a:gd name="connsiteY12" fmla="*/ 570016 h 570016"/>
              <a:gd name="connsiteX13" fmla="*/ 0 w 647205"/>
              <a:gd name="connsiteY13" fmla="*/ 570016 h 570016"/>
              <a:gd name="connsiteX14" fmla="*/ 0 w 647205"/>
              <a:gd name="connsiteY14" fmla="*/ 118755 h 570016"/>
              <a:gd name="connsiteX15" fmla="*/ 0 w 647205"/>
              <a:gd name="connsiteY15" fmla="*/ 1 h 57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47205" h="570016">
                <a:moveTo>
                  <a:pt x="0" y="0"/>
                </a:moveTo>
                <a:lnTo>
                  <a:pt x="112815" y="0"/>
                </a:lnTo>
                <a:lnTo>
                  <a:pt x="112815" y="1"/>
                </a:lnTo>
                <a:lnTo>
                  <a:pt x="534390" y="1"/>
                </a:lnTo>
                <a:lnTo>
                  <a:pt x="534390" y="0"/>
                </a:lnTo>
                <a:lnTo>
                  <a:pt x="647205" y="0"/>
                </a:lnTo>
                <a:lnTo>
                  <a:pt x="647205" y="1"/>
                </a:lnTo>
                <a:lnTo>
                  <a:pt x="647205" y="118755"/>
                </a:lnTo>
                <a:lnTo>
                  <a:pt x="647205" y="570016"/>
                </a:lnTo>
                <a:lnTo>
                  <a:pt x="534390" y="570016"/>
                </a:lnTo>
                <a:lnTo>
                  <a:pt x="534390" y="118755"/>
                </a:lnTo>
                <a:lnTo>
                  <a:pt x="112815" y="118755"/>
                </a:lnTo>
                <a:lnTo>
                  <a:pt x="112815" y="570016"/>
                </a:lnTo>
                <a:lnTo>
                  <a:pt x="0" y="570016"/>
                </a:lnTo>
                <a:lnTo>
                  <a:pt x="0" y="118755"/>
                </a:lnTo>
                <a:lnTo>
                  <a:pt x="0" y="1"/>
                </a:lnTo>
                <a:close/>
              </a:path>
            </a:pathLst>
          </a:custGeom>
          <a:solidFill>
            <a:srgbClr val="C746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Picture Placeholder 14">
            <a:extLst>
              <a:ext uri="{FF2B5EF4-FFF2-40B4-BE49-F238E27FC236}">
                <a16:creationId xmlns:a16="http://schemas.microsoft.com/office/drawing/2014/main" id="{FBFB48CB-0AEC-524C-8CE6-2C83ADAB6228}"/>
              </a:ext>
            </a:extLst>
          </p:cNvPr>
          <p:cNvSpPr>
            <a:spLocks noGrp="1"/>
          </p:cNvSpPr>
          <p:nvPr>
            <p:ph type="pic" sz="quarter" idx="12"/>
          </p:nvPr>
        </p:nvSpPr>
        <p:spPr>
          <a:xfrm>
            <a:off x="0" y="0"/>
            <a:ext cx="12192000" cy="6858000"/>
          </a:xfrm>
          <a:custGeom>
            <a:avLst/>
            <a:gdLst>
              <a:gd name="connsiteX0" fmla="*/ 650875 w 12192000"/>
              <a:gd name="connsiteY0" fmla="*/ 2717098 h 6858000"/>
              <a:gd name="connsiteX1" fmla="*/ 650875 w 12192000"/>
              <a:gd name="connsiteY1" fmla="*/ 2753674 h 6858000"/>
              <a:gd name="connsiteX2" fmla="*/ 961771 w 12192000"/>
              <a:gd name="connsiteY2" fmla="*/ 2753674 h 6858000"/>
              <a:gd name="connsiteX3" fmla="*/ 961771 w 12192000"/>
              <a:gd name="connsiteY3" fmla="*/ 2717098 h 6858000"/>
              <a:gd name="connsiteX4" fmla="*/ 0 w 12192000"/>
              <a:gd name="connsiteY4" fmla="*/ 0 h 6858000"/>
              <a:gd name="connsiteX5" fmla="*/ 12192000 w 12192000"/>
              <a:gd name="connsiteY5" fmla="*/ 0 h 6858000"/>
              <a:gd name="connsiteX6" fmla="*/ 12192000 w 12192000"/>
              <a:gd name="connsiteY6" fmla="*/ 6858000 h 6858000"/>
              <a:gd name="connsiteX7" fmla="*/ 11938847 w 12192000"/>
              <a:gd name="connsiteY7" fmla="*/ 6858000 h 6858000"/>
              <a:gd name="connsiteX8" fmla="*/ 11938847 w 12192000"/>
              <a:gd name="connsiteY8" fmla="*/ 6356350 h 6858000"/>
              <a:gd name="connsiteX9" fmla="*/ 11437197 w 12192000"/>
              <a:gd name="connsiteY9" fmla="*/ 6356350 h 6858000"/>
              <a:gd name="connsiteX10" fmla="*/ 11437197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650875" y="2717098"/>
                </a:moveTo>
                <a:lnTo>
                  <a:pt x="650875" y="2753674"/>
                </a:lnTo>
                <a:lnTo>
                  <a:pt x="961771" y="2753674"/>
                </a:lnTo>
                <a:lnTo>
                  <a:pt x="961771" y="2717098"/>
                </a:lnTo>
                <a:close/>
                <a:moveTo>
                  <a:pt x="0" y="0"/>
                </a:moveTo>
                <a:lnTo>
                  <a:pt x="12192000" y="0"/>
                </a:lnTo>
                <a:lnTo>
                  <a:pt x="12192000" y="6858000"/>
                </a:lnTo>
                <a:lnTo>
                  <a:pt x="11938847" y="6858000"/>
                </a:lnTo>
                <a:lnTo>
                  <a:pt x="11938847" y="6356350"/>
                </a:lnTo>
                <a:lnTo>
                  <a:pt x="11437197" y="6356350"/>
                </a:lnTo>
                <a:lnTo>
                  <a:pt x="11437197" y="6858000"/>
                </a:lnTo>
                <a:lnTo>
                  <a:pt x="0" y="6858000"/>
                </a:lnTo>
                <a:close/>
              </a:path>
            </a:pathLst>
          </a:custGeom>
          <a:solidFill>
            <a:schemeClr val="accent3"/>
          </a:solidFill>
        </p:spPr>
        <p:txBody>
          <a:bodyPr wrap="square" anchor="ctr">
            <a:noAutofit/>
          </a:bodyPr>
          <a:lstStyle>
            <a:lvl1pPr marL="0" indent="0" algn="ctr">
              <a:buNone/>
              <a:defRPr baseline="0"/>
            </a:lvl1pPr>
          </a:lstStyle>
          <a:p>
            <a:endParaRPr lang="en-US" dirty="0"/>
          </a:p>
          <a:p>
            <a:endParaRPr lang="en-US" dirty="0"/>
          </a:p>
          <a:p>
            <a:endParaRPr lang="en-US" dirty="0"/>
          </a:p>
          <a:p>
            <a:r>
              <a:rPr lang="en-US" dirty="0"/>
              <a:t>Click icon to insert photo</a:t>
            </a:r>
          </a:p>
          <a:p>
            <a:endParaRPr lang="en-US" dirty="0"/>
          </a:p>
          <a:p>
            <a:endParaRPr lang="en-US" dirty="0"/>
          </a:p>
          <a:p>
            <a:endParaRPr lang="en-US" dirty="0"/>
          </a:p>
          <a:p>
            <a:endParaRPr lang="en-US" dirty="0"/>
          </a:p>
          <a:p>
            <a:endParaRPr lang="en-US" dirty="0"/>
          </a:p>
          <a:p>
            <a:endParaRPr lang="en-US" dirty="0"/>
          </a:p>
        </p:txBody>
      </p:sp>
      <p:sp>
        <p:nvSpPr>
          <p:cNvPr id="12" name="Text Placeholder 2">
            <a:extLst>
              <a:ext uri="{FF2B5EF4-FFF2-40B4-BE49-F238E27FC236}">
                <a16:creationId xmlns:a16="http://schemas.microsoft.com/office/drawing/2014/main" id="{8656DF9F-F291-C74A-960D-C847311BFA1A}"/>
              </a:ext>
            </a:extLst>
          </p:cNvPr>
          <p:cNvSpPr>
            <a:spLocks noGrp="1"/>
          </p:cNvSpPr>
          <p:nvPr>
            <p:ph type="body" sz="quarter" idx="17" hasCustomPrompt="1"/>
          </p:nvPr>
        </p:nvSpPr>
        <p:spPr>
          <a:xfrm>
            <a:off x="650875" y="2992862"/>
            <a:ext cx="5000117" cy="458764"/>
          </a:xfrm>
          <a:prstGeom prst="rect">
            <a:avLst/>
          </a:prstGeom>
        </p:spPr>
        <p:txBody>
          <a:bodyPr lIns="0" anchor="t"/>
          <a:lstStyle>
            <a:lvl1pPr marL="0" indent="0" algn="l" defTabSz="914400" rtl="0" eaLnBrk="1" latinLnBrk="0" hangingPunct="1">
              <a:lnSpc>
                <a:spcPct val="90000"/>
              </a:lnSpc>
              <a:spcBef>
                <a:spcPts val="1000"/>
              </a:spcBef>
              <a:buFont typeface="Arial" panose="020B0604020202020204" pitchFamily="34" charset="0"/>
              <a:buNone/>
              <a:defRPr lang="en-US" sz="3200" b="1" i="0" kern="1200" dirty="0" smtClean="0">
                <a:solidFill>
                  <a:schemeClr val="bg1"/>
                </a:solidFill>
                <a:latin typeface="Oracle Sans" charset="0"/>
                <a:ea typeface="Oracle Sans" charset="0"/>
                <a:cs typeface="Oracle Sans" charset="0"/>
              </a:defRPr>
            </a:lvl1pPr>
            <a:lvl2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1">
                    <a:lumMod val="50000"/>
                  </a:schemeClr>
                </a:solidFill>
                <a:latin typeface="Oracle Sans" charset="0"/>
                <a:ea typeface="Oracle Sans" charset="0"/>
                <a:cs typeface="Oracle Sans" charset="0"/>
              </a:defRPr>
            </a:lvl2pPr>
            <a:lvl3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1">
                    <a:lumMod val="50000"/>
                  </a:schemeClr>
                </a:solidFill>
                <a:latin typeface="Oracle Sans" charset="0"/>
                <a:ea typeface="Oracle Sans" charset="0"/>
                <a:cs typeface="Oracle Sans" charset="0"/>
              </a:defRPr>
            </a:lvl3pPr>
            <a:lvl4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1">
                    <a:lumMod val="50000"/>
                  </a:schemeClr>
                </a:solidFill>
                <a:latin typeface="Oracle Sans" charset="0"/>
                <a:ea typeface="Oracle Sans" charset="0"/>
                <a:cs typeface="Oracle Sans" charset="0"/>
              </a:defRPr>
            </a:lvl4pPr>
            <a:lvl5pPr marL="0" indent="0" algn="l" defTabSz="914400" rtl="0" eaLnBrk="1" latinLnBrk="0" hangingPunct="1">
              <a:lnSpc>
                <a:spcPct val="90000"/>
              </a:lnSpc>
              <a:spcBef>
                <a:spcPts val="1000"/>
              </a:spcBef>
              <a:buFont typeface="Arial" panose="020B0604020202020204" pitchFamily="34" charset="0"/>
              <a:buNone/>
              <a:defRPr lang="en-US" sz="2500" b="1" i="0" kern="1200" dirty="0">
                <a:solidFill>
                  <a:schemeClr val="tx1">
                    <a:lumMod val="50000"/>
                  </a:schemeClr>
                </a:solidFill>
                <a:latin typeface="Oracle Sans" charset="0"/>
                <a:ea typeface="Oracle Sans" charset="0"/>
                <a:cs typeface="Oracle Sans" charset="0"/>
              </a:defRPr>
            </a:lvl5pPr>
          </a:lstStyle>
          <a:p>
            <a:pPr lvl="0"/>
            <a:r>
              <a:rPr lang="en-US" dirty="0"/>
              <a:t>Headline</a:t>
            </a:r>
          </a:p>
        </p:txBody>
      </p:sp>
      <p:sp>
        <p:nvSpPr>
          <p:cNvPr id="7" name="Footer Placeholder 2">
            <a:extLst>
              <a:ext uri="{FF2B5EF4-FFF2-40B4-BE49-F238E27FC236}">
                <a16:creationId xmlns:a16="http://schemas.microsoft.com/office/drawing/2014/main" id="{6DF9FB41-D54A-DD41-8D11-E835B8913FF0}"/>
              </a:ext>
            </a:extLst>
          </p:cNvPr>
          <p:cNvSpPr>
            <a:spLocks noGrp="1"/>
          </p:cNvSpPr>
          <p:nvPr>
            <p:ph type="ftr" sz="quarter" idx="3"/>
          </p:nvPr>
        </p:nvSpPr>
        <p:spPr>
          <a:xfrm>
            <a:off x="761999" y="6356349"/>
            <a:ext cx="4114800" cy="365125"/>
          </a:xfrm>
          <a:prstGeom prst="rect">
            <a:avLst/>
          </a:prstGeom>
        </p:spPr>
        <p:txBody>
          <a:bodyPr anchor="ctr"/>
          <a:lstStyle>
            <a:lvl1pPr marL="0" algn="l" defTabSz="914400" rtl="0" eaLnBrk="1" latinLnBrk="0" hangingPunct="1">
              <a:defRPr lang="en-US" sz="900" kern="1200" smtClean="0">
                <a:solidFill>
                  <a:schemeClr val="bg1"/>
                </a:solidFill>
                <a:latin typeface="+mn-lt"/>
                <a:ea typeface="+mn-ea"/>
                <a:cs typeface="+mn-cs"/>
              </a:defRPr>
            </a:lvl1pPr>
          </a:lstStyle>
          <a:p>
            <a:r>
              <a:rPr lang="en-US"/>
              <a:t>Copyright © 2021, Oracle and/or its affiliates, Confidential: Internal</a:t>
            </a:r>
            <a:endParaRPr lang="en-US" dirty="0"/>
          </a:p>
        </p:txBody>
      </p:sp>
      <p:sp>
        <p:nvSpPr>
          <p:cNvPr id="9" name="Slide Number Placeholder 5">
            <a:extLst>
              <a:ext uri="{FF2B5EF4-FFF2-40B4-BE49-F238E27FC236}">
                <a16:creationId xmlns:a16="http://schemas.microsoft.com/office/drawing/2014/main" id="{02DD49BD-E816-B043-94C8-CACBE49C3605}"/>
              </a:ext>
            </a:extLst>
          </p:cNvPr>
          <p:cNvSpPr>
            <a:spLocks noGrp="1"/>
          </p:cNvSpPr>
          <p:nvPr>
            <p:ph type="sldNum" sz="quarter" idx="4"/>
          </p:nvPr>
        </p:nvSpPr>
        <p:spPr>
          <a:xfrm>
            <a:off x="393699" y="6356350"/>
            <a:ext cx="368300" cy="365125"/>
          </a:xfrm>
          <a:prstGeom prst="rect">
            <a:avLst/>
          </a:prstGeom>
        </p:spPr>
        <p:txBody>
          <a:bodyPr vert="horz" lIns="0" tIns="45720" rIns="0" bIns="45720" rtlCol="0" anchor="ctr"/>
          <a:lstStyle>
            <a:lvl1pPr algn="ctr">
              <a:defRPr sz="900">
                <a:solidFill>
                  <a:schemeClr val="bg1"/>
                </a:solidFill>
              </a:defRPr>
            </a:lvl1pPr>
          </a:lstStyle>
          <a:p>
            <a:fld id="{A4F6D1A6-A023-BD46-A6AB-295C538AE2FB}" type="slidenum">
              <a:rPr lang="en-US" smtClean="0"/>
              <a:pPr/>
              <a:t>‹#›</a:t>
            </a:fld>
            <a:endParaRPr lang="en-US" dirty="0"/>
          </a:p>
        </p:txBody>
      </p:sp>
    </p:spTree>
    <p:extLst>
      <p:ext uri="{BB962C8B-B14F-4D97-AF65-F5344CB8AC3E}">
        <p14:creationId xmlns:p14="http://schemas.microsoft.com/office/powerpoint/2010/main" val="6617962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43.xml><?xml version="1.0" encoding="utf-8"?>
<p:sldLayout xmlns:a="http://schemas.openxmlformats.org/drawingml/2006/main" xmlns:r="http://schemas.openxmlformats.org/officeDocument/2006/relationships" xmlns:p="http://schemas.openxmlformats.org/presentationml/2006/main" showMasterSp="0" userDrawn="1">
  <p:cSld name="2_Blank Pattern 1">
    <p:bg>
      <p:bgPr>
        <a:solidFill>
          <a:schemeClr val="bg1"/>
        </a:solidFill>
        <a:effectLst/>
      </p:bgPr>
    </p:bg>
    <p:spTree>
      <p:nvGrpSpPr>
        <p:cNvPr id="1" name=""/>
        <p:cNvGrpSpPr/>
        <p:nvPr/>
      </p:nvGrpSpPr>
      <p:grpSpPr>
        <a:xfrm>
          <a:off x="0" y="0"/>
          <a:ext cx="0" cy="0"/>
          <a:chOff x="0" y="0"/>
          <a:chExt cx="0" cy="0"/>
        </a:xfrm>
      </p:grpSpPr>
      <p:sp>
        <p:nvSpPr>
          <p:cNvPr id="9" name="Footer Placeholder 2">
            <a:extLst>
              <a:ext uri="{FF2B5EF4-FFF2-40B4-BE49-F238E27FC236}">
                <a16:creationId xmlns:a16="http://schemas.microsoft.com/office/drawing/2014/main" id="{CB20F63E-9550-F649-B76F-11847B5D75EA}"/>
              </a:ext>
            </a:extLst>
          </p:cNvPr>
          <p:cNvSpPr>
            <a:spLocks noGrp="1"/>
          </p:cNvSpPr>
          <p:nvPr>
            <p:ph type="ftr" sz="quarter" idx="3"/>
          </p:nvPr>
        </p:nvSpPr>
        <p:spPr>
          <a:xfrm>
            <a:off x="761999" y="6356349"/>
            <a:ext cx="4114800" cy="365125"/>
          </a:xfrm>
          <a:prstGeom prst="rect">
            <a:avLst/>
          </a:prstGeom>
        </p:spPr>
        <p:txBody>
          <a:bodyPr anchor="ctr"/>
          <a:lstStyle>
            <a:lvl1pPr marL="0" algn="l" defTabSz="914400" rtl="0" eaLnBrk="1" latinLnBrk="0" hangingPunct="1">
              <a:defRPr lang="en-US" sz="900" kern="1200" smtClean="0">
                <a:solidFill>
                  <a:schemeClr val="bg1">
                    <a:lumMod val="75000"/>
                  </a:schemeClr>
                </a:solidFill>
                <a:latin typeface="+mn-lt"/>
                <a:ea typeface="+mn-ea"/>
                <a:cs typeface="+mn-cs"/>
              </a:defRPr>
            </a:lvl1pPr>
          </a:lstStyle>
          <a:p>
            <a:r>
              <a:rPr lang="en-US"/>
              <a:t>Copyright © 2021, Oracle and/or its affiliates, Confidential: Internal</a:t>
            </a:r>
            <a:endParaRPr lang="en-US" dirty="0"/>
          </a:p>
        </p:txBody>
      </p:sp>
      <p:sp>
        <p:nvSpPr>
          <p:cNvPr id="10" name="Slide Number Placeholder 5">
            <a:extLst>
              <a:ext uri="{FF2B5EF4-FFF2-40B4-BE49-F238E27FC236}">
                <a16:creationId xmlns:a16="http://schemas.microsoft.com/office/drawing/2014/main" id="{3ED91598-B416-504D-A508-BE3DD009025E}"/>
              </a:ext>
            </a:extLst>
          </p:cNvPr>
          <p:cNvSpPr>
            <a:spLocks noGrp="1"/>
          </p:cNvSpPr>
          <p:nvPr>
            <p:ph type="sldNum" sz="quarter" idx="4"/>
          </p:nvPr>
        </p:nvSpPr>
        <p:spPr>
          <a:xfrm>
            <a:off x="393699" y="6356350"/>
            <a:ext cx="368300" cy="365125"/>
          </a:xfrm>
          <a:prstGeom prst="rect">
            <a:avLst/>
          </a:prstGeom>
        </p:spPr>
        <p:txBody>
          <a:bodyPr vert="horz" lIns="91440" tIns="45720" rIns="91440" bIns="45720" rtlCol="0" anchor="ctr"/>
          <a:lstStyle>
            <a:lvl1pPr algn="r">
              <a:defRPr sz="900">
                <a:solidFill>
                  <a:schemeClr val="bg1">
                    <a:lumMod val="75000"/>
                  </a:schemeClr>
                </a:solidFill>
              </a:defRPr>
            </a:lvl1pPr>
          </a:lstStyle>
          <a:p>
            <a:fld id="{A4F6D1A6-A023-BD46-A6AB-295C538AE2FB}" type="slidenum">
              <a:rPr lang="en-US" smtClean="0"/>
              <a:pPr/>
              <a:t>‹#›</a:t>
            </a:fld>
            <a:endParaRPr lang="en-US" dirty="0"/>
          </a:p>
        </p:txBody>
      </p:sp>
    </p:spTree>
    <p:extLst>
      <p:ext uri="{BB962C8B-B14F-4D97-AF65-F5344CB8AC3E}">
        <p14:creationId xmlns:p14="http://schemas.microsoft.com/office/powerpoint/2010/main" val="5114744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userDrawn="1">
  <p:cSld name="OOW Art Full Lef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678BAA-BB47-F24C-8303-EFF8DB647BD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 y="0"/>
            <a:ext cx="6096001" cy="6858000"/>
          </a:xfrm>
          <a:prstGeom prst="rect">
            <a:avLst/>
          </a:prstGeom>
        </p:spPr>
      </p:pic>
      <p:pic>
        <p:nvPicPr>
          <p:cNvPr id="6" name="Picture 5" descr="A close up of an animal&#10;&#10;Description automatically generated">
            <a:extLst>
              <a:ext uri="{FF2B5EF4-FFF2-40B4-BE49-F238E27FC236}">
                <a16:creationId xmlns:a16="http://schemas.microsoft.com/office/drawing/2014/main" id="{0D88796B-8BA6-A048-A94C-A3000E861515}"/>
              </a:ext>
            </a:extLst>
          </p:cNvPr>
          <p:cNvPicPr>
            <a:picLocks noChangeAspect="1"/>
          </p:cNvPicPr>
          <p:nvPr userDrawn="1"/>
        </p:nvPicPr>
        <p:blipFill>
          <a:blip r:embed="rId3" cstate="screen">
            <a:alphaModFix amt="30000"/>
            <a:extLst>
              <a:ext uri="{28A0092B-C50C-407E-A947-70E740481C1C}">
                <a14:useLocalDpi xmlns:a14="http://schemas.microsoft.com/office/drawing/2010/main"/>
              </a:ext>
            </a:extLst>
          </a:blip>
          <a:stretch>
            <a:fillRect/>
          </a:stretch>
        </p:blipFill>
        <p:spPr>
          <a:xfrm>
            <a:off x="7490618" y="-471459"/>
            <a:ext cx="7541567" cy="2875222"/>
          </a:xfrm>
          <a:prstGeom prst="rect">
            <a:avLst/>
          </a:prstGeom>
        </p:spPr>
      </p:pic>
      <p:sp>
        <p:nvSpPr>
          <p:cNvPr id="2" name="Title 1">
            <a:extLst>
              <a:ext uri="{FF2B5EF4-FFF2-40B4-BE49-F238E27FC236}">
                <a16:creationId xmlns:a16="http://schemas.microsoft.com/office/drawing/2014/main" id="{607B599F-269A-4E45-BB4E-31A49D2385EB}"/>
              </a:ext>
            </a:extLst>
          </p:cNvPr>
          <p:cNvSpPr>
            <a:spLocks noGrp="1"/>
          </p:cNvSpPr>
          <p:nvPr>
            <p:ph type="title" hasCustomPrompt="1"/>
          </p:nvPr>
        </p:nvSpPr>
        <p:spPr>
          <a:xfrm>
            <a:off x="6624156" y="1371601"/>
            <a:ext cx="4813044" cy="1704942"/>
          </a:xfrm>
        </p:spPr>
        <p:txBody>
          <a:bodyPr vert="horz" lIns="0" tIns="45720" rIns="0" bIns="45720" rtlCol="0" anchor="b">
            <a:normAutofit/>
          </a:bodyPr>
          <a:lstStyle>
            <a:lvl1pPr>
              <a:lnSpc>
                <a:spcPct val="100000"/>
              </a:lnSpc>
              <a:spcBef>
                <a:spcPts val="0"/>
              </a:spcBef>
              <a:defRPr lang="en-US" sz="2396" b="1" i="0" kern="1200" dirty="0">
                <a:solidFill>
                  <a:schemeClr val="bg1"/>
                </a:solidFill>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Digital Assistants for Engagement Cloud</a:t>
            </a:r>
          </a:p>
        </p:txBody>
      </p:sp>
      <p:sp>
        <p:nvSpPr>
          <p:cNvPr id="3" name="Text Placeholder 2">
            <a:extLst>
              <a:ext uri="{FF2B5EF4-FFF2-40B4-BE49-F238E27FC236}">
                <a16:creationId xmlns:a16="http://schemas.microsoft.com/office/drawing/2014/main" id="{FD86EFD9-8225-47A7-9DFF-A350F67E94AA}"/>
              </a:ext>
            </a:extLst>
          </p:cNvPr>
          <p:cNvSpPr>
            <a:spLocks noGrp="1"/>
          </p:cNvSpPr>
          <p:nvPr>
            <p:ph type="body" idx="1" hasCustomPrompt="1"/>
          </p:nvPr>
        </p:nvSpPr>
        <p:spPr>
          <a:xfrm>
            <a:off x="6624151" y="3640712"/>
            <a:ext cx="4813045" cy="2336749"/>
          </a:xfrm>
        </p:spPr>
        <p:txBody>
          <a:bodyPr lIns="0" rIns="0">
            <a:normAutofit/>
          </a:bodyPr>
          <a:lstStyle>
            <a:lvl1pPr marL="0" indent="0">
              <a:lnSpc>
                <a:spcPts val="2196"/>
              </a:lnSpc>
              <a:spcBef>
                <a:spcPts val="0"/>
              </a:spcBef>
              <a:buSzPct val="70000"/>
              <a:buFont typeface="Arial" panose="020B0604020202020204" pitchFamily="34" charset="0"/>
              <a:buNone/>
              <a:tabLst/>
              <a:defRPr lang="en-US" sz="1400" b="0" i="0" kern="1200" dirty="0" smtClean="0">
                <a:solidFill>
                  <a:schemeClr val="bg1">
                    <a:lumMod val="85000"/>
                  </a:schemeClr>
                </a:solidFill>
                <a:latin typeface="Oracle Sans Light" panose="020B0403020204020204" pitchFamily="34" charset="0"/>
                <a:ea typeface="Open Sans Light" panose="020B0306030504020204" pitchFamily="34" charset="0"/>
                <a:cs typeface="Oracle Sans Light" panose="020B0403020204020204" pitchFamily="34" charset="0"/>
              </a:defRPr>
            </a:lvl1pPr>
            <a:lvl2pPr marL="456652" indent="0">
              <a:buNone/>
              <a:defRPr sz="1996">
                <a:solidFill>
                  <a:schemeClr val="tx1">
                    <a:tint val="75000"/>
                  </a:schemeClr>
                </a:solidFill>
              </a:defRPr>
            </a:lvl2pPr>
            <a:lvl3pPr marL="913304" indent="0">
              <a:buNone/>
              <a:defRPr sz="1796">
                <a:solidFill>
                  <a:schemeClr val="tx1">
                    <a:tint val="75000"/>
                  </a:schemeClr>
                </a:solidFill>
              </a:defRPr>
            </a:lvl3pPr>
            <a:lvl4pPr marL="1369956" indent="0">
              <a:buNone/>
              <a:defRPr sz="1600">
                <a:solidFill>
                  <a:schemeClr val="tx1">
                    <a:tint val="75000"/>
                  </a:schemeClr>
                </a:solidFill>
              </a:defRPr>
            </a:lvl4pPr>
            <a:lvl5pPr marL="1826607" indent="0">
              <a:buNone/>
              <a:defRPr sz="1600">
                <a:solidFill>
                  <a:schemeClr val="tx1">
                    <a:tint val="75000"/>
                  </a:schemeClr>
                </a:solidFill>
              </a:defRPr>
            </a:lvl5pPr>
            <a:lvl6pPr marL="2283258" indent="0">
              <a:buNone/>
              <a:defRPr sz="1600">
                <a:solidFill>
                  <a:schemeClr val="tx1">
                    <a:tint val="75000"/>
                  </a:schemeClr>
                </a:solidFill>
              </a:defRPr>
            </a:lvl6pPr>
            <a:lvl7pPr marL="2739910" indent="0">
              <a:buNone/>
              <a:defRPr sz="1600">
                <a:solidFill>
                  <a:schemeClr val="tx1">
                    <a:tint val="75000"/>
                  </a:schemeClr>
                </a:solidFill>
              </a:defRPr>
            </a:lvl7pPr>
            <a:lvl8pPr marL="3196561" indent="0">
              <a:buNone/>
              <a:defRPr sz="1600">
                <a:solidFill>
                  <a:schemeClr val="tx1">
                    <a:tint val="75000"/>
                  </a:schemeClr>
                </a:solidFill>
              </a:defRPr>
            </a:lvl8pPr>
            <a:lvl9pPr marL="3653213" indent="0">
              <a:buNone/>
              <a:defRPr sz="1600">
                <a:solidFill>
                  <a:schemeClr val="tx1">
                    <a:tint val="75000"/>
                  </a:schemeClr>
                </a:solidFill>
              </a:defRPr>
            </a:lvl9pPr>
          </a:lstStyle>
          <a:p>
            <a:r>
              <a:rPr lang="en-US" dirty="0"/>
              <a:t>Chooses best campaign for each individual</a:t>
            </a:r>
          </a:p>
          <a:p>
            <a:r>
              <a:rPr lang="en-US" dirty="0"/>
              <a:t>Learns as it goes and refines predictions</a:t>
            </a:r>
          </a:p>
        </p:txBody>
      </p:sp>
      <p:sp>
        <p:nvSpPr>
          <p:cNvPr id="8" name="Picture Placeholder 7">
            <a:extLst>
              <a:ext uri="{FF2B5EF4-FFF2-40B4-BE49-F238E27FC236}">
                <a16:creationId xmlns:a16="http://schemas.microsoft.com/office/drawing/2014/main" id="{F8E16E96-D554-F34B-94E1-1E4632AAAFAF}"/>
              </a:ext>
            </a:extLst>
          </p:cNvPr>
          <p:cNvSpPr>
            <a:spLocks noGrp="1"/>
          </p:cNvSpPr>
          <p:nvPr>
            <p:ph type="pic" sz="quarter" idx="10"/>
          </p:nvPr>
        </p:nvSpPr>
        <p:spPr>
          <a:xfrm>
            <a:off x="3" y="0"/>
            <a:ext cx="6096001" cy="6858000"/>
          </a:xfrm>
        </p:spPr>
        <p:txBody>
          <a:bodyPr/>
          <a:lstStyle/>
          <a:p>
            <a:endParaRPr lang="en-US"/>
          </a:p>
        </p:txBody>
      </p:sp>
      <p:sp>
        <p:nvSpPr>
          <p:cNvPr id="13" name="Footer Placeholder 3">
            <a:extLst>
              <a:ext uri="{FF2B5EF4-FFF2-40B4-BE49-F238E27FC236}">
                <a16:creationId xmlns:a16="http://schemas.microsoft.com/office/drawing/2014/main" id="{2B211917-E67A-E74C-879E-3820F1BAF6B2}"/>
              </a:ext>
            </a:extLst>
          </p:cNvPr>
          <p:cNvSpPr>
            <a:spLocks noGrp="1"/>
          </p:cNvSpPr>
          <p:nvPr>
            <p:ph type="ftr" sz="quarter" idx="3"/>
          </p:nvPr>
        </p:nvSpPr>
        <p:spPr>
          <a:xfrm>
            <a:off x="7202718" y="6514985"/>
            <a:ext cx="3792589" cy="365125"/>
          </a:xfrm>
          <a:prstGeom prst="rect">
            <a:avLst/>
          </a:prstGeom>
        </p:spPr>
        <p:txBody>
          <a:bodyPr anchor="ctr"/>
          <a:lstStyle>
            <a:lvl1pPr>
              <a:defRPr>
                <a:solidFill>
                  <a:schemeClr val="bg1">
                    <a:lumMod val="50000"/>
                  </a:schemeClr>
                </a:solidFill>
                <a:latin typeface="Oracle Sans" panose="020B0503020204020204" pitchFamily="34" charset="0"/>
                <a:cs typeface="Oracle Sans" panose="020B0503020204020204" pitchFamily="34" charset="0"/>
              </a:defRPr>
            </a:lvl1pPr>
          </a:lstStyle>
          <a:p>
            <a:r>
              <a:rPr lang="en-US" sz="800"/>
              <a:t>Copyright © 2021, Oracle and/or its affiliates, Confidential: Internal</a:t>
            </a:r>
            <a:endParaRPr lang="en-US" sz="800" dirty="0"/>
          </a:p>
        </p:txBody>
      </p:sp>
      <p:sp>
        <p:nvSpPr>
          <p:cNvPr id="15" name="Slide Number Placeholder 3">
            <a:extLst>
              <a:ext uri="{FF2B5EF4-FFF2-40B4-BE49-F238E27FC236}">
                <a16:creationId xmlns:a16="http://schemas.microsoft.com/office/drawing/2014/main" id="{3D39BB13-0924-1A4F-988E-F929A483DD91}"/>
              </a:ext>
            </a:extLst>
          </p:cNvPr>
          <p:cNvSpPr>
            <a:spLocks noGrp="1"/>
          </p:cNvSpPr>
          <p:nvPr>
            <p:ph type="sldNum" sz="quarter" idx="4"/>
          </p:nvPr>
        </p:nvSpPr>
        <p:spPr>
          <a:xfrm>
            <a:off x="6624155" y="6507631"/>
            <a:ext cx="578563" cy="365125"/>
          </a:xfrm>
          <a:prstGeom prst="rect">
            <a:avLst/>
          </a:prstGeom>
        </p:spPr>
        <p:txBody>
          <a:bodyPr vert="horz" lIns="91440" tIns="45720" rIns="91440" bIns="45720" rtlCol="0" anchor="ctr"/>
          <a:lstStyle>
            <a:lvl1pPr marL="0" marR="0" indent="0" algn="l" defTabSz="913304" rtl="0" eaLnBrk="1" fontAlgn="auto" latinLnBrk="0" hangingPunct="1">
              <a:lnSpc>
                <a:spcPct val="100000"/>
              </a:lnSpc>
              <a:spcBef>
                <a:spcPts val="0"/>
              </a:spcBef>
              <a:spcAft>
                <a:spcPts val="0"/>
              </a:spcAft>
              <a:buClrTx/>
              <a:buSzTx/>
              <a:buFontTx/>
              <a:buNone/>
              <a:tabLst/>
              <a:defRPr sz="800">
                <a:solidFill>
                  <a:schemeClr val="tx1">
                    <a:tint val="75000"/>
                  </a:schemeClr>
                </a:solidFill>
                <a:latin typeface="Oracle Sans" panose="020B0503020204020204" pitchFamily="34" charset="0"/>
                <a:cs typeface="Oracle Sans" panose="020B0503020204020204" pitchFamily="34" charset="0"/>
              </a:defRPr>
            </a:lvl1pPr>
          </a:lstStyle>
          <a:p>
            <a:fld id="{D440507A-669E-A943-A4A7-E531D638091A}" type="slidenum">
              <a:rPr lang="en-US" smtClean="0">
                <a:solidFill>
                  <a:srgbClr val="4E3629">
                    <a:tint val="75000"/>
                  </a:srgbClr>
                </a:solidFill>
              </a:rPr>
              <a:pPr/>
              <a:t>‹#›</a:t>
            </a:fld>
            <a:endParaRPr lang="en-US">
              <a:solidFill>
                <a:srgbClr val="4E3629">
                  <a:tint val="75000"/>
                </a:srgbClr>
              </a:solidFill>
            </a:endParaRPr>
          </a:p>
        </p:txBody>
      </p:sp>
      <p:pic>
        <p:nvPicPr>
          <p:cNvPr id="16" name="Graphic 15">
            <a:extLst>
              <a:ext uri="{FF2B5EF4-FFF2-40B4-BE49-F238E27FC236}">
                <a16:creationId xmlns:a16="http://schemas.microsoft.com/office/drawing/2014/main" id="{426E58A3-DC16-4FF8-891C-1189D92DE399}"/>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1440176" y="6356350"/>
            <a:ext cx="501781" cy="501650"/>
          </a:xfrm>
          <a:prstGeom prst="rect">
            <a:avLst/>
          </a:prstGeom>
        </p:spPr>
      </p:pic>
    </p:spTree>
    <p:extLst>
      <p:ext uri="{BB962C8B-B14F-4D97-AF65-F5344CB8AC3E}">
        <p14:creationId xmlns:p14="http://schemas.microsoft.com/office/powerpoint/2010/main" val="693701838"/>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userDrawn="1">
  <p:cSld name="1_Left Rail Texture4">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D9F167D-097D-5545-84FD-367F874A1500}"/>
              </a:ext>
            </a:extLst>
          </p:cNvPr>
          <p:cNvSpPr/>
          <p:nvPr userDrawn="1"/>
        </p:nvSpPr>
        <p:spPr>
          <a:xfrm>
            <a:off x="650961" y="769896"/>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srgbClr val="F1A944"/>
              </a:solidFill>
            </a:endParaRPr>
          </a:p>
        </p:txBody>
      </p:sp>
      <p:sp>
        <p:nvSpPr>
          <p:cNvPr id="15" name="Footer Placeholder 2">
            <a:extLst>
              <a:ext uri="{FF2B5EF4-FFF2-40B4-BE49-F238E27FC236}">
                <a16:creationId xmlns:a16="http://schemas.microsoft.com/office/drawing/2014/main" id="{5624A02A-A4E2-8E4A-9FAD-AE5D0CC31FB8}"/>
              </a:ext>
            </a:extLst>
          </p:cNvPr>
          <p:cNvSpPr>
            <a:spLocks noGrp="1"/>
          </p:cNvSpPr>
          <p:nvPr>
            <p:ph type="ftr" sz="quarter" idx="3"/>
          </p:nvPr>
        </p:nvSpPr>
        <p:spPr>
          <a:xfrm>
            <a:off x="761999" y="6356351"/>
            <a:ext cx="4114800" cy="365125"/>
          </a:xfrm>
          <a:prstGeom prst="rect">
            <a:avLst/>
          </a:prstGeom>
        </p:spPr>
        <p:txBody>
          <a:bodyPr anchor="ctr"/>
          <a:lstStyle>
            <a:lvl1pPr marL="0" algn="l" defTabSz="914126" rtl="0" eaLnBrk="1" latinLnBrk="0" hangingPunct="1">
              <a:defRPr lang="en-US" sz="900" kern="1200" smtClean="0">
                <a:solidFill>
                  <a:schemeClr val="bg1">
                    <a:lumMod val="75000"/>
                  </a:schemeClr>
                </a:solidFill>
                <a:latin typeface="+mn-lt"/>
                <a:ea typeface="+mn-ea"/>
                <a:cs typeface="+mn-cs"/>
              </a:defRPr>
            </a:lvl1pPr>
          </a:lstStyle>
          <a:p>
            <a:r>
              <a:rPr lang="en-US" dirty="0"/>
              <a:t>Confidential – © 2020 Oracle Restricted</a:t>
            </a:r>
          </a:p>
        </p:txBody>
      </p:sp>
      <p:sp>
        <p:nvSpPr>
          <p:cNvPr id="9" name="Slide Number Placeholder 5">
            <a:extLst>
              <a:ext uri="{FF2B5EF4-FFF2-40B4-BE49-F238E27FC236}">
                <a16:creationId xmlns:a16="http://schemas.microsoft.com/office/drawing/2014/main" id="{A0AE4831-5DAC-BC4C-A311-2C4E4A3F5C7A}"/>
              </a:ext>
            </a:extLst>
          </p:cNvPr>
          <p:cNvSpPr>
            <a:spLocks noGrp="1"/>
          </p:cNvSpPr>
          <p:nvPr>
            <p:ph type="sldNum" sz="quarter" idx="4"/>
          </p:nvPr>
        </p:nvSpPr>
        <p:spPr>
          <a:xfrm>
            <a:off x="393699" y="6356352"/>
            <a:ext cx="368300" cy="365125"/>
          </a:xfrm>
          <a:prstGeom prst="rect">
            <a:avLst/>
          </a:prstGeom>
        </p:spPr>
        <p:txBody>
          <a:bodyPr vert="horz" lIns="0" tIns="45720" rIns="0" bIns="45720" rtlCol="0" anchor="ctr"/>
          <a:lstStyle>
            <a:lvl1pPr algn="ctr">
              <a:defRPr sz="900">
                <a:solidFill>
                  <a:schemeClr val="bg1">
                    <a:lumMod val="75000"/>
                  </a:schemeClr>
                </a:solidFill>
              </a:defRPr>
            </a:lvl1pPr>
          </a:lstStyle>
          <a:p>
            <a:fld id="{A4F6D1A6-A023-BD46-A6AB-295C538AE2FB}" type="slidenum">
              <a:rPr lang="en-US" smtClean="0"/>
              <a:pPr/>
              <a:t>‹#›</a:t>
            </a:fld>
            <a:endParaRPr lang="en-US" dirty="0"/>
          </a:p>
        </p:txBody>
      </p:sp>
      <p:sp>
        <p:nvSpPr>
          <p:cNvPr id="10" name="Text Placeholder 3">
            <a:extLst>
              <a:ext uri="{FF2B5EF4-FFF2-40B4-BE49-F238E27FC236}">
                <a16:creationId xmlns:a16="http://schemas.microsoft.com/office/drawing/2014/main" id="{4EEE2495-8D1D-E149-9E04-0A2668068462}"/>
              </a:ext>
            </a:extLst>
          </p:cNvPr>
          <p:cNvSpPr>
            <a:spLocks noGrp="1"/>
          </p:cNvSpPr>
          <p:nvPr>
            <p:ph type="body" sz="quarter" idx="13" hasCustomPrompt="1"/>
          </p:nvPr>
        </p:nvSpPr>
        <p:spPr>
          <a:xfrm>
            <a:off x="650973" y="1703362"/>
            <a:ext cx="3120927" cy="2849563"/>
          </a:xfrm>
          <a:prstGeom prst="rect">
            <a:avLst/>
          </a:prstGeom>
        </p:spPr>
        <p:txBody>
          <a:bodyPr lIns="0" rIns="0"/>
          <a:lstStyle>
            <a:lvl1pPr marL="0" indent="0">
              <a:lnSpc>
                <a:spcPts val="2799"/>
              </a:lnSpc>
              <a:spcBef>
                <a:spcPts val="0"/>
              </a:spcBef>
              <a:spcAft>
                <a:spcPts val="1000"/>
              </a:spcAft>
              <a:buNone/>
              <a:defRPr sz="1799" b="0" i="0">
                <a:solidFill>
                  <a:schemeClr val="tx1">
                    <a:lumMod val="50000"/>
                  </a:schemeClr>
                </a:solidFill>
                <a:latin typeface="Oracle Sans Light" panose="020B0403020204020204" pitchFamily="34" charset="0"/>
                <a:cs typeface="Oracle Sans Light" panose="020B0403020204020204" pitchFamily="34" charset="0"/>
              </a:defRPr>
            </a:lvl1pPr>
            <a:lvl2pPr marL="457063" indent="0">
              <a:buNone/>
              <a:defRPr sz="1999" b="0" i="0">
                <a:latin typeface="Oracle Sans Light" panose="020B0403020204020204" pitchFamily="34" charset="0"/>
                <a:cs typeface="Oracle Sans Light" panose="020B0403020204020204" pitchFamily="34" charset="0"/>
              </a:defRPr>
            </a:lvl2pPr>
            <a:lvl3pPr marL="914126" indent="0">
              <a:buNone/>
              <a:defRPr sz="1999" b="0" i="0">
                <a:latin typeface="Oracle Sans Light" panose="020B0403020204020204" pitchFamily="34" charset="0"/>
                <a:cs typeface="Oracle Sans Light" panose="020B0403020204020204" pitchFamily="34" charset="0"/>
              </a:defRPr>
            </a:lvl3pPr>
            <a:lvl4pPr marL="1371189" indent="0">
              <a:buNone/>
              <a:defRPr sz="1999" b="0" i="0">
                <a:latin typeface="Oracle Sans Light" panose="020B0403020204020204" pitchFamily="34" charset="0"/>
                <a:cs typeface="Oracle Sans Light" panose="020B0403020204020204" pitchFamily="34" charset="0"/>
              </a:defRPr>
            </a:lvl4pPr>
            <a:lvl5pPr marL="1828251" indent="0">
              <a:buNone/>
              <a:defRPr sz="1999" b="0" i="0">
                <a:latin typeface="Oracle Sans Light" panose="020B0403020204020204" pitchFamily="34" charset="0"/>
                <a:cs typeface="Oracle Sans Light" panose="020B0403020204020204" pitchFamily="34" charset="0"/>
              </a:defRPr>
            </a:lvl5pPr>
          </a:lstStyle>
          <a:p>
            <a:pPr lvl="0"/>
            <a:r>
              <a:rPr lang="en-US" dirty="0"/>
              <a:t>Click to edit text</a:t>
            </a:r>
          </a:p>
        </p:txBody>
      </p:sp>
      <p:sp>
        <p:nvSpPr>
          <p:cNvPr id="12" name="Text Placeholder 2">
            <a:extLst>
              <a:ext uri="{FF2B5EF4-FFF2-40B4-BE49-F238E27FC236}">
                <a16:creationId xmlns:a16="http://schemas.microsoft.com/office/drawing/2014/main" id="{3095FBBA-A1A4-CE44-A298-044795CF56F9}"/>
              </a:ext>
            </a:extLst>
          </p:cNvPr>
          <p:cNvSpPr>
            <a:spLocks noGrp="1"/>
          </p:cNvSpPr>
          <p:nvPr>
            <p:ph type="body" sz="quarter" idx="17" hasCustomPrompt="1"/>
          </p:nvPr>
        </p:nvSpPr>
        <p:spPr>
          <a:xfrm>
            <a:off x="650875" y="1025534"/>
            <a:ext cx="3120927" cy="458764"/>
          </a:xfrm>
          <a:prstGeom prst="rect">
            <a:avLst/>
          </a:prstGeom>
        </p:spPr>
        <p:txBody>
          <a:bodyPr lIns="0" rIns="0" anchor="t"/>
          <a:lstStyle>
            <a:lvl1pPr marL="0" indent="0" algn="l" defTabSz="914126" rtl="0" eaLnBrk="1" latinLnBrk="0" hangingPunct="1">
              <a:lnSpc>
                <a:spcPts val="3399"/>
              </a:lnSpc>
              <a:spcBef>
                <a:spcPts val="1000"/>
              </a:spcBef>
              <a:buFont typeface="Arial" panose="020B0604020202020204" pitchFamily="34" charset="0"/>
              <a:buNone/>
              <a:defRPr lang="en-US" sz="2499" b="1" i="0" kern="1200" dirty="0" smtClean="0">
                <a:solidFill>
                  <a:schemeClr val="tx1">
                    <a:lumMod val="50000"/>
                  </a:schemeClr>
                </a:solidFill>
                <a:latin typeface="Oracle Sans" charset="0"/>
                <a:ea typeface="Oracle Sans" charset="0"/>
                <a:cs typeface="Oracle Sans" charset="0"/>
              </a:defRPr>
            </a:lvl1pPr>
            <a:lvl2pPr marL="0" indent="0" algn="l" defTabSz="914126" rtl="0" eaLnBrk="1" latinLnBrk="0" hangingPunct="1">
              <a:lnSpc>
                <a:spcPct val="90000"/>
              </a:lnSpc>
              <a:spcBef>
                <a:spcPts val="1000"/>
              </a:spcBef>
              <a:buFont typeface="Arial" panose="020B0604020202020204" pitchFamily="34" charset="0"/>
              <a:buNone/>
              <a:defRPr lang="en-US" sz="2499" b="1" i="0" kern="1200" dirty="0" smtClean="0">
                <a:solidFill>
                  <a:schemeClr val="tx1">
                    <a:lumMod val="50000"/>
                  </a:schemeClr>
                </a:solidFill>
                <a:latin typeface="Oracle Sans" charset="0"/>
                <a:ea typeface="Oracle Sans" charset="0"/>
                <a:cs typeface="Oracle Sans" charset="0"/>
              </a:defRPr>
            </a:lvl2pPr>
            <a:lvl3pPr marL="0" indent="0" algn="l" defTabSz="914126" rtl="0" eaLnBrk="1" latinLnBrk="0" hangingPunct="1">
              <a:lnSpc>
                <a:spcPct val="90000"/>
              </a:lnSpc>
              <a:spcBef>
                <a:spcPts val="1000"/>
              </a:spcBef>
              <a:buFont typeface="Arial" panose="020B0604020202020204" pitchFamily="34" charset="0"/>
              <a:buNone/>
              <a:defRPr lang="en-US" sz="2499" b="1" i="0" kern="1200" dirty="0" smtClean="0">
                <a:solidFill>
                  <a:schemeClr val="tx1">
                    <a:lumMod val="50000"/>
                  </a:schemeClr>
                </a:solidFill>
                <a:latin typeface="Oracle Sans" charset="0"/>
                <a:ea typeface="Oracle Sans" charset="0"/>
                <a:cs typeface="Oracle Sans" charset="0"/>
              </a:defRPr>
            </a:lvl3pPr>
            <a:lvl4pPr marL="0" indent="0" algn="l" defTabSz="914126" rtl="0" eaLnBrk="1" latinLnBrk="0" hangingPunct="1">
              <a:lnSpc>
                <a:spcPct val="90000"/>
              </a:lnSpc>
              <a:spcBef>
                <a:spcPts val="1000"/>
              </a:spcBef>
              <a:buFont typeface="Arial" panose="020B0604020202020204" pitchFamily="34" charset="0"/>
              <a:buNone/>
              <a:defRPr lang="en-US" sz="2499" b="1" i="0" kern="1200" dirty="0" smtClean="0">
                <a:solidFill>
                  <a:schemeClr val="tx1">
                    <a:lumMod val="50000"/>
                  </a:schemeClr>
                </a:solidFill>
                <a:latin typeface="Oracle Sans" charset="0"/>
                <a:ea typeface="Oracle Sans" charset="0"/>
                <a:cs typeface="Oracle Sans" charset="0"/>
              </a:defRPr>
            </a:lvl4pPr>
            <a:lvl5pPr marL="0" indent="0" algn="l" defTabSz="914126" rtl="0" eaLnBrk="1" latinLnBrk="0" hangingPunct="1">
              <a:lnSpc>
                <a:spcPct val="90000"/>
              </a:lnSpc>
              <a:spcBef>
                <a:spcPts val="1000"/>
              </a:spcBef>
              <a:buFont typeface="Arial" panose="020B0604020202020204" pitchFamily="34" charset="0"/>
              <a:buNone/>
              <a:defRPr lang="en-US" sz="2499" b="1" i="0" kern="1200" dirty="0">
                <a:solidFill>
                  <a:schemeClr val="tx1">
                    <a:lumMod val="50000"/>
                  </a:schemeClr>
                </a:solidFill>
                <a:latin typeface="Oracle Sans" charset="0"/>
                <a:ea typeface="Oracle Sans" charset="0"/>
                <a:cs typeface="Oracle Sans" charset="0"/>
              </a:defRPr>
            </a:lvl5pPr>
          </a:lstStyle>
          <a:p>
            <a:pPr lvl="0"/>
            <a:r>
              <a:rPr lang="en-US" dirty="0"/>
              <a:t>Headline</a:t>
            </a:r>
          </a:p>
        </p:txBody>
      </p:sp>
    </p:spTree>
    <p:extLst>
      <p:ext uri="{BB962C8B-B14F-4D97-AF65-F5344CB8AC3E}">
        <p14:creationId xmlns:p14="http://schemas.microsoft.com/office/powerpoint/2010/main" val="8717324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preserve="1" userDrawn="1">
  <p:cSld name="Light - Title">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C96C0F11-AAE4-4147-BF68-F2C0EE13073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860484" y="20917"/>
            <a:ext cx="4331516" cy="2542941"/>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AE562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5595"/>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3188"/>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9" name="object 9">
            <a:extLst>
              <a:ext uri="{FF2B5EF4-FFF2-40B4-BE49-F238E27FC236}">
                <a16:creationId xmlns:a16="http://schemas.microsoft.com/office/drawing/2014/main" id="{26349A69-90E3-45DB-BC86-3B7FB26B13E2}"/>
              </a:ext>
            </a:extLst>
          </p:cNvPr>
          <p:cNvSpPr/>
          <p:nvPr userDrawn="1"/>
        </p:nvSpPr>
        <p:spPr>
          <a:xfrm>
            <a:off x="0" y="0"/>
            <a:ext cx="190482" cy="6857365"/>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968"/>
          </a:p>
        </p:txBody>
      </p:sp>
    </p:spTree>
    <p:extLst>
      <p:ext uri="{BB962C8B-B14F-4D97-AF65-F5344CB8AC3E}">
        <p14:creationId xmlns:p14="http://schemas.microsoft.com/office/powerpoint/2010/main" val="168273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userDrawn="1">
  <p:cSld name="Light - Title 1 Column">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7A30E9B-4EB7-4882-9E42-67210E9CC0B4}"/>
              </a:ext>
            </a:extLst>
          </p:cNvPr>
          <p:cNvSpPr>
            <a:spLocks noGrp="1"/>
          </p:cNvSpPr>
          <p:nvPr>
            <p:ph sz="quarter" idx="13"/>
          </p:nvPr>
        </p:nvSpPr>
        <p:spPr>
          <a:xfrm>
            <a:off x="771525" y="1600200"/>
            <a:ext cx="10677525" cy="4507992"/>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a:extLst>
              <a:ext uri="{FF2B5EF4-FFF2-40B4-BE49-F238E27FC236}">
                <a16:creationId xmlns:a16="http://schemas.microsoft.com/office/drawing/2014/main" id="{35CB6F3B-CCE4-4193-8EAA-C4A6D27C7DAD}"/>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2131DBF8-F618-4198-88BA-FD1569B2979A}"/>
              </a:ext>
            </a:extLst>
          </p:cNvPr>
          <p:cNvSpPr>
            <a:spLocks noGrp="1"/>
          </p:cNvSpPr>
          <p:nvPr>
            <p:ph type="dt" sz="half" idx="14"/>
          </p:nvPr>
        </p:nvSpPr>
        <p:spPr/>
        <p:txBody>
          <a:bodyPr/>
          <a:lstStyle/>
          <a:p>
            <a:r>
              <a:rPr lang="en-US"/>
              <a:t>[Date]</a:t>
            </a:r>
          </a:p>
        </p:txBody>
      </p:sp>
      <p:sp>
        <p:nvSpPr>
          <p:cNvPr id="3" name="Footer Placeholder 2">
            <a:extLst>
              <a:ext uri="{FF2B5EF4-FFF2-40B4-BE49-F238E27FC236}">
                <a16:creationId xmlns:a16="http://schemas.microsoft.com/office/drawing/2014/main" id="{158AA26E-E9A4-4CE1-9157-28062D2322ED}"/>
              </a:ext>
            </a:extLst>
          </p:cNvPr>
          <p:cNvSpPr>
            <a:spLocks noGrp="1"/>
          </p:cNvSpPr>
          <p:nvPr>
            <p:ph type="ftr" sz="quarter" idx="15"/>
          </p:nvPr>
        </p:nvSpPr>
        <p:spPr/>
        <p:txBody>
          <a:bodyPr/>
          <a:lstStyle/>
          <a:p>
            <a:r>
              <a:rPr lang="en-US"/>
              <a:t>Copyright © 2020, Oracle and/or its affiliates  |  Confidential: Internal/Restricted/Highly Restricted</a:t>
            </a:r>
          </a:p>
        </p:txBody>
      </p:sp>
      <p:sp>
        <p:nvSpPr>
          <p:cNvPr id="4" name="Slide Number Placeholder 3">
            <a:extLst>
              <a:ext uri="{FF2B5EF4-FFF2-40B4-BE49-F238E27FC236}">
                <a16:creationId xmlns:a16="http://schemas.microsoft.com/office/drawing/2014/main" id="{0FB3DA01-00EF-4B14-8325-24C1135260F9}"/>
              </a:ext>
            </a:extLst>
          </p:cNvPr>
          <p:cNvSpPr>
            <a:spLocks noGrp="1"/>
          </p:cNvSpPr>
          <p:nvPr>
            <p:ph type="sldNum" sz="quarter" idx="16"/>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1852155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Dark - Title 1 Column">
    <p:bg>
      <p:bgRef idx="1001">
        <a:schemeClr val="bg1"/>
      </p:bgRef>
    </p:bg>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6D6FFA39-C5A8-964A-B2FE-D6F8EB7EB96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4" name="Content Placeholder 3">
            <a:extLst>
              <a:ext uri="{FF2B5EF4-FFF2-40B4-BE49-F238E27FC236}">
                <a16:creationId xmlns:a16="http://schemas.microsoft.com/office/drawing/2014/main" id="{48DE7315-8D61-4C6A-B9C0-F07567A04CC5}"/>
              </a:ext>
            </a:extLst>
          </p:cNvPr>
          <p:cNvSpPr>
            <a:spLocks noGrp="1"/>
          </p:cNvSpPr>
          <p:nvPr>
            <p:ph sz="quarter" idx="13"/>
          </p:nvPr>
        </p:nvSpPr>
        <p:spPr>
          <a:xfrm>
            <a:off x="771525" y="1600200"/>
            <a:ext cx="1067117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B97CAD67-FAD1-46CA-BDA2-0A0141647918}"/>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B13D7001-FB5A-4601-97ED-F7B118AEEF1B}"/>
              </a:ext>
            </a:extLst>
          </p:cNvPr>
          <p:cNvSpPr>
            <a:spLocks noGrp="1"/>
          </p:cNvSpPr>
          <p:nvPr>
            <p:ph type="dt" sz="half" idx="14"/>
          </p:nvPr>
        </p:nvSpPr>
        <p:spPr/>
        <p:txBody>
          <a:bodyPr/>
          <a:lstStyle/>
          <a:p>
            <a:r>
              <a:rPr lang="en-US"/>
              <a:t>[Date]</a:t>
            </a:r>
          </a:p>
        </p:txBody>
      </p:sp>
      <p:sp>
        <p:nvSpPr>
          <p:cNvPr id="3" name="Footer Placeholder 2">
            <a:extLst>
              <a:ext uri="{FF2B5EF4-FFF2-40B4-BE49-F238E27FC236}">
                <a16:creationId xmlns:a16="http://schemas.microsoft.com/office/drawing/2014/main" id="{9A8561F1-3666-4956-BFDC-75350F74460E}"/>
              </a:ext>
            </a:extLst>
          </p:cNvPr>
          <p:cNvSpPr>
            <a:spLocks noGrp="1"/>
          </p:cNvSpPr>
          <p:nvPr>
            <p:ph type="ftr" sz="quarter" idx="15"/>
          </p:nvPr>
        </p:nvSpPr>
        <p:spPr/>
        <p:txBody>
          <a:bodyPr/>
          <a:lstStyle/>
          <a:p>
            <a:r>
              <a:rPr lang="en-US"/>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2D11022C-732A-4A28-8D73-4FE28C0CA3B0}"/>
              </a:ext>
            </a:extLst>
          </p:cNvPr>
          <p:cNvSpPr>
            <a:spLocks noGrp="1"/>
          </p:cNvSpPr>
          <p:nvPr>
            <p:ph type="sldNum" sz="quarter" idx="16"/>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7480622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9.xml><?xml version="1.0" encoding="utf-8"?>
<p:sldLayout xmlns:a="http://schemas.openxmlformats.org/drawingml/2006/main" xmlns:r="http://schemas.openxmlformats.org/officeDocument/2006/relationships" xmlns:p="http://schemas.openxmlformats.org/presentationml/2006/main" showMasterSp="0" preserve="1" userDrawn="1">
  <p:cSld name="Dark - Title">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53E58D20-1E4E-43E2-88A3-52402E9A1B1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bwMode="invGray">
          <a:xfrm>
            <a:off x="7862753" y="25409"/>
            <a:ext cx="4326976" cy="2552429"/>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759C6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9" name="object 9">
            <a:extLst>
              <a:ext uri="{FF2B5EF4-FFF2-40B4-BE49-F238E27FC236}">
                <a16:creationId xmlns:a16="http://schemas.microsoft.com/office/drawing/2014/main" id="{3F245C91-10B8-42A5-9343-B8007DFEA4E7}"/>
              </a:ext>
            </a:extLst>
          </p:cNvPr>
          <p:cNvSpPr/>
          <p:nvPr userDrawn="1"/>
        </p:nvSpPr>
        <p:spPr>
          <a:xfrm>
            <a:off x="0" y="0"/>
            <a:ext cx="190482" cy="6857365"/>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968"/>
          </a:p>
        </p:txBody>
      </p:sp>
    </p:spTree>
    <p:extLst>
      <p:ext uri="{BB962C8B-B14F-4D97-AF65-F5344CB8AC3E}">
        <p14:creationId xmlns:p14="http://schemas.microsoft.com/office/powerpoint/2010/main" val="4383699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0.xml><?xml version="1.0" encoding="utf-8"?>
<p:sldLayout xmlns:a="http://schemas.openxmlformats.org/drawingml/2006/main" xmlns:r="http://schemas.openxmlformats.org/officeDocument/2006/relationships" xmlns:p="http://schemas.openxmlformats.org/presentationml/2006/main" preserve="1" userDrawn="1">
  <p:cSld name="Light - Title/Subtitle 1 Column">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709"/>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0201"/>
            <a:ext cx="10671175" cy="4506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DEE4D9CD-CDC4-4642-8CDA-7351404FC2D2}"/>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48C5C278-52DE-4C8A-933B-1109B3282E51}"/>
              </a:ext>
            </a:extLst>
          </p:cNvPr>
          <p:cNvSpPr>
            <a:spLocks noGrp="1"/>
          </p:cNvSpPr>
          <p:nvPr>
            <p:ph type="dt" sz="half" idx="15"/>
          </p:nvPr>
        </p:nvSpPr>
        <p:spPr/>
        <p:txBody>
          <a:bodyPr/>
          <a:lstStyle/>
          <a:p>
            <a:r>
              <a:rPr lang="en-US"/>
              <a:t>[Date]</a:t>
            </a:r>
          </a:p>
        </p:txBody>
      </p:sp>
      <p:sp>
        <p:nvSpPr>
          <p:cNvPr id="7" name="Footer Placeholder 6">
            <a:extLst>
              <a:ext uri="{FF2B5EF4-FFF2-40B4-BE49-F238E27FC236}">
                <a16:creationId xmlns:a16="http://schemas.microsoft.com/office/drawing/2014/main" id="{E2CE12F3-375D-4B05-A71D-DA14DF8ADB8E}"/>
              </a:ext>
            </a:extLst>
          </p:cNvPr>
          <p:cNvSpPr>
            <a:spLocks noGrp="1"/>
          </p:cNvSpPr>
          <p:nvPr>
            <p:ph type="ftr" sz="quarter" idx="16"/>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7A59FA82-C146-45DF-AE7B-4B5698706BEA}"/>
              </a:ext>
            </a:extLst>
          </p:cNvPr>
          <p:cNvSpPr>
            <a:spLocks noGrp="1"/>
          </p:cNvSpPr>
          <p:nvPr>
            <p:ph type="sldNum" sz="quarter" idx="17"/>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378112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1.xml><?xml version="1.0" encoding="utf-8"?>
<p:sldLayout xmlns:a="http://schemas.openxmlformats.org/drawingml/2006/main" xmlns:r="http://schemas.openxmlformats.org/officeDocument/2006/relationships" xmlns:p="http://schemas.openxmlformats.org/presentationml/2006/main" preserve="1" userDrawn="1">
  <p:cSld name="Dark - Title/Subtitle 1 Column">
    <p:bg>
      <p:bgRef idx="1001">
        <a:schemeClr val="bg1"/>
      </p:bgRef>
    </p:bg>
    <p:spTree>
      <p:nvGrpSpPr>
        <p:cNvPr id="1" name=""/>
        <p:cNvGrpSpPr/>
        <p:nvPr/>
      </p:nvGrpSpPr>
      <p:grpSpPr>
        <a:xfrm>
          <a:off x="0" y="0"/>
          <a:ext cx="0" cy="0"/>
          <a:chOff x="0" y="0"/>
          <a:chExt cx="0" cy="0"/>
        </a:xfrm>
      </p:grpSpPr>
      <p:pic>
        <p:nvPicPr>
          <p:cNvPr id="9" name="Cloud">
            <a:extLst>
              <a:ext uri="{FF2B5EF4-FFF2-40B4-BE49-F238E27FC236}">
                <a16:creationId xmlns:a16="http://schemas.microsoft.com/office/drawing/2014/main" id="{1AB5E956-2EDB-D344-BA59-AB352F62DC2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0990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0199"/>
            <a:ext cx="1067117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C3E68516-E3E0-4F22-9EB7-1A85E1D3B5A1}"/>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7A72FE7D-30FF-45E2-9F8B-D073887C33E8}"/>
              </a:ext>
            </a:extLst>
          </p:cNvPr>
          <p:cNvSpPr>
            <a:spLocks noGrp="1"/>
          </p:cNvSpPr>
          <p:nvPr>
            <p:ph type="dt" sz="half" idx="15"/>
          </p:nvPr>
        </p:nvSpPr>
        <p:spPr/>
        <p:txBody>
          <a:bodyPr/>
          <a:lstStyle/>
          <a:p>
            <a:r>
              <a:rPr lang="en-US"/>
              <a:t>[Date]</a:t>
            </a:r>
          </a:p>
        </p:txBody>
      </p:sp>
      <p:sp>
        <p:nvSpPr>
          <p:cNvPr id="7" name="Footer Placeholder 6">
            <a:extLst>
              <a:ext uri="{FF2B5EF4-FFF2-40B4-BE49-F238E27FC236}">
                <a16:creationId xmlns:a16="http://schemas.microsoft.com/office/drawing/2014/main" id="{C1A7F3B8-F794-4AF5-B07B-32A3084A6AB2}"/>
              </a:ext>
            </a:extLst>
          </p:cNvPr>
          <p:cNvSpPr>
            <a:spLocks noGrp="1"/>
          </p:cNvSpPr>
          <p:nvPr>
            <p:ph type="ftr" sz="quarter" idx="16"/>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657290E2-8EA8-4572-BB48-C18007201785}"/>
              </a:ext>
            </a:extLst>
          </p:cNvPr>
          <p:cNvSpPr>
            <a:spLocks noGrp="1"/>
          </p:cNvSpPr>
          <p:nvPr>
            <p:ph type="sldNum" sz="quarter" idx="17"/>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1461982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2.xml><?xml version="1.0" encoding="utf-8"?>
<p:sldLayout xmlns:a="http://schemas.openxmlformats.org/drawingml/2006/main" xmlns:r="http://schemas.openxmlformats.org/officeDocument/2006/relationships" xmlns:p="http://schemas.openxmlformats.org/presentationml/2006/main" preserve="1" userDrawn="1">
  <p:cSld name="Light - Title 2 Column">
    <p:bg>
      <p:bgRef idx="1001">
        <a:schemeClr val="bg1"/>
      </p:bgRef>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5B8024F8-E03D-9641-AA75-22D1B5C8482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9577" y="160857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OTag">
            <a:extLst>
              <a:ext uri="{FF2B5EF4-FFF2-40B4-BE49-F238E27FC236}">
                <a16:creationId xmlns:a16="http://schemas.microsoft.com/office/drawing/2014/main" id="{DDE8776E-BE08-D148-AA47-8308E0EAE40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5" name="Title 4">
            <a:extLst>
              <a:ext uri="{FF2B5EF4-FFF2-40B4-BE49-F238E27FC236}">
                <a16:creationId xmlns:a16="http://schemas.microsoft.com/office/drawing/2014/main" id="{D69740FE-E1B8-466B-970A-4E081BCA3143}"/>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3959A2DB-C5C1-4EE1-AACB-216D980708B8}"/>
              </a:ext>
            </a:extLst>
          </p:cNvPr>
          <p:cNvSpPr>
            <a:spLocks noGrp="1"/>
          </p:cNvSpPr>
          <p:nvPr>
            <p:ph type="dt" sz="half" idx="16"/>
          </p:nvPr>
        </p:nvSpPr>
        <p:spPr/>
        <p:txBody>
          <a:bodyPr/>
          <a:lstStyle/>
          <a:p>
            <a:r>
              <a:rPr lang="en-US"/>
              <a:t>[Date]</a:t>
            </a:r>
          </a:p>
        </p:txBody>
      </p:sp>
      <p:sp>
        <p:nvSpPr>
          <p:cNvPr id="3" name="Footer Placeholder 2">
            <a:extLst>
              <a:ext uri="{FF2B5EF4-FFF2-40B4-BE49-F238E27FC236}">
                <a16:creationId xmlns:a16="http://schemas.microsoft.com/office/drawing/2014/main" id="{66DC0504-19F8-4069-8B02-83766B3CAF7F}"/>
              </a:ext>
            </a:extLst>
          </p:cNvPr>
          <p:cNvSpPr>
            <a:spLocks noGrp="1"/>
          </p:cNvSpPr>
          <p:nvPr>
            <p:ph type="ftr" sz="quarter" idx="17"/>
          </p:nvPr>
        </p:nvSpPr>
        <p:spPr/>
        <p:txBody>
          <a:bodyPr/>
          <a:lstStyle/>
          <a:p>
            <a:r>
              <a:rPr lang="en-US"/>
              <a:t>Copyright © 2020, Oracle and/or its affiliates  |  Confidential: Internal/Restricted/Highly Restricted</a:t>
            </a:r>
          </a:p>
        </p:txBody>
      </p:sp>
      <p:sp>
        <p:nvSpPr>
          <p:cNvPr id="7" name="Slide Number Placeholder 6">
            <a:extLst>
              <a:ext uri="{FF2B5EF4-FFF2-40B4-BE49-F238E27FC236}">
                <a16:creationId xmlns:a16="http://schemas.microsoft.com/office/drawing/2014/main" id="{064D6D2F-6BC7-48B4-B7A5-AD19749245D6}"/>
              </a:ext>
            </a:extLst>
          </p:cNvPr>
          <p:cNvSpPr>
            <a:spLocks noGrp="1"/>
          </p:cNvSpPr>
          <p:nvPr>
            <p:ph type="sldNum" sz="quarter" idx="18"/>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1660006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3.xml><?xml version="1.0" encoding="utf-8"?>
<p:sldLayout xmlns:a="http://schemas.openxmlformats.org/drawingml/2006/main" xmlns:r="http://schemas.openxmlformats.org/officeDocument/2006/relationships" xmlns:p="http://schemas.openxmlformats.org/presentationml/2006/main" preserve="1" userDrawn="1">
  <p:cSld name="Dark - Title 2 Column">
    <p:bg>
      <p:bgRef idx="1001">
        <a:schemeClr val="bg1"/>
      </p:bgRef>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4937DF73-DD65-ED42-A070-3D57E267CD4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9577" y="160857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B1F59826-0B3C-4973-B5FA-B18F68758F38}"/>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A5D91B51-6B36-47A4-903E-93C057BB06EB}"/>
              </a:ext>
            </a:extLst>
          </p:cNvPr>
          <p:cNvSpPr>
            <a:spLocks noGrp="1"/>
          </p:cNvSpPr>
          <p:nvPr>
            <p:ph type="dt" sz="half" idx="16"/>
          </p:nvPr>
        </p:nvSpPr>
        <p:spPr/>
        <p:txBody>
          <a:bodyPr/>
          <a:lstStyle/>
          <a:p>
            <a:r>
              <a:rPr lang="en-US"/>
              <a:t>[Date]</a:t>
            </a:r>
          </a:p>
        </p:txBody>
      </p:sp>
      <p:sp>
        <p:nvSpPr>
          <p:cNvPr id="5" name="Footer Placeholder 4">
            <a:extLst>
              <a:ext uri="{FF2B5EF4-FFF2-40B4-BE49-F238E27FC236}">
                <a16:creationId xmlns:a16="http://schemas.microsoft.com/office/drawing/2014/main" id="{517D7F1A-871E-41E8-ADDC-EC649B1827F4}"/>
              </a:ext>
            </a:extLst>
          </p:cNvPr>
          <p:cNvSpPr>
            <a:spLocks noGrp="1"/>
          </p:cNvSpPr>
          <p:nvPr>
            <p:ph type="ftr" sz="quarter" idx="17"/>
          </p:nvPr>
        </p:nvSpPr>
        <p:spPr/>
        <p:txBody>
          <a:bodyPr/>
          <a:lstStyle/>
          <a:p>
            <a:r>
              <a:rPr lang="en-US"/>
              <a:t>Copyright © 2020, Oracle and/or its affiliates  |  Confidential: Internal/Restricted/Highly Restricted</a:t>
            </a:r>
          </a:p>
        </p:txBody>
      </p:sp>
      <p:sp>
        <p:nvSpPr>
          <p:cNvPr id="7" name="Slide Number Placeholder 6">
            <a:extLst>
              <a:ext uri="{FF2B5EF4-FFF2-40B4-BE49-F238E27FC236}">
                <a16:creationId xmlns:a16="http://schemas.microsoft.com/office/drawing/2014/main" id="{1835DE06-0B0B-4818-81DB-FDBB019FF7BA}"/>
              </a:ext>
            </a:extLst>
          </p:cNvPr>
          <p:cNvSpPr>
            <a:spLocks noGrp="1"/>
          </p:cNvSpPr>
          <p:nvPr>
            <p:ph type="sldNum" sz="quarter" idx="18"/>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19480713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4.xml><?xml version="1.0" encoding="utf-8"?>
<p:sldLayout xmlns:a="http://schemas.openxmlformats.org/drawingml/2006/main" xmlns:r="http://schemas.openxmlformats.org/officeDocument/2006/relationships" xmlns:p="http://schemas.openxmlformats.org/presentationml/2006/main" preserve="1" userDrawn="1">
  <p:cSld name="Light - Title/Subtitle 2 Column">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F24DF316-2FA6-AE44-AB7A-9E7E86E0BE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8297"/>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8521" y="1608298"/>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297"/>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FB65FA2D-6C94-456B-8DE9-80C7A3BE2C17}"/>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DCD06EC0-4AE6-4D7C-87DE-D393DC47ED94}"/>
              </a:ext>
            </a:extLst>
          </p:cNvPr>
          <p:cNvSpPr>
            <a:spLocks noGrp="1"/>
          </p:cNvSpPr>
          <p:nvPr>
            <p:ph type="dt" sz="half" idx="16"/>
          </p:nvPr>
        </p:nvSpPr>
        <p:spPr/>
        <p:txBody>
          <a:bodyPr/>
          <a:lstStyle/>
          <a:p>
            <a:r>
              <a:rPr lang="en-US"/>
              <a:t>[Date]</a:t>
            </a:r>
          </a:p>
        </p:txBody>
      </p:sp>
      <p:sp>
        <p:nvSpPr>
          <p:cNvPr id="7" name="Footer Placeholder 6">
            <a:extLst>
              <a:ext uri="{FF2B5EF4-FFF2-40B4-BE49-F238E27FC236}">
                <a16:creationId xmlns:a16="http://schemas.microsoft.com/office/drawing/2014/main" id="{E594DB29-C2B8-4F61-8419-EEE3D1E837A1}"/>
              </a:ext>
            </a:extLst>
          </p:cNvPr>
          <p:cNvSpPr>
            <a:spLocks noGrp="1"/>
          </p:cNvSpPr>
          <p:nvPr>
            <p:ph type="ftr" sz="quarter" idx="17"/>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4C4C4FB3-367C-49DA-9BEF-99BD8CD346F0}"/>
              </a:ext>
            </a:extLst>
          </p:cNvPr>
          <p:cNvSpPr>
            <a:spLocks noGrp="1"/>
          </p:cNvSpPr>
          <p:nvPr>
            <p:ph type="sldNum" sz="quarter" idx="18"/>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310383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5.xml><?xml version="1.0" encoding="utf-8"?>
<p:sldLayout xmlns:a="http://schemas.openxmlformats.org/drawingml/2006/main" xmlns:r="http://schemas.openxmlformats.org/officeDocument/2006/relationships" xmlns:p="http://schemas.openxmlformats.org/presentationml/2006/main" preserve="1" userDrawn="1">
  <p:cSld name="Dark - Title/Subtitle 2 Column">
    <p:bg>
      <p:bgRef idx="1001">
        <a:schemeClr val="bg1"/>
      </p:bgRef>
    </p:bg>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28C366F9-78A6-F740-87C8-B4D59AEB61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4"/>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8521" y="1608588"/>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9724"/>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C3662519-4941-4045-9F0E-DBC7AD6CC29F}"/>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9E807CE-245D-4F0E-ACCB-E3FE7584A0AE}"/>
              </a:ext>
            </a:extLst>
          </p:cNvPr>
          <p:cNvSpPr>
            <a:spLocks noGrp="1"/>
          </p:cNvSpPr>
          <p:nvPr>
            <p:ph type="dt" sz="half" idx="16"/>
          </p:nvPr>
        </p:nvSpPr>
        <p:spPr/>
        <p:txBody>
          <a:bodyPr/>
          <a:lstStyle/>
          <a:p>
            <a:r>
              <a:rPr lang="en-US"/>
              <a:t>[Date]</a:t>
            </a:r>
          </a:p>
        </p:txBody>
      </p:sp>
      <p:sp>
        <p:nvSpPr>
          <p:cNvPr id="7" name="Footer Placeholder 6">
            <a:extLst>
              <a:ext uri="{FF2B5EF4-FFF2-40B4-BE49-F238E27FC236}">
                <a16:creationId xmlns:a16="http://schemas.microsoft.com/office/drawing/2014/main" id="{D5C87038-F332-48C5-BA1A-25E935076236}"/>
              </a:ext>
            </a:extLst>
          </p:cNvPr>
          <p:cNvSpPr>
            <a:spLocks noGrp="1"/>
          </p:cNvSpPr>
          <p:nvPr>
            <p:ph type="ftr" sz="quarter" idx="17"/>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40BF160E-FC2C-48A7-921B-3472529A1B06}"/>
              </a:ext>
            </a:extLst>
          </p:cNvPr>
          <p:cNvSpPr>
            <a:spLocks noGrp="1"/>
          </p:cNvSpPr>
          <p:nvPr>
            <p:ph type="sldNum" sz="quarter" idx="18"/>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5907168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userDrawn="1">
  <p:cSld name="Light - Title 3 Column">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3CA75903-C10D-E747-B877-6804D65E8A3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3415"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6971"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51511" y="1609725"/>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45067"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3D2FFF47-983C-4CE2-9048-1317EB4F32CB}"/>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6D56EEFB-7FCA-4C8C-BD9A-59CFF6BBA9AB}"/>
              </a:ext>
            </a:extLst>
          </p:cNvPr>
          <p:cNvSpPr>
            <a:spLocks noGrp="1"/>
          </p:cNvSpPr>
          <p:nvPr>
            <p:ph type="dt" sz="half" idx="17"/>
          </p:nvPr>
        </p:nvSpPr>
        <p:spPr/>
        <p:txBody>
          <a:bodyPr/>
          <a:lstStyle/>
          <a:p>
            <a:r>
              <a:rPr lang="en-US"/>
              <a:t>[Date]</a:t>
            </a:r>
          </a:p>
        </p:txBody>
      </p:sp>
      <p:sp>
        <p:nvSpPr>
          <p:cNvPr id="3" name="Footer Placeholder 2">
            <a:extLst>
              <a:ext uri="{FF2B5EF4-FFF2-40B4-BE49-F238E27FC236}">
                <a16:creationId xmlns:a16="http://schemas.microsoft.com/office/drawing/2014/main" id="{DA095ECF-3404-41BC-B49D-2616D73127C4}"/>
              </a:ext>
            </a:extLst>
          </p:cNvPr>
          <p:cNvSpPr>
            <a:spLocks noGrp="1"/>
          </p:cNvSpPr>
          <p:nvPr>
            <p:ph type="ftr" sz="quarter" idx="18"/>
          </p:nvPr>
        </p:nvSpPr>
        <p:spPr/>
        <p:txBody>
          <a:bodyPr/>
          <a:lstStyle/>
          <a:p>
            <a:r>
              <a:rPr lang="en-US"/>
              <a:t>Copyright © 2020, Oracle and/or its affiliates  |  Confidential: Internal/Restricted/Highly Restricted</a:t>
            </a:r>
          </a:p>
        </p:txBody>
      </p:sp>
      <p:sp>
        <p:nvSpPr>
          <p:cNvPr id="7" name="Slide Number Placeholder 6">
            <a:extLst>
              <a:ext uri="{FF2B5EF4-FFF2-40B4-BE49-F238E27FC236}">
                <a16:creationId xmlns:a16="http://schemas.microsoft.com/office/drawing/2014/main" id="{54F9C599-3545-4260-BC77-88BD7619A101}"/>
              </a:ext>
            </a:extLst>
          </p:cNvPr>
          <p:cNvSpPr>
            <a:spLocks noGrp="1"/>
          </p:cNvSpPr>
          <p:nvPr>
            <p:ph type="sldNum" sz="quarter" idx="19"/>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9673637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7.xml><?xml version="1.0" encoding="utf-8"?>
<p:sldLayout xmlns:a="http://schemas.openxmlformats.org/drawingml/2006/main" xmlns:r="http://schemas.openxmlformats.org/officeDocument/2006/relationships" xmlns:p="http://schemas.openxmlformats.org/presentationml/2006/main" preserve="1" userDrawn="1">
  <p:cSld name="Dark - Title 3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DCCF0BD7-85D3-194F-9793-E38DD2B8F75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3415" y="161033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6971"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51511" y="1610335"/>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45067"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8150D675-D1C2-4EC5-AC43-361941EAF0BF}"/>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933D1004-DEA1-4BAF-97C2-F49A471F4E4F}"/>
              </a:ext>
            </a:extLst>
          </p:cNvPr>
          <p:cNvSpPr>
            <a:spLocks noGrp="1"/>
          </p:cNvSpPr>
          <p:nvPr>
            <p:ph type="dt" sz="half" idx="17"/>
          </p:nvPr>
        </p:nvSpPr>
        <p:spPr/>
        <p:txBody>
          <a:bodyPr/>
          <a:lstStyle/>
          <a:p>
            <a:r>
              <a:rPr lang="en-US"/>
              <a:t>[Date]</a:t>
            </a:r>
          </a:p>
        </p:txBody>
      </p:sp>
      <p:sp>
        <p:nvSpPr>
          <p:cNvPr id="5" name="Footer Placeholder 4">
            <a:extLst>
              <a:ext uri="{FF2B5EF4-FFF2-40B4-BE49-F238E27FC236}">
                <a16:creationId xmlns:a16="http://schemas.microsoft.com/office/drawing/2014/main" id="{88C7C943-7B6D-4881-926B-CD58E0F2AC11}"/>
              </a:ext>
            </a:extLst>
          </p:cNvPr>
          <p:cNvSpPr>
            <a:spLocks noGrp="1"/>
          </p:cNvSpPr>
          <p:nvPr>
            <p:ph type="ftr" sz="quarter" idx="18"/>
          </p:nvPr>
        </p:nvSpPr>
        <p:spPr/>
        <p:txBody>
          <a:bodyPr/>
          <a:lstStyle/>
          <a:p>
            <a:r>
              <a:rPr lang="en-US"/>
              <a:t>Copyright © 2020, Oracle and/or its affiliates  |  Confidential: Internal/Restricted/Highly Restricted</a:t>
            </a:r>
          </a:p>
        </p:txBody>
      </p:sp>
      <p:sp>
        <p:nvSpPr>
          <p:cNvPr id="7" name="Slide Number Placeholder 6">
            <a:extLst>
              <a:ext uri="{FF2B5EF4-FFF2-40B4-BE49-F238E27FC236}">
                <a16:creationId xmlns:a16="http://schemas.microsoft.com/office/drawing/2014/main" id="{A6963952-CC43-4F63-8DDF-47B0F4512883}"/>
              </a:ext>
            </a:extLst>
          </p:cNvPr>
          <p:cNvSpPr>
            <a:spLocks noGrp="1"/>
          </p:cNvSpPr>
          <p:nvPr>
            <p:ph type="sldNum" sz="quarter" idx="19"/>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28261620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8.xml><?xml version="1.0" encoding="utf-8"?>
<p:sldLayout xmlns:a="http://schemas.openxmlformats.org/drawingml/2006/main" xmlns:r="http://schemas.openxmlformats.org/officeDocument/2006/relationships" xmlns:p="http://schemas.openxmlformats.org/presentationml/2006/main" preserve="1" userDrawn="1">
  <p:cSld name="Light - Title/Subtitle 3 Column">
    <p:spTree>
      <p:nvGrpSpPr>
        <p:cNvPr id="1" name=""/>
        <p:cNvGrpSpPr/>
        <p:nvPr/>
      </p:nvGrpSpPr>
      <p:grpSpPr>
        <a:xfrm>
          <a:off x="0" y="0"/>
          <a:ext cx="0" cy="0"/>
          <a:chOff x="0" y="0"/>
          <a:chExt cx="0" cy="0"/>
        </a:xfrm>
      </p:grpSpPr>
      <p:pic>
        <p:nvPicPr>
          <p:cNvPr id="13" name="Cloud">
            <a:extLst>
              <a:ext uri="{FF2B5EF4-FFF2-40B4-BE49-F238E27FC236}">
                <a16:creationId xmlns:a16="http://schemas.microsoft.com/office/drawing/2014/main" id="{D922B281-CE8B-4E47-889A-38B9D11BA0A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1915" y="1609724"/>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6083"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51236" y="1609724"/>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45405"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C226210A-4112-4730-8F81-3CAE5C391FDB}"/>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6CAD3E0A-0143-42FC-B8B6-EBC1FF990000}"/>
              </a:ext>
            </a:extLst>
          </p:cNvPr>
          <p:cNvSpPr>
            <a:spLocks noGrp="1"/>
          </p:cNvSpPr>
          <p:nvPr>
            <p:ph type="dt" sz="half" idx="17"/>
          </p:nvPr>
        </p:nvSpPr>
        <p:spPr/>
        <p:txBody>
          <a:bodyPr/>
          <a:lstStyle/>
          <a:p>
            <a:r>
              <a:rPr lang="en-US"/>
              <a:t>[Date]</a:t>
            </a:r>
          </a:p>
        </p:txBody>
      </p:sp>
      <p:sp>
        <p:nvSpPr>
          <p:cNvPr id="7" name="Footer Placeholder 6">
            <a:extLst>
              <a:ext uri="{FF2B5EF4-FFF2-40B4-BE49-F238E27FC236}">
                <a16:creationId xmlns:a16="http://schemas.microsoft.com/office/drawing/2014/main" id="{7D46B54D-91F2-4210-9BEA-3B59824207D9}"/>
              </a:ext>
            </a:extLst>
          </p:cNvPr>
          <p:cNvSpPr>
            <a:spLocks noGrp="1"/>
          </p:cNvSpPr>
          <p:nvPr>
            <p:ph type="ftr" sz="quarter" idx="18"/>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F0900B02-4438-4597-85D3-D93A97B15462}"/>
              </a:ext>
            </a:extLst>
          </p:cNvPr>
          <p:cNvSpPr>
            <a:spLocks noGrp="1"/>
          </p:cNvSpPr>
          <p:nvPr>
            <p:ph type="sldNum" sz="quarter" idx="19"/>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3335427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9.xml><?xml version="1.0" encoding="utf-8"?>
<p:sldLayout xmlns:a="http://schemas.openxmlformats.org/drawingml/2006/main" xmlns:r="http://schemas.openxmlformats.org/officeDocument/2006/relationships" xmlns:p="http://schemas.openxmlformats.org/presentationml/2006/main" preserve="1" userDrawn="1">
  <p:cSld name="Dark - Title/Subtitle 3 Column">
    <p:bg>
      <p:bgRef idx="1001">
        <a:schemeClr val="bg1"/>
      </p:bgRef>
    </p:bg>
    <p:spTree>
      <p:nvGrpSpPr>
        <p:cNvPr id="1" name=""/>
        <p:cNvGrpSpPr/>
        <p:nvPr/>
      </p:nvGrpSpPr>
      <p:grpSpPr>
        <a:xfrm>
          <a:off x="0" y="0"/>
          <a:ext cx="0" cy="0"/>
          <a:chOff x="0" y="0"/>
          <a:chExt cx="0" cy="0"/>
        </a:xfrm>
      </p:grpSpPr>
      <p:pic>
        <p:nvPicPr>
          <p:cNvPr id="13" name="Cloud">
            <a:extLst>
              <a:ext uri="{FF2B5EF4-FFF2-40B4-BE49-F238E27FC236}">
                <a16:creationId xmlns:a16="http://schemas.microsoft.com/office/drawing/2014/main" id="{B017591D-9CE6-7446-94B7-8CEEEAF691E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1915"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6083"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51236"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45405"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6E60902A-4CDA-482D-90DF-ECACF1930986}"/>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E77E4DB8-9644-4581-BEED-809BCD3EA9C1}"/>
              </a:ext>
            </a:extLst>
          </p:cNvPr>
          <p:cNvSpPr>
            <a:spLocks noGrp="1"/>
          </p:cNvSpPr>
          <p:nvPr>
            <p:ph type="dt" sz="half" idx="17"/>
          </p:nvPr>
        </p:nvSpPr>
        <p:spPr/>
        <p:txBody>
          <a:bodyPr/>
          <a:lstStyle/>
          <a:p>
            <a:r>
              <a:rPr lang="en-US"/>
              <a:t>[Date]</a:t>
            </a:r>
          </a:p>
        </p:txBody>
      </p:sp>
      <p:sp>
        <p:nvSpPr>
          <p:cNvPr id="7" name="Footer Placeholder 6">
            <a:extLst>
              <a:ext uri="{FF2B5EF4-FFF2-40B4-BE49-F238E27FC236}">
                <a16:creationId xmlns:a16="http://schemas.microsoft.com/office/drawing/2014/main" id="{FF0DBBB3-F562-4D09-B7E5-45C9C98CE1B5}"/>
              </a:ext>
            </a:extLst>
          </p:cNvPr>
          <p:cNvSpPr>
            <a:spLocks noGrp="1"/>
          </p:cNvSpPr>
          <p:nvPr>
            <p:ph type="ftr" sz="quarter" idx="18"/>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8FC14E1F-DA7F-492C-AFEB-BC17569A9002}"/>
              </a:ext>
            </a:extLst>
          </p:cNvPr>
          <p:cNvSpPr>
            <a:spLocks noGrp="1"/>
          </p:cNvSpPr>
          <p:nvPr>
            <p:ph type="sldNum" sz="quarter" idx="19"/>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14264473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0.xml><?xml version="1.0" encoding="utf-8"?>
<p:sldLayout xmlns:a="http://schemas.openxmlformats.org/drawingml/2006/main" xmlns:r="http://schemas.openxmlformats.org/officeDocument/2006/relationships" xmlns:p="http://schemas.openxmlformats.org/presentationml/2006/main" preserve="1" userDrawn="1">
  <p:cSld name="Light - Title 4 Column">
    <p:bg>
      <p:bgRef idx="1001">
        <a:schemeClr val="bg1"/>
      </p:bgRef>
    </p:bg>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403EA880-91CB-2F4A-BC00-A9353851358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4450" y="1590159"/>
            <a:ext cx="0" cy="4525997"/>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2001"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7576" y="1590159"/>
            <a:ext cx="0" cy="4525997"/>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35127"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40702" y="1590159"/>
            <a:ext cx="0" cy="4525997"/>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68254"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E665C0AC-7132-4356-88D4-79E4A49B2CE4}"/>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A131A1D-D1FF-4A37-8531-B67D54ED466D}"/>
              </a:ext>
            </a:extLst>
          </p:cNvPr>
          <p:cNvSpPr>
            <a:spLocks noGrp="1"/>
          </p:cNvSpPr>
          <p:nvPr>
            <p:ph type="dt" sz="half" idx="18"/>
          </p:nvPr>
        </p:nvSpPr>
        <p:spPr/>
        <p:txBody>
          <a:bodyPr/>
          <a:lstStyle/>
          <a:p>
            <a:r>
              <a:rPr lang="en-US"/>
              <a:t>[Date]</a:t>
            </a:r>
          </a:p>
        </p:txBody>
      </p:sp>
      <p:sp>
        <p:nvSpPr>
          <p:cNvPr id="5" name="Footer Placeholder 4">
            <a:extLst>
              <a:ext uri="{FF2B5EF4-FFF2-40B4-BE49-F238E27FC236}">
                <a16:creationId xmlns:a16="http://schemas.microsoft.com/office/drawing/2014/main" id="{C8EC9026-CA1C-465B-ADD5-AE1F9B7A0775}"/>
              </a:ext>
            </a:extLst>
          </p:cNvPr>
          <p:cNvSpPr>
            <a:spLocks noGrp="1"/>
          </p:cNvSpPr>
          <p:nvPr>
            <p:ph type="ftr" sz="quarter" idx="19"/>
          </p:nvPr>
        </p:nvSpPr>
        <p:spPr/>
        <p:txBody>
          <a:bodyPr/>
          <a:lstStyle/>
          <a:p>
            <a:r>
              <a:rPr lang="en-US"/>
              <a:t>Copyright © 2020, Oracle and/or its affiliates  |  Confidential: Internal/Restricted/Highly Restricted</a:t>
            </a:r>
          </a:p>
        </p:txBody>
      </p:sp>
      <p:sp>
        <p:nvSpPr>
          <p:cNvPr id="7" name="Slide Number Placeholder 6">
            <a:extLst>
              <a:ext uri="{FF2B5EF4-FFF2-40B4-BE49-F238E27FC236}">
                <a16:creationId xmlns:a16="http://schemas.microsoft.com/office/drawing/2014/main" id="{13064CFB-254B-4876-8556-026D173672E6}"/>
              </a:ext>
            </a:extLst>
          </p:cNvPr>
          <p:cNvSpPr>
            <a:spLocks noGrp="1"/>
          </p:cNvSpPr>
          <p:nvPr>
            <p:ph type="sldNum" sz="quarter" idx="20"/>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8326134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1.xml><?xml version="1.0" encoding="utf-8"?>
<p:sldLayout xmlns:a="http://schemas.openxmlformats.org/drawingml/2006/main" xmlns:r="http://schemas.openxmlformats.org/officeDocument/2006/relationships" xmlns:p="http://schemas.openxmlformats.org/presentationml/2006/main" preserve="1" userDrawn="1">
  <p:cSld name="Dark - Title 4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6D31D0E4-AF4F-A542-A6E3-8EBAA9F1BC6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4450" y="1609209"/>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2001"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7576" y="1609209"/>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35127"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40702" y="1609209"/>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68254"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2AA814CE-3331-469B-8BE8-853F42A03463}"/>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52F26386-047A-407D-BEE4-BF9BC2C4C09F}"/>
              </a:ext>
            </a:extLst>
          </p:cNvPr>
          <p:cNvSpPr>
            <a:spLocks noGrp="1"/>
          </p:cNvSpPr>
          <p:nvPr>
            <p:ph type="dt" sz="half" idx="18"/>
          </p:nvPr>
        </p:nvSpPr>
        <p:spPr/>
        <p:txBody>
          <a:bodyPr/>
          <a:lstStyle/>
          <a:p>
            <a:r>
              <a:rPr lang="en-US"/>
              <a:t>[Date]</a:t>
            </a:r>
          </a:p>
        </p:txBody>
      </p:sp>
      <p:sp>
        <p:nvSpPr>
          <p:cNvPr id="5" name="Footer Placeholder 4">
            <a:extLst>
              <a:ext uri="{FF2B5EF4-FFF2-40B4-BE49-F238E27FC236}">
                <a16:creationId xmlns:a16="http://schemas.microsoft.com/office/drawing/2014/main" id="{D15A8344-82CB-496F-8690-72CF339725D6}"/>
              </a:ext>
            </a:extLst>
          </p:cNvPr>
          <p:cNvSpPr>
            <a:spLocks noGrp="1"/>
          </p:cNvSpPr>
          <p:nvPr>
            <p:ph type="ftr" sz="quarter" idx="19"/>
          </p:nvPr>
        </p:nvSpPr>
        <p:spPr/>
        <p:txBody>
          <a:bodyPr/>
          <a:lstStyle/>
          <a:p>
            <a:r>
              <a:rPr lang="en-US"/>
              <a:t>Copyright © 2020, Oracle and/or its affiliates  |  Confidential: Internal/Restricted/Highly Restricted</a:t>
            </a:r>
          </a:p>
        </p:txBody>
      </p:sp>
      <p:sp>
        <p:nvSpPr>
          <p:cNvPr id="7" name="Slide Number Placeholder 6">
            <a:extLst>
              <a:ext uri="{FF2B5EF4-FFF2-40B4-BE49-F238E27FC236}">
                <a16:creationId xmlns:a16="http://schemas.microsoft.com/office/drawing/2014/main" id="{856EBA4F-FCB4-4B89-BEA0-1B33D86D6DE8}"/>
              </a:ext>
            </a:extLst>
          </p:cNvPr>
          <p:cNvSpPr>
            <a:spLocks noGrp="1"/>
          </p:cNvSpPr>
          <p:nvPr>
            <p:ph type="sldNum" sz="quarter" idx="20"/>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7515724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2.xml><?xml version="1.0" encoding="utf-8"?>
<p:sldLayout xmlns:a="http://schemas.openxmlformats.org/drawingml/2006/main" xmlns:r="http://schemas.openxmlformats.org/officeDocument/2006/relationships" xmlns:p="http://schemas.openxmlformats.org/presentationml/2006/main" preserve="1" userDrawn="1">
  <p:cSld name="Light - Title/Subtitle 4 Column">
    <p:spTree>
      <p:nvGrpSpPr>
        <p:cNvPr id="1" name=""/>
        <p:cNvGrpSpPr/>
        <p:nvPr/>
      </p:nvGrpSpPr>
      <p:grpSpPr>
        <a:xfrm>
          <a:off x="0" y="0"/>
          <a:ext cx="0" cy="0"/>
          <a:chOff x="0" y="0"/>
          <a:chExt cx="0" cy="0"/>
        </a:xfrm>
      </p:grpSpPr>
      <p:pic>
        <p:nvPicPr>
          <p:cNvPr id="17" name="Cloud">
            <a:extLst>
              <a:ext uri="{FF2B5EF4-FFF2-40B4-BE49-F238E27FC236}">
                <a16:creationId xmlns:a16="http://schemas.microsoft.com/office/drawing/2014/main" id="{DE68A64E-9177-1E41-B02B-9C94A30A031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3924"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3061"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10222"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39359"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46520"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75659"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72191157-EC2D-4417-9959-2EA7D1DAFF57}"/>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2388CBD-B05C-4885-A081-172C87DCAD84}"/>
              </a:ext>
            </a:extLst>
          </p:cNvPr>
          <p:cNvSpPr>
            <a:spLocks noGrp="1"/>
          </p:cNvSpPr>
          <p:nvPr>
            <p:ph type="dt" sz="half" idx="18"/>
          </p:nvPr>
        </p:nvSpPr>
        <p:spPr/>
        <p:txBody>
          <a:bodyPr/>
          <a:lstStyle/>
          <a:p>
            <a:r>
              <a:rPr lang="en-US"/>
              <a:t>[Date]</a:t>
            </a:r>
          </a:p>
        </p:txBody>
      </p:sp>
      <p:sp>
        <p:nvSpPr>
          <p:cNvPr id="7" name="Footer Placeholder 6">
            <a:extLst>
              <a:ext uri="{FF2B5EF4-FFF2-40B4-BE49-F238E27FC236}">
                <a16:creationId xmlns:a16="http://schemas.microsoft.com/office/drawing/2014/main" id="{3CE56F53-8C5C-4F85-9969-353868B64B25}"/>
              </a:ext>
            </a:extLst>
          </p:cNvPr>
          <p:cNvSpPr>
            <a:spLocks noGrp="1"/>
          </p:cNvSpPr>
          <p:nvPr>
            <p:ph type="ftr" sz="quarter" idx="19"/>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589360B9-A253-468B-B3D3-70CC43B07468}"/>
              </a:ext>
            </a:extLst>
          </p:cNvPr>
          <p:cNvSpPr>
            <a:spLocks noGrp="1"/>
          </p:cNvSpPr>
          <p:nvPr>
            <p:ph type="sldNum" sz="quarter" idx="20"/>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93155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3.xml><?xml version="1.0" encoding="utf-8"?>
<p:sldLayout xmlns:a="http://schemas.openxmlformats.org/drawingml/2006/main" xmlns:r="http://schemas.openxmlformats.org/officeDocument/2006/relationships" xmlns:p="http://schemas.openxmlformats.org/presentationml/2006/main" preserve="1" userDrawn="1">
  <p:cSld name="Dark - Title/Subtitle 4 Column">
    <p:bg>
      <p:bgRef idx="1001">
        <a:schemeClr val="bg1"/>
      </p:bgRef>
    </p:bg>
    <p:spTree>
      <p:nvGrpSpPr>
        <p:cNvPr id="1" name=""/>
        <p:cNvGrpSpPr/>
        <p:nvPr/>
      </p:nvGrpSpPr>
      <p:grpSpPr>
        <a:xfrm>
          <a:off x="0" y="0"/>
          <a:ext cx="0" cy="0"/>
          <a:chOff x="0" y="0"/>
          <a:chExt cx="0" cy="0"/>
        </a:xfrm>
      </p:grpSpPr>
      <p:pic>
        <p:nvPicPr>
          <p:cNvPr id="17" name="Cloud">
            <a:extLst>
              <a:ext uri="{FF2B5EF4-FFF2-40B4-BE49-F238E27FC236}">
                <a16:creationId xmlns:a16="http://schemas.microsoft.com/office/drawing/2014/main" id="{6F66DACA-117A-D443-A12C-B547719EC02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3924"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3061"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10222"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39359"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46520"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75659"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1467A894-8EF4-484B-BF49-DF2E9F970DE5}"/>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E422C40-A387-420C-B07A-9F6BE08313A1}"/>
              </a:ext>
            </a:extLst>
          </p:cNvPr>
          <p:cNvSpPr>
            <a:spLocks noGrp="1"/>
          </p:cNvSpPr>
          <p:nvPr>
            <p:ph type="dt" sz="half" idx="18"/>
          </p:nvPr>
        </p:nvSpPr>
        <p:spPr/>
        <p:txBody>
          <a:bodyPr/>
          <a:lstStyle/>
          <a:p>
            <a:r>
              <a:rPr lang="en-US"/>
              <a:t>[Date]</a:t>
            </a:r>
          </a:p>
        </p:txBody>
      </p:sp>
      <p:sp>
        <p:nvSpPr>
          <p:cNvPr id="7" name="Footer Placeholder 6">
            <a:extLst>
              <a:ext uri="{FF2B5EF4-FFF2-40B4-BE49-F238E27FC236}">
                <a16:creationId xmlns:a16="http://schemas.microsoft.com/office/drawing/2014/main" id="{7550E71C-CB99-4BD4-8252-ED7D062329F5}"/>
              </a:ext>
            </a:extLst>
          </p:cNvPr>
          <p:cNvSpPr>
            <a:spLocks noGrp="1"/>
          </p:cNvSpPr>
          <p:nvPr>
            <p:ph type="ftr" sz="quarter" idx="19"/>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FD33CF2B-9E35-4547-8232-5DE4CC57C302}"/>
              </a:ext>
            </a:extLst>
          </p:cNvPr>
          <p:cNvSpPr>
            <a:spLocks noGrp="1"/>
          </p:cNvSpPr>
          <p:nvPr>
            <p:ph type="sldNum" sz="quarter" idx="20"/>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14938346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4.xml><?xml version="1.0" encoding="utf-8"?>
<p:sldLayout xmlns:a="http://schemas.openxmlformats.org/drawingml/2006/main" xmlns:r="http://schemas.openxmlformats.org/officeDocument/2006/relationships" xmlns:p="http://schemas.openxmlformats.org/presentationml/2006/main" preserve="1" userDrawn="1">
  <p:cSld name="Light - Title Quad Infographic">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A646CDE3-61DE-5F4A-A6EA-E5FECEFF07E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609209"/>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209"/>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40646"/>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0646"/>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E3EED3DC-3691-46BD-9B48-E2C270C741F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28BE0263-5FD6-4DE6-B9D0-79EF81804AF3}"/>
              </a:ext>
            </a:extLst>
          </p:cNvPr>
          <p:cNvSpPr>
            <a:spLocks noGrp="1"/>
          </p:cNvSpPr>
          <p:nvPr>
            <p:ph type="dt" sz="half" idx="27"/>
          </p:nvPr>
        </p:nvSpPr>
        <p:spPr/>
        <p:txBody>
          <a:bodyPr/>
          <a:lstStyle/>
          <a:p>
            <a:r>
              <a:rPr lang="en-US"/>
              <a:t>[Date]</a:t>
            </a:r>
          </a:p>
        </p:txBody>
      </p:sp>
      <p:sp>
        <p:nvSpPr>
          <p:cNvPr id="3" name="Footer Placeholder 2">
            <a:extLst>
              <a:ext uri="{FF2B5EF4-FFF2-40B4-BE49-F238E27FC236}">
                <a16:creationId xmlns:a16="http://schemas.microsoft.com/office/drawing/2014/main" id="{FC6C050F-728D-4BEF-B207-F42452F3527D}"/>
              </a:ext>
            </a:extLst>
          </p:cNvPr>
          <p:cNvSpPr>
            <a:spLocks noGrp="1"/>
          </p:cNvSpPr>
          <p:nvPr>
            <p:ph type="ftr" sz="quarter" idx="28"/>
          </p:nvPr>
        </p:nvSpPr>
        <p:spPr/>
        <p:txBody>
          <a:bodyPr/>
          <a:lstStyle/>
          <a:p>
            <a:r>
              <a:rPr lang="en-US"/>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BD446726-6BED-4C16-B2F2-97FDB0765DB8}"/>
              </a:ext>
            </a:extLst>
          </p:cNvPr>
          <p:cNvSpPr>
            <a:spLocks noGrp="1"/>
          </p:cNvSpPr>
          <p:nvPr>
            <p:ph type="sldNum" sz="quarter" idx="29"/>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4303351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5.xml><?xml version="1.0" encoding="utf-8"?>
<p:sldLayout xmlns:a="http://schemas.openxmlformats.org/drawingml/2006/main" xmlns:r="http://schemas.openxmlformats.org/officeDocument/2006/relationships" xmlns:p="http://schemas.openxmlformats.org/presentationml/2006/main" preserve="1" userDrawn="1">
  <p:cSld name="Dark - Title Quad Infographic">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307F0167-116B-4B46-AC07-0CF33541BDB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609209"/>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209"/>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40646"/>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0646"/>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083207C4-681D-4388-B80E-EE2FA349AF02}"/>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EC3EB1D7-DB39-4B87-83A2-C41A68F7435E}"/>
              </a:ext>
            </a:extLst>
          </p:cNvPr>
          <p:cNvSpPr>
            <a:spLocks noGrp="1"/>
          </p:cNvSpPr>
          <p:nvPr>
            <p:ph type="dt" sz="half" idx="27"/>
          </p:nvPr>
        </p:nvSpPr>
        <p:spPr/>
        <p:txBody>
          <a:bodyPr/>
          <a:lstStyle/>
          <a:p>
            <a:r>
              <a:rPr lang="en-US"/>
              <a:t>[Date]</a:t>
            </a:r>
          </a:p>
        </p:txBody>
      </p:sp>
      <p:sp>
        <p:nvSpPr>
          <p:cNvPr id="3" name="Footer Placeholder 2">
            <a:extLst>
              <a:ext uri="{FF2B5EF4-FFF2-40B4-BE49-F238E27FC236}">
                <a16:creationId xmlns:a16="http://schemas.microsoft.com/office/drawing/2014/main" id="{ABD1DB1E-E699-4B1A-BFD3-5F9D0BCDB864}"/>
              </a:ext>
            </a:extLst>
          </p:cNvPr>
          <p:cNvSpPr>
            <a:spLocks noGrp="1"/>
          </p:cNvSpPr>
          <p:nvPr>
            <p:ph type="ftr" sz="quarter" idx="28"/>
          </p:nvPr>
        </p:nvSpPr>
        <p:spPr/>
        <p:txBody>
          <a:bodyPr/>
          <a:lstStyle/>
          <a:p>
            <a:r>
              <a:rPr lang="en-US"/>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6CF2DF93-F6AF-4392-A308-BFC8349686D0}"/>
              </a:ext>
            </a:extLst>
          </p:cNvPr>
          <p:cNvSpPr>
            <a:spLocks noGrp="1"/>
          </p:cNvSpPr>
          <p:nvPr>
            <p:ph type="sldNum" sz="quarter" idx="29"/>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32374879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6.xml><?xml version="1.0" encoding="utf-8"?>
<p:sldLayout xmlns:a="http://schemas.openxmlformats.org/drawingml/2006/main" xmlns:r="http://schemas.openxmlformats.org/officeDocument/2006/relationships" xmlns:p="http://schemas.openxmlformats.org/presentationml/2006/main" preserve="1" userDrawn="1">
  <p:cSld name="Light - Numbered Outlin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10687050"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3211993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7.xml><?xml version="1.0" encoding="utf-8"?>
<p:sldLayout xmlns:a="http://schemas.openxmlformats.org/drawingml/2006/main" xmlns:r="http://schemas.openxmlformats.org/officeDocument/2006/relationships" xmlns:p="http://schemas.openxmlformats.org/presentationml/2006/main" preserve="1" userDrawn="1">
  <p:cSld name="Dark - Numbered Outline">
    <p:bg>
      <p:bgPr>
        <a:solidFill>
          <a:schemeClr val="tx1"/>
        </a:solidFill>
        <a:effectLst/>
      </p:bgPr>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EFF16796-4E17-4FE8-979C-14D94935366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552283" y="4403039"/>
            <a:ext cx="6133748"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10687050"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2915610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8.xml><?xml version="1.0" encoding="utf-8"?>
<p:sldLayout xmlns:a="http://schemas.openxmlformats.org/drawingml/2006/main" xmlns:r="http://schemas.openxmlformats.org/officeDocument/2006/relationships" xmlns:p="http://schemas.openxmlformats.org/presentationml/2006/main" preserve="1" userDrawn="1">
  <p:cSld name="Light - Numbered Outline 2 Column">
    <p:bg>
      <p:bgPr>
        <a:solidFill>
          <a:schemeClr val="bg1"/>
        </a:solidFill>
        <a:effectLst/>
      </p:bgPr>
    </p:bg>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3CFD71AD-DED9-6542-9425-0CD364D0453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5552282" y="4403039"/>
            <a:ext cx="6133750"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5084064"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a:p>
        </p:txBody>
      </p:sp>
      <p:sp>
        <p:nvSpPr>
          <p:cNvPr id="9" name="Text Placeholder 3">
            <a:extLst>
              <a:ext uri="{FF2B5EF4-FFF2-40B4-BE49-F238E27FC236}">
                <a16:creationId xmlns:a16="http://schemas.microsoft.com/office/drawing/2014/main" id="{93AB42C3-C7C2-47CD-8E87-C5D5963E7A0E}"/>
              </a:ext>
            </a:extLst>
          </p:cNvPr>
          <p:cNvSpPr>
            <a:spLocks noGrp="1"/>
          </p:cNvSpPr>
          <p:nvPr>
            <p:ph type="body" sz="quarter" idx="48"/>
          </p:nvPr>
        </p:nvSpPr>
        <p:spPr>
          <a:xfrm>
            <a:off x="6364986" y="1609724"/>
            <a:ext cx="5084064"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692056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9.xml><?xml version="1.0" encoding="utf-8"?>
<p:sldLayout xmlns:a="http://schemas.openxmlformats.org/drawingml/2006/main" xmlns:r="http://schemas.openxmlformats.org/officeDocument/2006/relationships" xmlns:p="http://schemas.openxmlformats.org/presentationml/2006/main" preserve="1" userDrawn="1">
  <p:cSld name="Dark - Numbered Outline 2 Column">
    <p:bg>
      <p:bgPr>
        <a:solidFill>
          <a:schemeClr val="tx1"/>
        </a:solidFill>
        <a:effectLst/>
      </p:bgPr>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EFF16796-4E17-4FE8-979C-14D94935366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552283" y="4403039"/>
            <a:ext cx="6133748"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5084064"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a:p>
        </p:txBody>
      </p:sp>
      <p:sp>
        <p:nvSpPr>
          <p:cNvPr id="9" name="Text Placeholder 3">
            <a:extLst>
              <a:ext uri="{FF2B5EF4-FFF2-40B4-BE49-F238E27FC236}">
                <a16:creationId xmlns:a16="http://schemas.microsoft.com/office/drawing/2014/main" id="{65B0AED4-660C-4741-9A22-50FB3CA4ABA7}"/>
              </a:ext>
            </a:extLst>
          </p:cNvPr>
          <p:cNvSpPr>
            <a:spLocks noGrp="1"/>
          </p:cNvSpPr>
          <p:nvPr>
            <p:ph type="body" sz="quarter" idx="48"/>
          </p:nvPr>
        </p:nvSpPr>
        <p:spPr>
          <a:xfrm>
            <a:off x="6366095" y="1609724"/>
            <a:ext cx="5084064"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33085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0.xml><?xml version="1.0" encoding="utf-8"?>
<p:sldLayout xmlns:a="http://schemas.openxmlformats.org/drawingml/2006/main" xmlns:r="http://schemas.openxmlformats.org/officeDocument/2006/relationships" xmlns:p="http://schemas.openxmlformats.org/presentationml/2006/main" preserve="1" userDrawn="1">
  <p:cSld name="Light - Title/Subtitle Quad Infographic">
    <p:bg>
      <p:bgRef idx="1001">
        <a:schemeClr val="bg1"/>
      </p:bgRef>
    </p:bg>
    <p:spTree>
      <p:nvGrpSpPr>
        <p:cNvPr id="1" name=""/>
        <p:cNvGrpSpPr/>
        <p:nvPr/>
      </p:nvGrpSpPr>
      <p:grpSpPr>
        <a:xfrm>
          <a:off x="0" y="0"/>
          <a:ext cx="0" cy="0"/>
          <a:chOff x="0" y="0"/>
          <a:chExt cx="0" cy="0"/>
        </a:xfrm>
      </p:grpSpPr>
      <p:pic>
        <p:nvPicPr>
          <p:cNvPr id="16" name="Cloud">
            <a:extLst>
              <a:ext uri="{FF2B5EF4-FFF2-40B4-BE49-F238E27FC236}">
                <a16:creationId xmlns:a16="http://schemas.microsoft.com/office/drawing/2014/main" id="{2836A0A9-B46B-8E44-BD88-E6FFEC5F942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2"/>
          </a:xfrm>
          <a:prstGeom prst="rect">
            <a:avLst/>
          </a:prstGeom>
        </p:spPr>
      </p:pic>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609725"/>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725"/>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4116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116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EA56FC21-9E73-4F6F-9512-715B2F6AE707}"/>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80A4CAAD-4985-4FFF-BE24-1873DC385CA6}"/>
              </a:ext>
            </a:extLst>
          </p:cNvPr>
          <p:cNvSpPr>
            <a:spLocks noGrp="1"/>
          </p:cNvSpPr>
          <p:nvPr>
            <p:ph type="dt" sz="half" idx="28"/>
          </p:nvPr>
        </p:nvSpPr>
        <p:spPr/>
        <p:txBody>
          <a:bodyPr/>
          <a:lstStyle/>
          <a:p>
            <a:r>
              <a:rPr lang="en-US"/>
              <a:t>[Date]</a:t>
            </a:r>
          </a:p>
        </p:txBody>
      </p:sp>
      <p:sp>
        <p:nvSpPr>
          <p:cNvPr id="5" name="Footer Placeholder 4">
            <a:extLst>
              <a:ext uri="{FF2B5EF4-FFF2-40B4-BE49-F238E27FC236}">
                <a16:creationId xmlns:a16="http://schemas.microsoft.com/office/drawing/2014/main" id="{9DD6AD3B-D115-41B9-A024-91B560E170AD}"/>
              </a:ext>
            </a:extLst>
          </p:cNvPr>
          <p:cNvSpPr>
            <a:spLocks noGrp="1"/>
          </p:cNvSpPr>
          <p:nvPr>
            <p:ph type="ftr" sz="quarter" idx="29"/>
          </p:nvPr>
        </p:nvSpPr>
        <p:spPr/>
        <p:txBody>
          <a:bodyPr/>
          <a:lstStyle/>
          <a:p>
            <a:r>
              <a:rPr lang="en-US"/>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D5F57306-2538-4D77-8134-400C30C727EE}"/>
              </a:ext>
            </a:extLst>
          </p:cNvPr>
          <p:cNvSpPr>
            <a:spLocks noGrp="1"/>
          </p:cNvSpPr>
          <p:nvPr>
            <p:ph type="sldNum" sz="quarter" idx="30"/>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69490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1.xml><?xml version="1.0" encoding="utf-8"?>
<p:sldLayout xmlns:a="http://schemas.openxmlformats.org/drawingml/2006/main" xmlns:r="http://schemas.openxmlformats.org/officeDocument/2006/relationships" xmlns:p="http://schemas.openxmlformats.org/presentationml/2006/main" preserve="1" userDrawn="1">
  <p:cSld name="Dark - Title/Subtitle Quad Infographic">
    <p:bg>
      <p:bgRef idx="1001">
        <a:schemeClr val="bg1"/>
      </p:bgRef>
    </p:bg>
    <p:spTree>
      <p:nvGrpSpPr>
        <p:cNvPr id="1" name=""/>
        <p:cNvGrpSpPr/>
        <p:nvPr/>
      </p:nvGrpSpPr>
      <p:grpSpPr>
        <a:xfrm>
          <a:off x="0" y="0"/>
          <a:ext cx="0" cy="0"/>
          <a:chOff x="0" y="0"/>
          <a:chExt cx="0" cy="0"/>
        </a:xfrm>
      </p:grpSpPr>
      <p:pic>
        <p:nvPicPr>
          <p:cNvPr id="16" name="Cloud">
            <a:extLst>
              <a:ext uri="{FF2B5EF4-FFF2-40B4-BE49-F238E27FC236}">
                <a16:creationId xmlns:a16="http://schemas.microsoft.com/office/drawing/2014/main" id="{A59691D8-12D1-8E4C-8346-D9FD6743C1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609725"/>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725"/>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4116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116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D3F5A0DB-77B7-43EC-848A-C3EEA5F4DC8F}"/>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1A2928A2-36B1-4B61-82B8-0724A988B968}"/>
              </a:ext>
            </a:extLst>
          </p:cNvPr>
          <p:cNvSpPr>
            <a:spLocks noGrp="1"/>
          </p:cNvSpPr>
          <p:nvPr>
            <p:ph type="dt" sz="half" idx="28"/>
          </p:nvPr>
        </p:nvSpPr>
        <p:spPr/>
        <p:txBody>
          <a:bodyPr/>
          <a:lstStyle/>
          <a:p>
            <a:r>
              <a:rPr lang="en-US"/>
              <a:t>[Date]</a:t>
            </a:r>
          </a:p>
        </p:txBody>
      </p:sp>
      <p:sp>
        <p:nvSpPr>
          <p:cNvPr id="5" name="Footer Placeholder 4">
            <a:extLst>
              <a:ext uri="{FF2B5EF4-FFF2-40B4-BE49-F238E27FC236}">
                <a16:creationId xmlns:a16="http://schemas.microsoft.com/office/drawing/2014/main" id="{898365B2-9A7D-4291-A052-A65B0C767BBE}"/>
              </a:ext>
            </a:extLst>
          </p:cNvPr>
          <p:cNvSpPr>
            <a:spLocks noGrp="1"/>
          </p:cNvSpPr>
          <p:nvPr>
            <p:ph type="ftr" sz="quarter" idx="29"/>
          </p:nvPr>
        </p:nvSpPr>
        <p:spPr/>
        <p:txBody>
          <a:bodyPr/>
          <a:lstStyle/>
          <a:p>
            <a:r>
              <a:rPr lang="en-US"/>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6761CBF8-87F2-4E8D-9C05-48F5D29D5D78}"/>
              </a:ext>
            </a:extLst>
          </p:cNvPr>
          <p:cNvSpPr>
            <a:spLocks noGrp="1"/>
          </p:cNvSpPr>
          <p:nvPr>
            <p:ph type="sldNum" sz="quarter" idx="30"/>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19056127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2.xml><?xml version="1.0" encoding="utf-8"?>
<p:sldLayout xmlns:a="http://schemas.openxmlformats.org/drawingml/2006/main" xmlns:r="http://schemas.openxmlformats.org/officeDocument/2006/relationships" xmlns:p="http://schemas.openxmlformats.org/presentationml/2006/main" showMasterSp="0" preserve="1" userDrawn="1">
  <p:cSld name="Light - Blank">
    <p:spTree>
      <p:nvGrpSpPr>
        <p:cNvPr id="1" name=""/>
        <p:cNvGrpSpPr/>
        <p:nvPr/>
      </p:nvGrpSpPr>
      <p:grpSpPr>
        <a:xfrm>
          <a:off x="0" y="0"/>
          <a:ext cx="0" cy="0"/>
          <a:chOff x="0" y="0"/>
          <a:chExt cx="0" cy="0"/>
        </a:xfrm>
      </p:grpSpPr>
      <p:pic>
        <p:nvPicPr>
          <p:cNvPr id="6" name="OTag">
            <a:extLst>
              <a:ext uri="{FF2B5EF4-FFF2-40B4-BE49-F238E27FC236}">
                <a16:creationId xmlns:a16="http://schemas.microsoft.com/office/drawing/2014/main" id="{0F682282-A332-4D5C-89F4-38480EC33F4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0" name="OTag">
            <a:extLst>
              <a:ext uri="{FF2B5EF4-FFF2-40B4-BE49-F238E27FC236}">
                <a16:creationId xmlns:a16="http://schemas.microsoft.com/office/drawing/2014/main" id="{00F1077A-D301-437A-8CE7-A0EA6CDECB5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B6E29D2F-E9BE-442D-8048-30D82B0FA2D2}"/>
              </a:ext>
            </a:extLst>
          </p:cNvPr>
          <p:cNvSpPr>
            <a:spLocks noGrp="1"/>
          </p:cNvSpPr>
          <p:nvPr>
            <p:ph type="dt" sz="half" idx="10"/>
          </p:nvPr>
        </p:nvSpPr>
        <p:spPr/>
        <p:txBody>
          <a:bodyPr/>
          <a:lstStyle/>
          <a:p>
            <a:r>
              <a:rPr lang="en-US"/>
              <a:t>[Date]</a:t>
            </a:r>
          </a:p>
        </p:txBody>
      </p:sp>
      <p:sp>
        <p:nvSpPr>
          <p:cNvPr id="4" name="Footer Placeholder 3">
            <a:extLst>
              <a:ext uri="{FF2B5EF4-FFF2-40B4-BE49-F238E27FC236}">
                <a16:creationId xmlns:a16="http://schemas.microsoft.com/office/drawing/2014/main" id="{4249E66D-873C-4E3D-B665-952DA3AD6CCF}"/>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5" name="Slide Number Placeholder 4">
            <a:extLst>
              <a:ext uri="{FF2B5EF4-FFF2-40B4-BE49-F238E27FC236}">
                <a16:creationId xmlns:a16="http://schemas.microsoft.com/office/drawing/2014/main" id="{B52D4C26-D77F-4F76-BA95-32055FEC61F8}"/>
              </a:ext>
            </a:extLst>
          </p:cNvPr>
          <p:cNvSpPr>
            <a:spLocks noGrp="1"/>
          </p:cNvSpPr>
          <p:nvPr>
            <p:ph type="sldNum" sz="quarter" idx="12"/>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1126253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3.xml><?xml version="1.0" encoding="utf-8"?>
<p:sldLayout xmlns:a="http://schemas.openxmlformats.org/drawingml/2006/main" xmlns:r="http://schemas.openxmlformats.org/officeDocument/2006/relationships" xmlns:p="http://schemas.openxmlformats.org/presentationml/2006/main" showMasterSp="0" preserve="1" userDrawn="1">
  <p:cSld name="Dark - Blank">
    <p:bg>
      <p:bgPr>
        <a:solidFill>
          <a:schemeClr val="bg1"/>
        </a:solidFill>
        <a:effectLst/>
      </p:bgPr>
    </p:bg>
    <p:spTree>
      <p:nvGrpSpPr>
        <p:cNvPr id="1" name=""/>
        <p:cNvGrpSpPr/>
        <p:nvPr/>
      </p:nvGrpSpPr>
      <p:grpSpPr>
        <a:xfrm>
          <a:off x="0" y="0"/>
          <a:ext cx="0" cy="0"/>
          <a:chOff x="0" y="0"/>
          <a:chExt cx="0" cy="0"/>
        </a:xfrm>
      </p:grpSpPr>
      <p:pic>
        <p:nvPicPr>
          <p:cNvPr id="7" name="OTag">
            <a:extLst>
              <a:ext uri="{FF2B5EF4-FFF2-40B4-BE49-F238E27FC236}">
                <a16:creationId xmlns:a16="http://schemas.microsoft.com/office/drawing/2014/main" id="{1CFFF60E-C73F-41DD-B4B9-8792F4C0D80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1" name="Cloud">
            <a:extLst>
              <a:ext uri="{FF2B5EF4-FFF2-40B4-BE49-F238E27FC236}">
                <a16:creationId xmlns:a16="http://schemas.microsoft.com/office/drawing/2014/main" id="{A2A0E6A0-6580-9B4E-8437-9949DBFBF2B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3" name="Date Placeholder 2">
            <a:extLst>
              <a:ext uri="{FF2B5EF4-FFF2-40B4-BE49-F238E27FC236}">
                <a16:creationId xmlns:a16="http://schemas.microsoft.com/office/drawing/2014/main" id="{1DEECACB-46C4-4A42-8159-4ABC00F85DC7}"/>
              </a:ext>
            </a:extLst>
          </p:cNvPr>
          <p:cNvSpPr>
            <a:spLocks noGrp="1"/>
          </p:cNvSpPr>
          <p:nvPr>
            <p:ph type="dt" sz="half" idx="10"/>
          </p:nvPr>
        </p:nvSpPr>
        <p:spPr/>
        <p:txBody>
          <a:bodyPr/>
          <a:lstStyle/>
          <a:p>
            <a:r>
              <a:rPr lang="en-US"/>
              <a:t>[Date]</a:t>
            </a:r>
          </a:p>
        </p:txBody>
      </p:sp>
      <p:sp>
        <p:nvSpPr>
          <p:cNvPr id="4" name="Footer Placeholder 3">
            <a:extLst>
              <a:ext uri="{FF2B5EF4-FFF2-40B4-BE49-F238E27FC236}">
                <a16:creationId xmlns:a16="http://schemas.microsoft.com/office/drawing/2014/main" id="{21AED7B6-E930-4B73-845F-99262175EA18}"/>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5" name="Slide Number Placeholder 4">
            <a:extLst>
              <a:ext uri="{FF2B5EF4-FFF2-40B4-BE49-F238E27FC236}">
                <a16:creationId xmlns:a16="http://schemas.microsoft.com/office/drawing/2014/main" id="{83691DFD-B788-4684-96F9-4DD21020B309}"/>
              </a:ext>
            </a:extLst>
          </p:cNvPr>
          <p:cNvSpPr>
            <a:spLocks noGrp="1"/>
          </p:cNvSpPr>
          <p:nvPr>
            <p:ph type="sldNum" sz="quarter" idx="12"/>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38710422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4.xml><?xml version="1.0" encoding="utf-8"?>
<p:sldLayout xmlns:a="http://schemas.openxmlformats.org/drawingml/2006/main" xmlns:r="http://schemas.openxmlformats.org/officeDocument/2006/relationships" xmlns:p="http://schemas.openxmlformats.org/presentationml/2006/main" preserve="1" userDrawn="1">
  <p:cSld name="Light - 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090641-BB3E-479D-A754-1B2B6F37AEB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153D77D-CD9E-445C-8F26-904F65B519A3}"/>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50DAEFA0-C12C-4365-A532-D29F819542E1}"/>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9E6038FD-33E0-4C25-AC00-13FEB177A45C}"/>
              </a:ext>
            </a:extLst>
          </p:cNvPr>
          <p:cNvSpPr>
            <a:spLocks noGrp="1"/>
          </p:cNvSpPr>
          <p:nvPr>
            <p:ph type="sldNum" sz="quarter" idx="12"/>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1763386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5.xml><?xml version="1.0" encoding="utf-8"?>
<p:sldLayout xmlns:a="http://schemas.openxmlformats.org/drawingml/2006/main" xmlns:r="http://schemas.openxmlformats.org/officeDocument/2006/relationships" xmlns:p="http://schemas.openxmlformats.org/presentationml/2006/main" preserve="1" userDrawn="1">
  <p:cSld name="Dark - Title Only">
    <p:spTree>
      <p:nvGrpSpPr>
        <p:cNvPr id="1" name=""/>
        <p:cNvGrpSpPr/>
        <p:nvPr/>
      </p:nvGrpSpPr>
      <p:grpSpPr>
        <a:xfrm>
          <a:off x="0" y="0"/>
          <a:ext cx="0" cy="0"/>
          <a:chOff x="0" y="0"/>
          <a:chExt cx="0" cy="0"/>
        </a:xfrm>
      </p:grpSpPr>
      <p:pic>
        <p:nvPicPr>
          <p:cNvPr id="7" name="Cloud">
            <a:extLst>
              <a:ext uri="{FF2B5EF4-FFF2-40B4-BE49-F238E27FC236}">
                <a16:creationId xmlns:a16="http://schemas.microsoft.com/office/drawing/2014/main" id="{05859F96-E4B3-8747-B027-10CA6EDB3E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4" name="Title 3">
            <a:extLst>
              <a:ext uri="{FF2B5EF4-FFF2-40B4-BE49-F238E27FC236}">
                <a16:creationId xmlns:a16="http://schemas.microsoft.com/office/drawing/2014/main" id="{F495A570-6FAE-4393-89B0-E6BA7AC6B3F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0792EEA-DB03-4E8E-B6AB-1122F317F95A}"/>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0EBB5D96-D6C9-4E8C-9D41-A28C7CED92F8}"/>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D760D253-6DDA-4486-89F6-5D5732868115}"/>
              </a:ext>
            </a:extLst>
          </p:cNvPr>
          <p:cNvSpPr>
            <a:spLocks noGrp="1"/>
          </p:cNvSpPr>
          <p:nvPr>
            <p:ph type="sldNum" sz="quarter" idx="12"/>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283127774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6.xml><?xml version="1.0" encoding="utf-8"?>
<p:sldLayout xmlns:a="http://schemas.openxmlformats.org/drawingml/2006/main" xmlns:r="http://schemas.openxmlformats.org/officeDocument/2006/relationships" xmlns:p="http://schemas.openxmlformats.org/presentationml/2006/main" preserve="1" userDrawn="1">
  <p:cSld name="Light - Title/Subtitle">
    <p:spTree>
      <p:nvGrpSpPr>
        <p:cNvPr id="1" name=""/>
        <p:cNvGrpSpPr/>
        <p:nvPr/>
      </p:nvGrpSpPr>
      <p:grpSpPr>
        <a:xfrm>
          <a:off x="0" y="0"/>
          <a:ext cx="0" cy="0"/>
          <a:chOff x="0" y="0"/>
          <a:chExt cx="0" cy="0"/>
        </a:xfrm>
      </p:grpSpPr>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24235"/>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4" name="Title 3">
            <a:extLst>
              <a:ext uri="{FF2B5EF4-FFF2-40B4-BE49-F238E27FC236}">
                <a16:creationId xmlns:a16="http://schemas.microsoft.com/office/drawing/2014/main" id="{AC6A8D35-C90D-428D-8E15-6F958679D947}"/>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56526A55-50C7-43D1-9A4E-DE6E31578685}"/>
              </a:ext>
            </a:extLst>
          </p:cNvPr>
          <p:cNvSpPr>
            <a:spLocks noGrp="1"/>
          </p:cNvSpPr>
          <p:nvPr>
            <p:ph type="dt" sz="half" idx="12"/>
          </p:nvPr>
        </p:nvSpPr>
        <p:spPr/>
        <p:txBody>
          <a:bodyPr/>
          <a:lstStyle/>
          <a:p>
            <a:r>
              <a:rPr lang="en-US"/>
              <a:t>[Date]</a:t>
            </a:r>
          </a:p>
        </p:txBody>
      </p:sp>
      <p:sp>
        <p:nvSpPr>
          <p:cNvPr id="5" name="Footer Placeholder 4">
            <a:extLst>
              <a:ext uri="{FF2B5EF4-FFF2-40B4-BE49-F238E27FC236}">
                <a16:creationId xmlns:a16="http://schemas.microsoft.com/office/drawing/2014/main" id="{947ED885-1287-4046-BFFE-E5DEC702C7AE}"/>
              </a:ext>
            </a:extLst>
          </p:cNvPr>
          <p:cNvSpPr>
            <a:spLocks noGrp="1"/>
          </p:cNvSpPr>
          <p:nvPr>
            <p:ph type="ftr" sz="quarter" idx="13"/>
          </p:nvPr>
        </p:nvSpPr>
        <p:spPr/>
        <p:txBody>
          <a:bodyPr/>
          <a:lstStyle/>
          <a:p>
            <a:r>
              <a:rPr lang="en-US"/>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0A9C1380-E61D-4D70-B7A9-EA2CA56D1441}"/>
              </a:ext>
            </a:extLst>
          </p:cNvPr>
          <p:cNvSpPr>
            <a:spLocks noGrp="1"/>
          </p:cNvSpPr>
          <p:nvPr>
            <p:ph type="sldNum" sz="quarter" idx="14"/>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2640618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7.xml><?xml version="1.0" encoding="utf-8"?>
<p:sldLayout xmlns:a="http://schemas.openxmlformats.org/drawingml/2006/main" xmlns:r="http://schemas.openxmlformats.org/officeDocument/2006/relationships" xmlns:p="http://schemas.openxmlformats.org/presentationml/2006/main" preserve="1" userDrawn="1">
  <p:cSld name="Dark - Title/Subtitle">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93BCC98D-F462-9844-9660-2EA01F13EFA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705731" y="269359"/>
            <a:ext cx="5080369" cy="1559441"/>
          </a:xfrm>
          <a:prstGeom prst="rect">
            <a:avLst/>
          </a:prstGeom>
        </p:spPr>
      </p:pic>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4" name="Title 3">
            <a:extLst>
              <a:ext uri="{FF2B5EF4-FFF2-40B4-BE49-F238E27FC236}">
                <a16:creationId xmlns:a16="http://schemas.microsoft.com/office/drawing/2014/main" id="{C471FF06-338B-46FE-B4FE-F72B7ABAED7F}"/>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5159E3D4-8DE9-4EE7-AF46-396CA0361B33}"/>
              </a:ext>
            </a:extLst>
          </p:cNvPr>
          <p:cNvSpPr>
            <a:spLocks noGrp="1"/>
          </p:cNvSpPr>
          <p:nvPr>
            <p:ph type="dt" sz="half" idx="12"/>
          </p:nvPr>
        </p:nvSpPr>
        <p:spPr/>
        <p:txBody>
          <a:bodyPr/>
          <a:lstStyle/>
          <a:p>
            <a:r>
              <a:rPr lang="en-US"/>
              <a:t>[Date]</a:t>
            </a:r>
          </a:p>
        </p:txBody>
      </p:sp>
      <p:sp>
        <p:nvSpPr>
          <p:cNvPr id="5" name="Footer Placeholder 4">
            <a:extLst>
              <a:ext uri="{FF2B5EF4-FFF2-40B4-BE49-F238E27FC236}">
                <a16:creationId xmlns:a16="http://schemas.microsoft.com/office/drawing/2014/main" id="{A47ABD9F-CF7B-4739-A09B-21C74EE3D7DA}"/>
              </a:ext>
            </a:extLst>
          </p:cNvPr>
          <p:cNvSpPr>
            <a:spLocks noGrp="1"/>
          </p:cNvSpPr>
          <p:nvPr>
            <p:ph type="ftr" sz="quarter" idx="13"/>
          </p:nvPr>
        </p:nvSpPr>
        <p:spPr/>
        <p:txBody>
          <a:bodyPr/>
          <a:lstStyle/>
          <a:p>
            <a:r>
              <a:rPr lang="en-US"/>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2C1326A2-CE99-456C-A450-2DC676458CDB}"/>
              </a:ext>
            </a:extLst>
          </p:cNvPr>
          <p:cNvSpPr>
            <a:spLocks noGrp="1"/>
          </p:cNvSpPr>
          <p:nvPr>
            <p:ph type="sldNum" sz="quarter" idx="14"/>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3647543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preserve="1" userDrawn="1">
  <p:cSld name="Light - Metric">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90C14E-647D-DE45-A3FE-3E841253B48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9997" r="-1"/>
          <a:stretch/>
        </p:blipFill>
        <p:spPr>
          <a:xfrm>
            <a:off x="6095574" y="0"/>
            <a:ext cx="6096425" cy="6858000"/>
          </a:xfrm>
          <a:prstGeom prst="rect">
            <a:avLst/>
          </a:prstGeom>
        </p:spPr>
      </p:pic>
      <p:pic>
        <p:nvPicPr>
          <p:cNvPr id="23" name="OTag">
            <a:extLst>
              <a:ext uri="{FF2B5EF4-FFF2-40B4-BE49-F238E27FC236}">
                <a16:creationId xmlns:a16="http://schemas.microsoft.com/office/drawing/2014/main" id="{000C5F04-372F-427E-81C5-11434B35699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71217" y="6355080"/>
            <a:ext cx="502920" cy="502920"/>
          </a:xfrm>
          <a:prstGeom prst="rect">
            <a:avLst/>
          </a:prstGeom>
        </p:spPr>
      </p:pic>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83AB0E-EC5F-476F-B6A9-E6F9CE84E95A}"/>
              </a:ext>
            </a:extLst>
          </p:cNvPr>
          <p:cNvSpPr>
            <a:spLocks noGrp="1"/>
          </p:cNvSpPr>
          <p:nvPr>
            <p:ph type="body" sz="quarter" idx="15" hasCustomPrompt="1"/>
          </p:nvPr>
        </p:nvSpPr>
        <p:spPr>
          <a:xfrm>
            <a:off x="723900" y="1600200"/>
            <a:ext cx="5072063" cy="2415700"/>
          </a:xfrm>
        </p:spPr>
        <p:txBody>
          <a:bodyPr anchor="b" anchorCtr="0"/>
          <a:lstStyle>
            <a:lvl1pPr>
              <a:defRPr sz="8000" b="1">
                <a:solidFill>
                  <a:srgbClr val="AE562C"/>
                </a:solidFill>
              </a:defRPr>
            </a:lvl1pPr>
          </a:lstStyle>
          <a:p>
            <a:pPr lvl="0"/>
            <a:r>
              <a:rPr lang="en-US" dirty="0"/>
              <a:t>00%</a:t>
            </a:r>
          </a:p>
        </p:txBody>
      </p:sp>
      <p:sp>
        <p:nvSpPr>
          <p:cNvPr id="3" name="Date Placeholder 2">
            <a:extLst>
              <a:ext uri="{FF2B5EF4-FFF2-40B4-BE49-F238E27FC236}">
                <a16:creationId xmlns:a16="http://schemas.microsoft.com/office/drawing/2014/main" id="{14EF74DF-FD68-4CDF-B4CE-342E7A165BCB}"/>
              </a:ext>
            </a:extLst>
          </p:cNvPr>
          <p:cNvSpPr>
            <a:spLocks noGrp="1"/>
          </p:cNvSpPr>
          <p:nvPr>
            <p:ph type="dt" sz="half" idx="16"/>
          </p:nvPr>
        </p:nvSpPr>
        <p:spPr/>
        <p:txBody>
          <a:bodyPr/>
          <a:lstStyle/>
          <a:p>
            <a:r>
              <a:rPr lang="en-US"/>
              <a:t>[Date]</a:t>
            </a:r>
          </a:p>
        </p:txBody>
      </p:sp>
      <p:sp>
        <p:nvSpPr>
          <p:cNvPr id="7" name="Footer Placeholder 6">
            <a:extLst>
              <a:ext uri="{FF2B5EF4-FFF2-40B4-BE49-F238E27FC236}">
                <a16:creationId xmlns:a16="http://schemas.microsoft.com/office/drawing/2014/main" id="{89C4B030-1E0B-4CB0-87B4-DF607257368B}"/>
              </a:ext>
            </a:extLst>
          </p:cNvPr>
          <p:cNvSpPr>
            <a:spLocks noGrp="1"/>
          </p:cNvSpPr>
          <p:nvPr>
            <p:ph type="ftr" sz="quarter" idx="17"/>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CBADD7B5-9676-40DE-A88A-5EC3D33A6577}"/>
              </a:ext>
            </a:extLst>
          </p:cNvPr>
          <p:cNvSpPr>
            <a:spLocks noGrp="1"/>
          </p:cNvSpPr>
          <p:nvPr>
            <p:ph type="sldNum" sz="quarter" idx="18"/>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2164273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9.xml><?xml version="1.0" encoding="utf-8"?>
<p:sldLayout xmlns:a="http://schemas.openxmlformats.org/drawingml/2006/main" xmlns:r="http://schemas.openxmlformats.org/officeDocument/2006/relationships" xmlns:p="http://schemas.openxmlformats.org/presentationml/2006/main" showMasterSp="0" preserve="1" userDrawn="1">
  <p:cSld name="Dark - Metric">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B54DF6-D8D9-3E4B-A5D4-8DB1B36A211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9997"/>
          <a:stretch/>
        </p:blipFill>
        <p:spPr>
          <a:xfrm>
            <a:off x="6096000" y="0"/>
            <a:ext cx="6096348" cy="6858000"/>
          </a:xfrm>
          <a:prstGeom prst="rect">
            <a:avLst/>
          </a:prstGeom>
        </p:spPr>
      </p:pic>
      <p:pic>
        <p:nvPicPr>
          <p:cNvPr id="12" name="OTag">
            <a:extLst>
              <a:ext uri="{FF2B5EF4-FFF2-40B4-BE49-F238E27FC236}">
                <a16:creationId xmlns:a16="http://schemas.microsoft.com/office/drawing/2014/main" id="{E8A7F756-6885-FD4D-8CAC-01911AF996C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a:extLst>
              <a:ext uri="{FF2B5EF4-FFF2-40B4-BE49-F238E27FC236}">
                <a16:creationId xmlns:a16="http://schemas.microsoft.com/office/drawing/2014/main" id="{52A6D6F1-EBC4-4335-819B-433720EB173D}"/>
              </a:ext>
            </a:extLst>
          </p:cNvPr>
          <p:cNvSpPr>
            <a:spLocks noGrp="1"/>
          </p:cNvSpPr>
          <p:nvPr>
            <p:ph type="body" sz="quarter" idx="15" hasCustomPrompt="1"/>
          </p:nvPr>
        </p:nvSpPr>
        <p:spPr>
          <a:xfrm>
            <a:off x="723900" y="1600200"/>
            <a:ext cx="5085287" cy="2415700"/>
          </a:xfrm>
        </p:spPr>
        <p:txBody>
          <a:bodyPr anchor="b" anchorCtr="0"/>
          <a:lstStyle>
            <a:lvl1pPr>
              <a:defRPr sz="8000" b="1">
                <a:solidFill>
                  <a:srgbClr val="759C6C"/>
                </a:solidFill>
              </a:defRPr>
            </a:lvl1pPr>
          </a:lstStyle>
          <a:p>
            <a:pPr lvl="0"/>
            <a:r>
              <a:rPr lang="en-US" dirty="0"/>
              <a:t>00%</a:t>
            </a:r>
          </a:p>
        </p:txBody>
      </p:sp>
      <p:sp>
        <p:nvSpPr>
          <p:cNvPr id="3" name="Date Placeholder 2">
            <a:extLst>
              <a:ext uri="{FF2B5EF4-FFF2-40B4-BE49-F238E27FC236}">
                <a16:creationId xmlns:a16="http://schemas.microsoft.com/office/drawing/2014/main" id="{A558375C-46BC-48EA-9DFC-3DF06967D7C3}"/>
              </a:ext>
            </a:extLst>
          </p:cNvPr>
          <p:cNvSpPr>
            <a:spLocks noGrp="1"/>
          </p:cNvSpPr>
          <p:nvPr>
            <p:ph type="dt" sz="half" idx="16"/>
          </p:nvPr>
        </p:nvSpPr>
        <p:spPr/>
        <p:txBody>
          <a:bodyPr/>
          <a:lstStyle/>
          <a:p>
            <a:r>
              <a:rPr lang="en-US"/>
              <a:t>[Date]</a:t>
            </a:r>
          </a:p>
        </p:txBody>
      </p:sp>
      <p:sp>
        <p:nvSpPr>
          <p:cNvPr id="5" name="Footer Placeholder 4">
            <a:extLst>
              <a:ext uri="{FF2B5EF4-FFF2-40B4-BE49-F238E27FC236}">
                <a16:creationId xmlns:a16="http://schemas.microsoft.com/office/drawing/2014/main" id="{84B2DF6E-494A-4D98-888D-68B724E489C5}"/>
              </a:ext>
            </a:extLst>
          </p:cNvPr>
          <p:cNvSpPr>
            <a:spLocks noGrp="1"/>
          </p:cNvSpPr>
          <p:nvPr>
            <p:ph type="ftr" sz="quarter" idx="17"/>
          </p:nvPr>
        </p:nvSpPr>
        <p:spPr/>
        <p:txBody>
          <a:bodyPr/>
          <a:lstStyle/>
          <a:p>
            <a:r>
              <a:rPr lang="en-US"/>
              <a:t>Copyright © 2020, Oracle and/or its affiliates  |  Confidential: Internal/Restricted/Highly Restricted</a:t>
            </a:r>
          </a:p>
        </p:txBody>
      </p:sp>
      <p:sp>
        <p:nvSpPr>
          <p:cNvPr id="7" name="Slide Number Placeholder 6">
            <a:extLst>
              <a:ext uri="{FF2B5EF4-FFF2-40B4-BE49-F238E27FC236}">
                <a16:creationId xmlns:a16="http://schemas.microsoft.com/office/drawing/2014/main" id="{9BDC2851-E9BE-4691-AE94-635936A66775}"/>
              </a:ext>
            </a:extLst>
          </p:cNvPr>
          <p:cNvSpPr>
            <a:spLocks noGrp="1"/>
          </p:cNvSpPr>
          <p:nvPr>
            <p:ph type="sldNum" sz="quarter" idx="18"/>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963611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0.xml><?xml version="1.0" encoding="utf-8"?>
<p:sldLayout xmlns:a="http://schemas.openxmlformats.org/drawingml/2006/main" xmlns:r="http://schemas.openxmlformats.org/officeDocument/2006/relationships" xmlns:p="http://schemas.openxmlformats.org/presentationml/2006/main" showMasterSp="0" preserve="1">
  <p:cSld name="Light - Data Texture 07 Blank">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81203-42C6-B54E-A5F8-FE2DAE3C0E0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5" name="OTag">
            <a:extLst>
              <a:ext uri="{FF2B5EF4-FFF2-40B4-BE49-F238E27FC236}">
                <a16:creationId xmlns:a16="http://schemas.microsoft.com/office/drawing/2014/main" id="{B620A016-1EBE-426A-BB19-9671229484A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 name="Date Placeholder 1">
            <a:extLst>
              <a:ext uri="{FF2B5EF4-FFF2-40B4-BE49-F238E27FC236}">
                <a16:creationId xmlns:a16="http://schemas.microsoft.com/office/drawing/2014/main" id="{AADFA4C3-C577-4944-B23B-0E8CEECA00FE}"/>
              </a:ext>
            </a:extLst>
          </p:cNvPr>
          <p:cNvSpPr>
            <a:spLocks noGrp="1"/>
          </p:cNvSpPr>
          <p:nvPr>
            <p:ph type="dt" sz="half" idx="10"/>
          </p:nvPr>
        </p:nvSpPr>
        <p:spPr/>
        <p:txBody>
          <a:bodyPr/>
          <a:lstStyle/>
          <a:p>
            <a:r>
              <a:rPr lang="en-US"/>
              <a:t>[Date]</a:t>
            </a:r>
          </a:p>
        </p:txBody>
      </p:sp>
      <p:sp>
        <p:nvSpPr>
          <p:cNvPr id="6" name="Footer Placeholder 5">
            <a:extLst>
              <a:ext uri="{FF2B5EF4-FFF2-40B4-BE49-F238E27FC236}">
                <a16:creationId xmlns:a16="http://schemas.microsoft.com/office/drawing/2014/main" id="{EE548FBC-C180-4348-924F-1AD0DE33EC94}"/>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7" name="Slide Number Placeholder 6">
            <a:extLst>
              <a:ext uri="{FF2B5EF4-FFF2-40B4-BE49-F238E27FC236}">
                <a16:creationId xmlns:a16="http://schemas.microsoft.com/office/drawing/2014/main" id="{C2993164-8F12-4A57-BCB2-ECAB88B102D4}"/>
              </a:ext>
            </a:extLst>
          </p:cNvPr>
          <p:cNvSpPr>
            <a:spLocks noGrp="1"/>
          </p:cNvSpPr>
          <p:nvPr>
            <p:ph type="sldNum" sz="quarter" idx="12"/>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26700173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1.xml><?xml version="1.0" encoding="utf-8"?>
<p:sldLayout xmlns:a="http://schemas.openxmlformats.org/drawingml/2006/main" xmlns:r="http://schemas.openxmlformats.org/officeDocument/2006/relationships" xmlns:p="http://schemas.openxmlformats.org/presentationml/2006/main" showMasterSp="0" preserve="1">
  <p:cSld name="Dark - Data Texture 07 Blank">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8B6F3C-673A-2C4F-BDD8-A174DA9D4B4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C6ADE0F8-03AA-E84C-A08A-799EE14D7C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 name="Date Placeholder 1">
            <a:extLst>
              <a:ext uri="{FF2B5EF4-FFF2-40B4-BE49-F238E27FC236}">
                <a16:creationId xmlns:a16="http://schemas.microsoft.com/office/drawing/2014/main" id="{A2DF2B49-8199-43EF-9C31-2EE3E2278A8F}"/>
              </a:ext>
            </a:extLst>
          </p:cNvPr>
          <p:cNvSpPr>
            <a:spLocks noGrp="1"/>
          </p:cNvSpPr>
          <p:nvPr>
            <p:ph type="dt" sz="half" idx="10"/>
          </p:nvPr>
        </p:nvSpPr>
        <p:spPr/>
        <p:txBody>
          <a:bodyPr/>
          <a:lstStyle/>
          <a:p>
            <a:r>
              <a:rPr lang="en-US"/>
              <a:t>[Date]</a:t>
            </a:r>
          </a:p>
        </p:txBody>
      </p:sp>
      <p:sp>
        <p:nvSpPr>
          <p:cNvPr id="6" name="Footer Placeholder 5">
            <a:extLst>
              <a:ext uri="{FF2B5EF4-FFF2-40B4-BE49-F238E27FC236}">
                <a16:creationId xmlns:a16="http://schemas.microsoft.com/office/drawing/2014/main" id="{C290A680-202A-4EB8-8426-F81FE6C12DD2}"/>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7" name="Slide Number Placeholder 6">
            <a:extLst>
              <a:ext uri="{FF2B5EF4-FFF2-40B4-BE49-F238E27FC236}">
                <a16:creationId xmlns:a16="http://schemas.microsoft.com/office/drawing/2014/main" id="{81D7B772-BB21-406A-A2FE-5A71474672A4}"/>
              </a:ext>
            </a:extLst>
          </p:cNvPr>
          <p:cNvSpPr>
            <a:spLocks noGrp="1"/>
          </p:cNvSpPr>
          <p:nvPr>
            <p:ph type="sldNum" sz="quarter" idx="12"/>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36590911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2.xml><?xml version="1.0" encoding="utf-8"?>
<p:sldLayout xmlns:a="http://schemas.openxmlformats.org/drawingml/2006/main" xmlns:r="http://schemas.openxmlformats.org/officeDocument/2006/relationships" xmlns:p="http://schemas.openxmlformats.org/presentationml/2006/main" showMasterSp="0" preserve="1">
  <p:cSld name="Light - Data Texture 16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8A9AF7-F5CE-844F-BBE4-0C983CB99BB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F89127AD-303E-4148-925B-F8D854942DC9}"/>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6077CD67-74FC-43EC-912B-8B74B34E5B81}"/>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AC119101-EC6A-4B95-9940-BAB31432AD02}"/>
              </a:ext>
            </a:extLst>
          </p:cNvPr>
          <p:cNvSpPr>
            <a:spLocks noGrp="1"/>
          </p:cNvSpPr>
          <p:nvPr>
            <p:ph type="sldNum" sz="quarter" idx="12"/>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35790136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3.xml><?xml version="1.0" encoding="utf-8"?>
<p:sldLayout xmlns:a="http://schemas.openxmlformats.org/drawingml/2006/main" xmlns:r="http://schemas.openxmlformats.org/officeDocument/2006/relationships" xmlns:p="http://schemas.openxmlformats.org/presentationml/2006/main" showMasterSp="0" preserve="1">
  <p:cSld name="Dark - Data Texture 16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CF9FCE-AE1C-564C-8F89-B5CD38A47D6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DBAE7266-CBC0-47D9-85A0-91E011093819}"/>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E8638588-07BC-4F98-97FA-975AE1443B66}"/>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848B57A4-1EA3-47FA-AD37-31BB82676BA8}"/>
              </a:ext>
            </a:extLst>
          </p:cNvPr>
          <p:cNvSpPr>
            <a:spLocks noGrp="1"/>
          </p:cNvSpPr>
          <p:nvPr>
            <p:ph type="sldNum" sz="quarter" idx="12"/>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29889325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4.xml><?xml version="1.0" encoding="utf-8"?>
<p:sldLayout xmlns:a="http://schemas.openxmlformats.org/drawingml/2006/main" xmlns:r="http://schemas.openxmlformats.org/officeDocument/2006/relationships" xmlns:p="http://schemas.openxmlformats.org/presentationml/2006/main" showMasterSp="0" preserve="1">
  <p:cSld name="Light - Data Texture 19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7712D2-1637-4940-A323-42EBA61AD5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34BA956C-AFD4-4D95-9304-BB81E2E12CC5}"/>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C49782E6-C6D7-4588-8CDE-8BB252C535B1}"/>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7AD6286E-40B3-4954-877E-F88E2191B41D}"/>
              </a:ext>
            </a:extLst>
          </p:cNvPr>
          <p:cNvSpPr>
            <a:spLocks noGrp="1"/>
          </p:cNvSpPr>
          <p:nvPr>
            <p:ph type="sldNum" sz="quarter" idx="12"/>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12063685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5.xml><?xml version="1.0" encoding="utf-8"?>
<p:sldLayout xmlns:a="http://schemas.openxmlformats.org/drawingml/2006/main" xmlns:r="http://schemas.openxmlformats.org/officeDocument/2006/relationships" xmlns:p="http://schemas.openxmlformats.org/presentationml/2006/main" showMasterSp="0" preserve="1">
  <p:cSld name="Dark - Data Texture 19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D5B665-2B39-6645-BF1F-C5F9BD830A6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8A7CFD62-A920-45CB-9691-083BA5642432}"/>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8C4B8371-BFE0-4C4C-9EC8-651A59790856}"/>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BBC47787-CD64-4386-A100-73FB94F88CFA}"/>
              </a:ext>
            </a:extLst>
          </p:cNvPr>
          <p:cNvSpPr>
            <a:spLocks noGrp="1"/>
          </p:cNvSpPr>
          <p:nvPr>
            <p:ph type="sldNum" sz="quarter" idx="12"/>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32678695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6.xml><?xml version="1.0" encoding="utf-8"?>
<p:sldLayout xmlns:a="http://schemas.openxmlformats.org/drawingml/2006/main" xmlns:r="http://schemas.openxmlformats.org/officeDocument/2006/relationships" xmlns:p="http://schemas.openxmlformats.org/presentationml/2006/main" preserve="1" userDrawn="1">
  <p:cSld name="Light - Title and Content">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a:t>[Date]</a:t>
            </a:r>
          </a:p>
        </p:txBody>
      </p:sp>
      <p:sp>
        <p:nvSpPr>
          <p:cNvPr id="4" name="Title 3">
            <a:extLst>
              <a:ext uri="{FF2B5EF4-FFF2-40B4-BE49-F238E27FC236}">
                <a16:creationId xmlns:a16="http://schemas.microsoft.com/office/drawing/2014/main" id="{2F13852C-D243-4D5A-B7E1-09812A4D6444}"/>
              </a:ext>
            </a:extLst>
          </p:cNvPr>
          <p:cNvSpPr>
            <a:spLocks noGrp="1"/>
          </p:cNvSpPr>
          <p:nvPr>
            <p:ph type="title" hasCustomPrompt="1"/>
          </p:nvPr>
        </p:nvSpPr>
        <p:spPr/>
        <p:txBody>
          <a:bodyPr/>
          <a:lstStyle>
            <a:lvl1pPr>
              <a:defRPr/>
            </a:lvl1pPr>
          </a:lstStyle>
          <a:p>
            <a:r>
              <a:rPr lang="en-US" dirty="0"/>
              <a:t>Title</a:t>
            </a:r>
          </a:p>
        </p:txBody>
      </p:sp>
      <p:sp>
        <p:nvSpPr>
          <p:cNvPr id="6" name="Content Placeholder 5">
            <a:extLst>
              <a:ext uri="{FF2B5EF4-FFF2-40B4-BE49-F238E27FC236}">
                <a16:creationId xmlns:a16="http://schemas.microsoft.com/office/drawing/2014/main" id="{5C7F3825-1D38-4C39-8F70-C060E9BEE3D2}"/>
              </a:ext>
            </a:extLst>
          </p:cNvPr>
          <p:cNvSpPr>
            <a:spLocks noGrp="1"/>
          </p:cNvSpPr>
          <p:nvPr>
            <p:ph sz="quarter" idx="13"/>
          </p:nvPr>
        </p:nvSpPr>
        <p:spPr>
          <a:xfrm>
            <a:off x="762000" y="1609725"/>
            <a:ext cx="10687050"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4742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480">
          <p15:clr>
            <a:srgbClr val="FBAE40"/>
          </p15:clr>
        </p15:guide>
      </p15:sldGuideLst>
    </p:ext>
  </p:extLst>
</p:sldLayout>
</file>

<file path=ppt/slideLayouts/slideLayout487.xml><?xml version="1.0" encoding="utf-8"?>
<p:sldLayout xmlns:a="http://schemas.openxmlformats.org/drawingml/2006/main" xmlns:r="http://schemas.openxmlformats.org/officeDocument/2006/relationships" xmlns:p="http://schemas.openxmlformats.org/presentationml/2006/main" preserve="1" userDrawn="1">
  <p:cSld name="Dark - Title and Content">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a:t>[Date]</a:t>
            </a:r>
          </a:p>
        </p:txBody>
      </p:sp>
      <p:sp>
        <p:nvSpPr>
          <p:cNvPr id="2" name="Title 1">
            <a:extLst>
              <a:ext uri="{FF2B5EF4-FFF2-40B4-BE49-F238E27FC236}">
                <a16:creationId xmlns:a16="http://schemas.microsoft.com/office/drawing/2014/main" id="{12612D05-859A-4FDE-924B-FB91696215EA}"/>
              </a:ext>
            </a:extLst>
          </p:cNvPr>
          <p:cNvSpPr>
            <a:spLocks noGrp="1"/>
          </p:cNvSpPr>
          <p:nvPr>
            <p:ph type="title" hasCustomPrompt="1"/>
          </p:nvPr>
        </p:nvSpPr>
        <p:spPr/>
        <p:txBody>
          <a:bodyPr/>
          <a:lstStyle>
            <a:lvl1pPr>
              <a:defRPr/>
            </a:lvl1pPr>
          </a:lstStyle>
          <a:p>
            <a:r>
              <a:rPr lang="en-US" dirty="0"/>
              <a:t>Title</a:t>
            </a:r>
          </a:p>
        </p:txBody>
      </p:sp>
      <p:sp>
        <p:nvSpPr>
          <p:cNvPr id="6" name="Content Placeholder 5">
            <a:extLst>
              <a:ext uri="{FF2B5EF4-FFF2-40B4-BE49-F238E27FC236}">
                <a16:creationId xmlns:a16="http://schemas.microsoft.com/office/drawing/2014/main" id="{437BB3CE-1E42-4557-A754-EAB09439D6F8}"/>
              </a:ext>
            </a:extLst>
          </p:cNvPr>
          <p:cNvSpPr>
            <a:spLocks noGrp="1"/>
          </p:cNvSpPr>
          <p:nvPr>
            <p:ph sz="quarter" idx="13"/>
          </p:nvPr>
        </p:nvSpPr>
        <p:spPr>
          <a:xfrm>
            <a:off x="762000" y="1609725"/>
            <a:ext cx="1067752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44543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8.xml><?xml version="1.0" encoding="utf-8"?>
<p:sldLayout xmlns:a="http://schemas.openxmlformats.org/drawingml/2006/main" xmlns:r="http://schemas.openxmlformats.org/officeDocument/2006/relationships" xmlns:p="http://schemas.openxmlformats.org/presentationml/2006/main" preserve="1" userDrawn="1">
  <p:cSld name="Light - Safe Harbor">
    <p:spTree>
      <p:nvGrpSpPr>
        <p:cNvPr id="1" name=""/>
        <p:cNvGrpSpPr/>
        <p:nvPr/>
      </p:nvGrpSpPr>
      <p:grpSpPr>
        <a:xfrm>
          <a:off x="0" y="0"/>
          <a:ext cx="0" cy="0"/>
          <a:chOff x="0" y="0"/>
          <a:chExt cx="0" cy="0"/>
        </a:xfrm>
      </p:grpSpPr>
      <p:sp>
        <p:nvSpPr>
          <p:cNvPr id="13" name="Title">
            <a:extLst>
              <a:ext uri="{FF2B5EF4-FFF2-40B4-BE49-F238E27FC236}">
                <a16:creationId xmlns:a16="http://schemas.microsoft.com/office/drawing/2014/main" id="{F7C5FACA-CB69-F341-96EC-260102929140}"/>
              </a:ext>
            </a:extLst>
          </p:cNvPr>
          <p:cNvSpPr txBox="1"/>
          <p:nvPr userDrawn="1"/>
        </p:nvSpPr>
        <p:spPr>
          <a:xfrm>
            <a:off x="766762" y="18415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a:solidFill>
                  <a:schemeClr val="tx1"/>
                </a:solidFill>
                <a:latin typeface="+mn-lt"/>
              </a:rPr>
              <a:t>Safe harbor statement</a:t>
            </a:r>
          </a:p>
        </p:txBody>
      </p:sp>
      <p:sp>
        <p:nvSpPr>
          <p:cNvPr id="14" name="Text Field">
            <a:extLst>
              <a:ext uri="{FF2B5EF4-FFF2-40B4-BE49-F238E27FC236}">
                <a16:creationId xmlns:a16="http://schemas.microsoft.com/office/drawing/2014/main" id="{EA78FDD8-084D-2D41-A37D-7DE0C431B1DA}"/>
              </a:ext>
            </a:extLst>
          </p:cNvPr>
          <p:cNvSpPr txBox="1"/>
          <p:nvPr userDrawn="1"/>
        </p:nvSpPr>
        <p:spPr>
          <a:xfrm>
            <a:off x="766762" y="1608421"/>
            <a:ext cx="7987939" cy="2492990"/>
          </a:xfrm>
          <a:prstGeom prst="rect">
            <a:avLst/>
          </a:prstGeom>
          <a:noFill/>
        </p:spPr>
        <p:txBody>
          <a:bodyPr wrap="square" lIns="0" tIns="0" rIns="0" bIns="0" rtlCol="0">
            <a:spAutoFit/>
          </a:bodyPr>
          <a:lstStyle/>
          <a:p>
            <a:r>
              <a:rPr lang="en-US" sz="1800" b="0" i="0" u="none" strike="noStrike" kern="1200">
                <a:solidFill>
                  <a:schemeClr val="tx1"/>
                </a:solidFill>
                <a:effectLst/>
                <a:latin typeface="+mn-lt"/>
                <a:ea typeface="+mn-ea"/>
                <a:cs typeface="+mn-cs"/>
              </a:rPr>
              <a:t>As of August 2020, for most presentations, a safe harbor statement is no longer required, and you will not need to use this slide.  </a:t>
            </a:r>
            <a:br>
              <a:rPr lang="en-US" sz="1800" b="0" i="0" u="none" strike="noStrike" kern="1200">
                <a:solidFill>
                  <a:schemeClr val="tx1"/>
                </a:solidFill>
                <a:effectLst/>
                <a:latin typeface="+mn-lt"/>
                <a:ea typeface="+mn-ea"/>
                <a:cs typeface="+mn-cs"/>
              </a:rPr>
            </a:br>
            <a:endParaRPr lang="en-US" sz="1800" b="0" i="0" u="none" strike="noStrike" kern="1200">
              <a:solidFill>
                <a:schemeClr val="tx1"/>
              </a:solidFill>
              <a:effectLst/>
              <a:latin typeface="+mn-lt"/>
              <a:ea typeface="+mn-ea"/>
              <a:cs typeface="+mn-cs"/>
            </a:endParaRPr>
          </a:p>
          <a:p>
            <a:r>
              <a:rPr lang="en-US" sz="1800" b="0" i="0" u="none" strike="noStrike" kern="1200">
                <a:solidFill>
                  <a:schemeClr val="tx1"/>
                </a:solidFill>
                <a:effectLst/>
                <a:latin typeface="+mn-lt"/>
                <a:ea typeface="+mn-ea"/>
                <a:cs typeface="+mn-cs"/>
              </a:rPr>
              <a:t>The forward looking statement safe harbor slide is required ONLY for external presentations that pertain to: product launches, executive presentations and keynotes at major events, and any event attended by financial analysts.</a:t>
            </a:r>
          </a:p>
          <a:p>
            <a:endParaRPr lang="en-US" sz="1800" b="0" i="0" u="none" strike="noStrike" kern="1200">
              <a:solidFill>
                <a:schemeClr val="tx1"/>
              </a:solidFill>
              <a:effectLst/>
              <a:latin typeface="+mn-lt"/>
              <a:ea typeface="+mn-ea"/>
              <a:cs typeface="+mn-cs"/>
            </a:endParaRPr>
          </a:p>
          <a:p>
            <a:r>
              <a:rPr lang="en-US"/>
              <a:t>The notice is available at the </a:t>
            </a:r>
            <a:r>
              <a:rPr lang="en-US" u="sng">
                <a:solidFill>
                  <a:srgbClr val="2C5967"/>
                </a:solidFill>
                <a:hlinkClick r:id="rId2">
                  <a:extLst>
                    <a:ext uri="{A12FA001-AC4F-418D-AE19-62706E023703}">
                      <ahyp:hlinkClr xmlns:ahyp="http://schemas.microsoft.com/office/drawing/2018/hyperlinkcolor" val="tx"/>
                    </a:ext>
                  </a:extLst>
                </a:hlinkClick>
              </a:rPr>
              <a:t>Safe Harbor Confluence Page</a:t>
            </a:r>
            <a:endParaRPr lang="en-US">
              <a:solidFill>
                <a:srgbClr val="2C5967"/>
              </a:solidFill>
            </a:endParaRPr>
          </a:p>
          <a:p>
            <a:r>
              <a:rPr lang="en-US"/>
              <a:t>Contact for Forward Looking Statement: </a:t>
            </a:r>
            <a:r>
              <a:rPr lang="en-US" u="sng">
                <a:solidFill>
                  <a:srgbClr val="2C5967"/>
                </a:solidFill>
                <a:hlinkClick r:id="rId3">
                  <a:extLst>
                    <a:ext uri="{A12FA001-AC4F-418D-AE19-62706E023703}">
                      <ahyp:hlinkClr xmlns:ahyp="http://schemas.microsoft.com/office/drawing/2018/hyperlinkcolor" val="tx"/>
                    </a:ext>
                  </a:extLst>
                </a:hlinkClick>
              </a:rPr>
              <a:t>quietperiod_ww_grp@oracle.com</a:t>
            </a:r>
            <a:endParaRPr lang="en-US">
              <a:solidFill>
                <a:srgbClr val="2C5967"/>
              </a:solidFill>
            </a:endParaRPr>
          </a:p>
        </p:txBody>
      </p:sp>
      <p:pic>
        <p:nvPicPr>
          <p:cNvPr id="10" name="Cloud">
            <a:extLst>
              <a:ext uri="{FF2B5EF4-FFF2-40B4-BE49-F238E27FC236}">
                <a16:creationId xmlns:a16="http://schemas.microsoft.com/office/drawing/2014/main" id="{2FCEE6FC-E7A1-9745-9FBA-161384F6B8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bwMode="invGray">
          <a:xfrm>
            <a:off x="6204017" y="3432466"/>
            <a:ext cx="5987981" cy="2780569"/>
          </a:xfrm>
          <a:prstGeom prst="rect">
            <a:avLst/>
          </a:prstGeom>
        </p:spPr>
      </p:pic>
      <p:sp>
        <p:nvSpPr>
          <p:cNvPr id="2" name="Date Placeholder 1">
            <a:extLst>
              <a:ext uri="{FF2B5EF4-FFF2-40B4-BE49-F238E27FC236}">
                <a16:creationId xmlns:a16="http://schemas.microsoft.com/office/drawing/2014/main" id="{7D96628B-0EF0-416B-9E8E-3931DFCB9120}"/>
              </a:ext>
            </a:extLst>
          </p:cNvPr>
          <p:cNvSpPr>
            <a:spLocks noGrp="1"/>
          </p:cNvSpPr>
          <p:nvPr>
            <p:ph type="dt" sz="half" idx="10"/>
          </p:nvPr>
        </p:nvSpPr>
        <p:spPr/>
        <p:txBody>
          <a:bodyPr/>
          <a:lstStyle/>
          <a:p>
            <a:r>
              <a:rPr lang="en-US"/>
              <a:t>[Date]</a:t>
            </a:r>
          </a:p>
        </p:txBody>
      </p:sp>
      <p:sp>
        <p:nvSpPr>
          <p:cNvPr id="3" name="Footer Placeholder 2">
            <a:extLst>
              <a:ext uri="{FF2B5EF4-FFF2-40B4-BE49-F238E27FC236}">
                <a16:creationId xmlns:a16="http://schemas.microsoft.com/office/drawing/2014/main" id="{72B72738-3834-418C-9636-B18B1A1825FD}"/>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4" name="Slide Number Placeholder 3">
            <a:extLst>
              <a:ext uri="{FF2B5EF4-FFF2-40B4-BE49-F238E27FC236}">
                <a16:creationId xmlns:a16="http://schemas.microsoft.com/office/drawing/2014/main" id="{95C840CC-B289-4EEE-9D6C-A6440E6863B5}"/>
              </a:ext>
            </a:extLst>
          </p:cNvPr>
          <p:cNvSpPr>
            <a:spLocks noGrp="1"/>
          </p:cNvSpPr>
          <p:nvPr>
            <p:ph type="sldNum" sz="quarter" idx="12"/>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4141748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9.xml><?xml version="1.0" encoding="utf-8"?>
<p:sldLayout xmlns:a="http://schemas.openxmlformats.org/drawingml/2006/main" xmlns:r="http://schemas.openxmlformats.org/officeDocument/2006/relationships" xmlns:p="http://schemas.openxmlformats.org/presentationml/2006/main" preserve="1" userDrawn="1">
  <p:cSld name="Dark - Safe Harbor">
    <p:spTree>
      <p:nvGrpSpPr>
        <p:cNvPr id="1" name=""/>
        <p:cNvGrpSpPr/>
        <p:nvPr/>
      </p:nvGrpSpPr>
      <p:grpSpPr>
        <a:xfrm>
          <a:off x="0" y="0"/>
          <a:ext cx="0" cy="0"/>
          <a:chOff x="0" y="0"/>
          <a:chExt cx="0" cy="0"/>
        </a:xfrm>
      </p:grpSpPr>
      <p:pic>
        <p:nvPicPr>
          <p:cNvPr id="11" name="Cloud">
            <a:extLst>
              <a:ext uri="{FF2B5EF4-FFF2-40B4-BE49-F238E27FC236}">
                <a16:creationId xmlns:a16="http://schemas.microsoft.com/office/drawing/2014/main" id="{3BD55515-3A50-4D53-9758-E4F305E6BEB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bwMode="invGray">
          <a:xfrm>
            <a:off x="6204017" y="3432466"/>
            <a:ext cx="5987981" cy="2780570"/>
          </a:xfrm>
          <a:prstGeom prst="rect">
            <a:avLst/>
          </a:prstGeom>
        </p:spPr>
      </p:pic>
      <p:sp>
        <p:nvSpPr>
          <p:cNvPr id="9" name="Title">
            <a:extLst>
              <a:ext uri="{FF2B5EF4-FFF2-40B4-BE49-F238E27FC236}">
                <a16:creationId xmlns:a16="http://schemas.microsoft.com/office/drawing/2014/main" id="{6F52D25E-1040-40B8-8DE7-5AFF601E5501}"/>
              </a:ext>
            </a:extLst>
          </p:cNvPr>
          <p:cNvSpPr txBox="1"/>
          <p:nvPr userDrawn="1"/>
        </p:nvSpPr>
        <p:spPr>
          <a:xfrm>
            <a:off x="766762" y="18415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a:solidFill>
                  <a:schemeClr val="tx1"/>
                </a:solidFill>
                <a:latin typeface="+mn-lt"/>
              </a:rPr>
              <a:t>Safe harbor statement</a:t>
            </a:r>
          </a:p>
        </p:txBody>
      </p:sp>
      <p:sp>
        <p:nvSpPr>
          <p:cNvPr id="2" name="Date Placeholder 1">
            <a:extLst>
              <a:ext uri="{FF2B5EF4-FFF2-40B4-BE49-F238E27FC236}">
                <a16:creationId xmlns:a16="http://schemas.microsoft.com/office/drawing/2014/main" id="{34E5158B-9671-4B44-944A-98679C6CF86D}"/>
              </a:ext>
            </a:extLst>
          </p:cNvPr>
          <p:cNvSpPr>
            <a:spLocks noGrp="1"/>
          </p:cNvSpPr>
          <p:nvPr>
            <p:ph type="dt" sz="half" idx="10"/>
          </p:nvPr>
        </p:nvSpPr>
        <p:spPr/>
        <p:txBody>
          <a:bodyPr/>
          <a:lstStyle/>
          <a:p>
            <a:r>
              <a:rPr lang="en-US"/>
              <a:t>[Date]</a:t>
            </a:r>
          </a:p>
        </p:txBody>
      </p:sp>
      <p:sp>
        <p:nvSpPr>
          <p:cNvPr id="3" name="Footer Placeholder 2">
            <a:extLst>
              <a:ext uri="{FF2B5EF4-FFF2-40B4-BE49-F238E27FC236}">
                <a16:creationId xmlns:a16="http://schemas.microsoft.com/office/drawing/2014/main" id="{10E87A33-7FAE-4B90-BB38-5DBBD051B0DD}"/>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4" name="Slide Number Placeholder 3">
            <a:extLst>
              <a:ext uri="{FF2B5EF4-FFF2-40B4-BE49-F238E27FC236}">
                <a16:creationId xmlns:a16="http://schemas.microsoft.com/office/drawing/2014/main" id="{F5441799-4659-4B49-A776-C19D91554F92}"/>
              </a:ext>
            </a:extLst>
          </p:cNvPr>
          <p:cNvSpPr>
            <a:spLocks noGrp="1"/>
          </p:cNvSpPr>
          <p:nvPr>
            <p:ph type="sldNum" sz="quarter" idx="12"/>
          </p:nvPr>
        </p:nvSpPr>
        <p:spPr/>
        <p:txBody>
          <a:bodyPr/>
          <a:lstStyle/>
          <a:p>
            <a:fld id="{345D60D9-5372-5F40-9443-0F9AE5BDC3C8}" type="slidenum">
              <a:rPr lang="en-US" smtClean="0"/>
              <a:pPr/>
              <a:t>‹#›</a:t>
            </a:fld>
            <a:endParaRPr lang="en-US"/>
          </a:p>
        </p:txBody>
      </p:sp>
      <p:sp>
        <p:nvSpPr>
          <p:cNvPr id="8" name="Text Field">
            <a:extLst>
              <a:ext uri="{FF2B5EF4-FFF2-40B4-BE49-F238E27FC236}">
                <a16:creationId xmlns:a16="http://schemas.microsoft.com/office/drawing/2014/main" id="{CD41643C-378D-6F4E-A789-77549A3D0468}"/>
              </a:ext>
            </a:extLst>
          </p:cNvPr>
          <p:cNvSpPr txBox="1"/>
          <p:nvPr userDrawn="1"/>
        </p:nvSpPr>
        <p:spPr>
          <a:xfrm>
            <a:off x="766762" y="1608421"/>
            <a:ext cx="7987939" cy="2492990"/>
          </a:xfrm>
          <a:prstGeom prst="rect">
            <a:avLst/>
          </a:prstGeom>
          <a:noFill/>
        </p:spPr>
        <p:txBody>
          <a:bodyPr wrap="square" lIns="0" tIns="0" rIns="0" bIns="0" rtlCol="0">
            <a:spAutoFit/>
          </a:bodyPr>
          <a:lstStyle/>
          <a:p>
            <a:r>
              <a:rPr lang="en-US" sz="1800" b="0" i="0" u="none" strike="noStrike" kern="1200">
                <a:solidFill>
                  <a:schemeClr val="tx1"/>
                </a:solidFill>
                <a:effectLst/>
                <a:latin typeface="+mn-lt"/>
                <a:ea typeface="+mn-ea"/>
                <a:cs typeface="+mn-cs"/>
              </a:rPr>
              <a:t>As of August 2020, for most presentations, a safe harbor statement is no longer required, and you will not need to use this slide.  </a:t>
            </a:r>
            <a:br>
              <a:rPr lang="en-US" sz="1800" b="0" i="0" u="none" strike="noStrike" kern="1200">
                <a:solidFill>
                  <a:schemeClr val="tx1"/>
                </a:solidFill>
                <a:effectLst/>
                <a:latin typeface="+mn-lt"/>
                <a:ea typeface="+mn-ea"/>
                <a:cs typeface="+mn-cs"/>
              </a:rPr>
            </a:br>
            <a:endParaRPr lang="en-US" sz="1800" b="0" i="0" u="none" strike="noStrike" kern="1200">
              <a:solidFill>
                <a:schemeClr val="tx1"/>
              </a:solidFill>
              <a:effectLst/>
              <a:latin typeface="+mn-lt"/>
              <a:ea typeface="+mn-ea"/>
              <a:cs typeface="+mn-cs"/>
            </a:endParaRPr>
          </a:p>
          <a:p>
            <a:r>
              <a:rPr lang="en-US" sz="1800" b="0" i="0" u="none" strike="noStrike" kern="1200">
                <a:solidFill>
                  <a:schemeClr val="tx1"/>
                </a:solidFill>
                <a:effectLst/>
                <a:latin typeface="+mn-lt"/>
                <a:ea typeface="+mn-ea"/>
                <a:cs typeface="+mn-cs"/>
              </a:rPr>
              <a:t>The forward looking statement safe harbor slide is required ONLY for external presentations that pertain to: product launches, executive presentations and keynotes at major events, and any event attended by financial analysts.</a:t>
            </a:r>
          </a:p>
          <a:p>
            <a:endParaRPr lang="en-US" sz="1800" b="0" i="0" u="none" strike="noStrike" kern="1200">
              <a:solidFill>
                <a:schemeClr val="tx1"/>
              </a:solidFill>
              <a:effectLst/>
              <a:latin typeface="+mn-lt"/>
              <a:ea typeface="+mn-ea"/>
              <a:cs typeface="+mn-cs"/>
            </a:endParaRPr>
          </a:p>
          <a:p>
            <a:r>
              <a:rPr lang="en-US"/>
              <a:t>The notice is available at the </a:t>
            </a:r>
            <a:r>
              <a:rPr lang="en-US" u="sng">
                <a:solidFill>
                  <a:srgbClr val="FACD62"/>
                </a:solidFill>
                <a:hlinkClick r:id="rId3">
                  <a:extLst>
                    <a:ext uri="{A12FA001-AC4F-418D-AE19-62706E023703}">
                      <ahyp:hlinkClr xmlns:ahyp="http://schemas.microsoft.com/office/drawing/2018/hyperlinkcolor" val="tx"/>
                    </a:ext>
                  </a:extLst>
                </a:hlinkClick>
              </a:rPr>
              <a:t>Safe Harbor Confluence Page</a:t>
            </a:r>
            <a:endParaRPr lang="en-US">
              <a:solidFill>
                <a:srgbClr val="FACD62"/>
              </a:solidFill>
            </a:endParaRPr>
          </a:p>
          <a:p>
            <a:r>
              <a:rPr lang="en-US"/>
              <a:t>Contact for Forward Looking Statement: </a:t>
            </a:r>
            <a:r>
              <a:rPr lang="en-US" u="sng">
                <a:solidFill>
                  <a:srgbClr val="FACD62"/>
                </a:solidFill>
                <a:hlinkClick r:id="rId4">
                  <a:extLst>
                    <a:ext uri="{A12FA001-AC4F-418D-AE19-62706E023703}">
                      <ahyp:hlinkClr xmlns:ahyp="http://schemas.microsoft.com/office/drawing/2018/hyperlinkcolor" val="tx"/>
                    </a:ext>
                  </a:extLst>
                </a:hlinkClick>
              </a:rPr>
              <a:t>quietperiod_ww_grp@oracle.com</a:t>
            </a:r>
            <a:endParaRPr lang="en-US">
              <a:solidFill>
                <a:srgbClr val="FACD62"/>
              </a:solidFill>
            </a:endParaRPr>
          </a:p>
        </p:txBody>
      </p:sp>
    </p:spTree>
    <p:extLst>
      <p:ext uri="{BB962C8B-B14F-4D97-AF65-F5344CB8AC3E}">
        <p14:creationId xmlns:p14="http://schemas.microsoft.com/office/powerpoint/2010/main" val="11337461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preserve="1" userDrawn="1">
  <p:cSld name="Light - Remote Speak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EE69D29-7337-6248-888D-2A033085262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0000"/>
          <a:stretch/>
        </p:blipFill>
        <p:spPr>
          <a:xfrm>
            <a:off x="4876800" y="0"/>
            <a:ext cx="7315199" cy="6858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385816" y="2351724"/>
            <a:ext cx="6297167"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38581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pic>
        <p:nvPicPr>
          <p:cNvPr id="10" name="OTag">
            <a:extLst>
              <a:ext uri="{FF2B5EF4-FFF2-40B4-BE49-F238E27FC236}">
                <a16:creationId xmlns:a16="http://schemas.microsoft.com/office/drawing/2014/main" id="{3CE1CF95-2ED4-4044-A052-7E6E1867A5F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Picture Placeholder 2">
            <a:extLst>
              <a:ext uri="{FF2B5EF4-FFF2-40B4-BE49-F238E27FC236}">
                <a16:creationId xmlns:a16="http://schemas.microsoft.com/office/drawing/2014/main" id="{32F5E131-FF87-4B2F-9DB6-B4DB095B758D}"/>
              </a:ext>
            </a:extLst>
          </p:cNvPr>
          <p:cNvSpPr>
            <a:spLocks noGrp="1"/>
          </p:cNvSpPr>
          <p:nvPr>
            <p:ph type="pic" sz="quarter" idx="20" hasCustomPrompt="1"/>
          </p:nvPr>
        </p:nvSpPr>
        <p:spPr>
          <a:xfrm>
            <a:off x="0" y="0"/>
            <a:ext cx="4876800" cy="6858000"/>
          </a:xfrm>
        </p:spPr>
        <p:txBody>
          <a:bodyPr anchor="ctr" anchorCtr="1"/>
          <a:lstStyle>
            <a:lvl1pPr>
              <a:defRPr/>
            </a:lvl1pPr>
          </a:lstStyle>
          <a:p>
            <a:r>
              <a:rPr lang="en-US"/>
              <a:t>Click to add image</a:t>
            </a:r>
          </a:p>
        </p:txBody>
      </p:sp>
      <p:sp>
        <p:nvSpPr>
          <p:cNvPr id="2" name="Date Placeholder 1">
            <a:extLst>
              <a:ext uri="{FF2B5EF4-FFF2-40B4-BE49-F238E27FC236}">
                <a16:creationId xmlns:a16="http://schemas.microsoft.com/office/drawing/2014/main" id="{BC86FB79-6AF9-4538-98F2-33825A26DECE}"/>
              </a:ext>
            </a:extLst>
          </p:cNvPr>
          <p:cNvSpPr>
            <a:spLocks noGrp="1"/>
          </p:cNvSpPr>
          <p:nvPr>
            <p:ph type="dt" sz="half" idx="21"/>
          </p:nvPr>
        </p:nvSpPr>
        <p:spPr/>
        <p:txBody>
          <a:bodyPr/>
          <a:lstStyle/>
          <a:p>
            <a:r>
              <a:rPr lang="en-US"/>
              <a:t>[Date]</a:t>
            </a:r>
          </a:p>
        </p:txBody>
      </p:sp>
      <p:sp>
        <p:nvSpPr>
          <p:cNvPr id="7" name="Footer Placeholder 6">
            <a:extLst>
              <a:ext uri="{FF2B5EF4-FFF2-40B4-BE49-F238E27FC236}">
                <a16:creationId xmlns:a16="http://schemas.microsoft.com/office/drawing/2014/main" id="{4D6A4509-AC78-4360-9126-01A3BC6609AC}"/>
              </a:ext>
            </a:extLst>
          </p:cNvPr>
          <p:cNvSpPr>
            <a:spLocks noGrp="1"/>
          </p:cNvSpPr>
          <p:nvPr>
            <p:ph type="ftr" sz="quarter" idx="22"/>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6C2FCDC2-FBB6-46F4-9BD5-AE85C1DC3F2C}"/>
              </a:ext>
            </a:extLst>
          </p:cNvPr>
          <p:cNvSpPr>
            <a:spLocks noGrp="1"/>
          </p:cNvSpPr>
          <p:nvPr>
            <p:ph type="sldNum" sz="quarter" idx="23"/>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3892826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preserve="1" userDrawn="1">
  <p:cSld name="Dark - Remote Speak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CB9AC92-58C2-B14E-81EA-F40548FD48C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0000"/>
          <a:stretch/>
        </p:blipFill>
        <p:spPr>
          <a:xfrm>
            <a:off x="4876798" y="0"/>
            <a:ext cx="7315201" cy="6858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385816" y="2351724"/>
            <a:ext cx="6297167"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38581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pic>
        <p:nvPicPr>
          <p:cNvPr id="10" name="OTag">
            <a:extLst>
              <a:ext uri="{FF2B5EF4-FFF2-40B4-BE49-F238E27FC236}">
                <a16:creationId xmlns:a16="http://schemas.microsoft.com/office/drawing/2014/main" id="{3AA2A5D2-AD0A-4DBD-927A-96DC377BC49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Picture Placeholder 2">
            <a:extLst>
              <a:ext uri="{FF2B5EF4-FFF2-40B4-BE49-F238E27FC236}">
                <a16:creationId xmlns:a16="http://schemas.microsoft.com/office/drawing/2014/main" id="{20FEB6C0-1F5B-4135-8E18-A04A68550D75}"/>
              </a:ext>
            </a:extLst>
          </p:cNvPr>
          <p:cNvSpPr>
            <a:spLocks noGrp="1"/>
          </p:cNvSpPr>
          <p:nvPr>
            <p:ph type="pic" sz="quarter" idx="20" hasCustomPrompt="1"/>
          </p:nvPr>
        </p:nvSpPr>
        <p:spPr>
          <a:xfrm>
            <a:off x="0" y="0"/>
            <a:ext cx="4876800" cy="6858000"/>
          </a:xfrm>
        </p:spPr>
        <p:txBody>
          <a:bodyPr anchor="ctr" anchorCtr="1">
            <a:normAutofit/>
          </a:bodyPr>
          <a:lstStyle>
            <a:lvl1pPr>
              <a:defRPr/>
            </a:lvl1pPr>
          </a:lstStyle>
          <a:p>
            <a:r>
              <a:rPr lang="en-US"/>
              <a:t>Click to add image</a:t>
            </a:r>
          </a:p>
        </p:txBody>
      </p:sp>
      <p:sp>
        <p:nvSpPr>
          <p:cNvPr id="2" name="Date Placeholder 1">
            <a:extLst>
              <a:ext uri="{FF2B5EF4-FFF2-40B4-BE49-F238E27FC236}">
                <a16:creationId xmlns:a16="http://schemas.microsoft.com/office/drawing/2014/main" id="{1522B3ED-CF2C-4067-92C1-D268C952FB0E}"/>
              </a:ext>
            </a:extLst>
          </p:cNvPr>
          <p:cNvSpPr>
            <a:spLocks noGrp="1"/>
          </p:cNvSpPr>
          <p:nvPr>
            <p:ph type="dt" sz="half" idx="21"/>
          </p:nvPr>
        </p:nvSpPr>
        <p:spPr/>
        <p:txBody>
          <a:bodyPr/>
          <a:lstStyle/>
          <a:p>
            <a:r>
              <a:rPr lang="en-US"/>
              <a:t>[Date]</a:t>
            </a:r>
          </a:p>
        </p:txBody>
      </p:sp>
      <p:sp>
        <p:nvSpPr>
          <p:cNvPr id="7" name="Footer Placeholder 6">
            <a:extLst>
              <a:ext uri="{FF2B5EF4-FFF2-40B4-BE49-F238E27FC236}">
                <a16:creationId xmlns:a16="http://schemas.microsoft.com/office/drawing/2014/main" id="{ECE0BF7F-49D0-4680-97A6-57F3353BC736}"/>
              </a:ext>
            </a:extLst>
          </p:cNvPr>
          <p:cNvSpPr>
            <a:spLocks noGrp="1"/>
          </p:cNvSpPr>
          <p:nvPr>
            <p:ph type="ftr" sz="quarter" idx="22"/>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EFD3ACE9-71BB-462A-B503-22DE7B536BD1}"/>
              </a:ext>
            </a:extLst>
          </p:cNvPr>
          <p:cNvSpPr>
            <a:spLocks noGrp="1"/>
          </p:cNvSpPr>
          <p:nvPr>
            <p:ph type="sldNum" sz="quarter" idx="23"/>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5432218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2.xml><?xml version="1.0" encoding="utf-8"?>
<p:sldLayout xmlns:a="http://schemas.openxmlformats.org/drawingml/2006/main" xmlns:r="http://schemas.openxmlformats.org/officeDocument/2006/relationships" xmlns:p="http://schemas.openxmlformats.org/presentationml/2006/main" showMasterSp="0" preserve="1" userDrawn="1">
  <p:cSld name="Light - Quote with Data Texture Background">
    <p:spTree>
      <p:nvGrpSpPr>
        <p:cNvPr id="1" name=""/>
        <p:cNvGrpSpPr/>
        <p:nvPr/>
      </p:nvGrpSpPr>
      <p:grpSpPr>
        <a:xfrm>
          <a:off x="0" y="0"/>
          <a:ext cx="0" cy="0"/>
          <a:chOff x="0" y="0"/>
          <a:chExt cx="0" cy="0"/>
        </a:xfrm>
      </p:grpSpPr>
      <p:pic>
        <p:nvPicPr>
          <p:cNvPr id="26" name="Data Texture Image">
            <a:extLst>
              <a:ext uri="{FF2B5EF4-FFF2-40B4-BE49-F238E27FC236}">
                <a16:creationId xmlns:a16="http://schemas.microsoft.com/office/drawing/2014/main" id="{B04AAB1E-3886-45C0-9EE7-ABD1360D0F2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 y="0"/>
            <a:ext cx="12191998" cy="6857998"/>
          </a:xfrm>
          <a:prstGeom prst="rect">
            <a:avLst/>
          </a:prstGeom>
          <a:ln>
            <a:noFill/>
          </a:ln>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 name="Title">
            <a:extLst>
              <a:ext uri="{FF2B5EF4-FFF2-40B4-BE49-F238E27FC236}">
                <a16:creationId xmlns:a16="http://schemas.microsoft.com/office/drawing/2014/main" id="{BA19B719-F896-40D2-A59B-8E51E7D4BB65}"/>
              </a:ext>
            </a:extLst>
          </p:cNvPr>
          <p:cNvSpPr>
            <a:spLocks noGrp="1"/>
          </p:cNvSpPr>
          <p:nvPr>
            <p:ph type="title" hasCustomPrompt="1"/>
          </p:nvPr>
        </p:nvSpPr>
        <p:spPr>
          <a:xfrm>
            <a:off x="768875" y="1828800"/>
            <a:ext cx="8049200" cy="2026447"/>
          </a:xfrm>
          <a:noFill/>
        </p:spPr>
        <p:txBody>
          <a:bodyPr vert="horz" wrap="square" lIns="0" tIns="0" rIns="0" bIns="0" rtlCol="0" anchor="b" anchorCtr="0">
            <a:noAutofit/>
          </a:bodyPr>
          <a:lstStyle>
            <a:lvl1pPr>
              <a:lnSpc>
                <a:spcPct val="100000"/>
              </a:lnSpc>
              <a:defRPr lang="en-US" sz="3200" b="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7" name="Picture Placeholder 6">
            <a:extLst>
              <a:ext uri="{FF2B5EF4-FFF2-40B4-BE49-F238E27FC236}">
                <a16:creationId xmlns:a16="http://schemas.microsoft.com/office/drawing/2014/main" id="{414A2E81-7AA0-4954-BF7E-C076C41AF7C6}"/>
              </a:ext>
            </a:extLst>
          </p:cNvPr>
          <p:cNvSpPr>
            <a:spLocks noGrp="1"/>
          </p:cNvSpPr>
          <p:nvPr>
            <p:ph type="pic" sz="quarter" idx="41" hasCustomPrompt="1"/>
          </p:nvPr>
        </p:nvSpPr>
        <p:spPr>
          <a:xfrm>
            <a:off x="771067" y="1013988"/>
            <a:ext cx="2944208" cy="814812"/>
          </a:xfrm>
        </p:spPr>
        <p:txBody>
          <a:bodyPr/>
          <a:lstStyle>
            <a:lvl1pPr>
              <a:defRPr/>
            </a:lvl1pPr>
          </a:lstStyle>
          <a:p>
            <a:r>
              <a:rPr lang="en-US"/>
              <a:t>Click to add logo</a:t>
            </a:r>
          </a:p>
        </p:txBody>
      </p:sp>
      <p:sp>
        <p:nvSpPr>
          <p:cNvPr id="6" name="Date Placeholder 5">
            <a:extLst>
              <a:ext uri="{FF2B5EF4-FFF2-40B4-BE49-F238E27FC236}">
                <a16:creationId xmlns:a16="http://schemas.microsoft.com/office/drawing/2014/main" id="{F17ECA2C-4CF8-48ED-893A-2958F9909B90}"/>
              </a:ext>
            </a:extLst>
          </p:cNvPr>
          <p:cNvSpPr>
            <a:spLocks noGrp="1"/>
          </p:cNvSpPr>
          <p:nvPr>
            <p:ph type="dt" sz="half" idx="42"/>
          </p:nvPr>
        </p:nvSpPr>
        <p:spPr/>
        <p:txBody>
          <a:bodyPr/>
          <a:lstStyle/>
          <a:p>
            <a:r>
              <a:rPr lang="en-US"/>
              <a:t>[Date]</a:t>
            </a:r>
          </a:p>
        </p:txBody>
      </p:sp>
      <p:sp>
        <p:nvSpPr>
          <p:cNvPr id="8" name="Footer Placeholder 7">
            <a:extLst>
              <a:ext uri="{FF2B5EF4-FFF2-40B4-BE49-F238E27FC236}">
                <a16:creationId xmlns:a16="http://schemas.microsoft.com/office/drawing/2014/main" id="{144FDBCE-E35C-4859-AD9D-93665BD69FD5}"/>
              </a:ext>
            </a:extLst>
          </p:cNvPr>
          <p:cNvSpPr>
            <a:spLocks noGrp="1"/>
          </p:cNvSpPr>
          <p:nvPr>
            <p:ph type="ftr" sz="quarter" idx="43"/>
          </p:nvPr>
        </p:nvSpPr>
        <p:spPr/>
        <p:txBody>
          <a:bodyPr/>
          <a:lstStyle/>
          <a:p>
            <a:r>
              <a:rPr lang="en-US"/>
              <a:t>Copyright © 2020, Oracle and/or its affiliates  |  Confidential: Internal/Restricted/Highly Restricted</a:t>
            </a:r>
          </a:p>
        </p:txBody>
      </p:sp>
      <p:sp>
        <p:nvSpPr>
          <p:cNvPr id="9" name="Slide Number Placeholder 8">
            <a:extLst>
              <a:ext uri="{FF2B5EF4-FFF2-40B4-BE49-F238E27FC236}">
                <a16:creationId xmlns:a16="http://schemas.microsoft.com/office/drawing/2014/main" id="{0F5130C2-E640-4887-BCA9-090F40084C88}"/>
              </a:ext>
            </a:extLst>
          </p:cNvPr>
          <p:cNvSpPr>
            <a:spLocks noGrp="1"/>
          </p:cNvSpPr>
          <p:nvPr>
            <p:ph type="sldNum" sz="quarter" idx="44"/>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1611715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3.xml><?xml version="1.0" encoding="utf-8"?>
<p:sldLayout xmlns:a="http://schemas.openxmlformats.org/drawingml/2006/main" xmlns:r="http://schemas.openxmlformats.org/officeDocument/2006/relationships" xmlns:p="http://schemas.openxmlformats.org/presentationml/2006/main" showMasterSp="0" preserve="1" userDrawn="1">
  <p:cSld name="Dark - Quote with Data Texture Background">
    <p:bg>
      <p:bgRef idx="1001">
        <a:schemeClr val="bg1"/>
      </p:bgRef>
    </p:bg>
    <p:spTree>
      <p:nvGrpSpPr>
        <p:cNvPr id="1" name=""/>
        <p:cNvGrpSpPr/>
        <p:nvPr/>
      </p:nvGrpSpPr>
      <p:grpSpPr>
        <a:xfrm>
          <a:off x="0" y="0"/>
          <a:ext cx="0" cy="0"/>
          <a:chOff x="0" y="0"/>
          <a:chExt cx="0" cy="0"/>
        </a:xfrm>
      </p:grpSpPr>
      <p:pic>
        <p:nvPicPr>
          <p:cNvPr id="15" name="Data Texture Image">
            <a:extLst>
              <a:ext uri="{FF2B5EF4-FFF2-40B4-BE49-F238E27FC236}">
                <a16:creationId xmlns:a16="http://schemas.microsoft.com/office/drawing/2014/main" id="{8A6273FB-BF91-403E-A6FD-7515A6D8BF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bwMode="invGray">
          <a:xfrm>
            <a:off x="0" y="0"/>
            <a:ext cx="12192000" cy="6858000"/>
          </a:xfrm>
          <a:prstGeom prst="rect">
            <a:avLst/>
          </a:prstGeom>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 name="Quote">
            <a:extLst>
              <a:ext uri="{FF2B5EF4-FFF2-40B4-BE49-F238E27FC236}">
                <a16:creationId xmlns:a16="http://schemas.microsoft.com/office/drawing/2014/main" id="{70860AE5-51F4-4600-B7C5-0FFE1F5EE8BF}"/>
              </a:ext>
            </a:extLst>
          </p:cNvPr>
          <p:cNvSpPr>
            <a:spLocks noGrp="1"/>
          </p:cNvSpPr>
          <p:nvPr>
            <p:ph type="title" hasCustomPrompt="1"/>
          </p:nvPr>
        </p:nvSpPr>
        <p:spPr>
          <a:xfrm>
            <a:off x="768875" y="1828800"/>
            <a:ext cx="8022040" cy="1963350"/>
          </a:xfrm>
          <a:noFill/>
        </p:spPr>
        <p:txBody>
          <a:bodyPr vert="horz" wrap="square" lIns="0" tIns="0" rIns="0" bIns="0" rtlCol="0" anchor="b" anchorCtr="0">
            <a:noAutofit/>
          </a:bodyPr>
          <a:lstStyle>
            <a:lvl1pPr>
              <a:defRPr lang="en-US" sz="3200" b="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10" name="Picture Placeholder 6">
            <a:extLst>
              <a:ext uri="{FF2B5EF4-FFF2-40B4-BE49-F238E27FC236}">
                <a16:creationId xmlns:a16="http://schemas.microsoft.com/office/drawing/2014/main" id="{CF70D2C9-2534-48AA-9A8A-D82D5A31B2F9}"/>
              </a:ext>
            </a:extLst>
          </p:cNvPr>
          <p:cNvSpPr>
            <a:spLocks noGrp="1"/>
          </p:cNvSpPr>
          <p:nvPr>
            <p:ph type="pic" sz="quarter" idx="41" hasCustomPrompt="1"/>
          </p:nvPr>
        </p:nvSpPr>
        <p:spPr>
          <a:xfrm>
            <a:off x="771067" y="1013988"/>
            <a:ext cx="2944208" cy="814812"/>
          </a:xfrm>
        </p:spPr>
        <p:txBody>
          <a:bodyPr/>
          <a:lstStyle>
            <a:lvl1pPr>
              <a:defRPr/>
            </a:lvl1pPr>
          </a:lstStyle>
          <a:p>
            <a:r>
              <a:rPr lang="en-US"/>
              <a:t>Click to add logo</a:t>
            </a:r>
          </a:p>
        </p:txBody>
      </p:sp>
      <p:sp>
        <p:nvSpPr>
          <p:cNvPr id="6" name="Date Placeholder 5">
            <a:extLst>
              <a:ext uri="{FF2B5EF4-FFF2-40B4-BE49-F238E27FC236}">
                <a16:creationId xmlns:a16="http://schemas.microsoft.com/office/drawing/2014/main" id="{4626C9C3-D9C8-4222-B161-D7AF97BC1F41}"/>
              </a:ext>
            </a:extLst>
          </p:cNvPr>
          <p:cNvSpPr>
            <a:spLocks noGrp="1"/>
          </p:cNvSpPr>
          <p:nvPr>
            <p:ph type="dt" sz="half" idx="42"/>
          </p:nvPr>
        </p:nvSpPr>
        <p:spPr/>
        <p:txBody>
          <a:bodyPr/>
          <a:lstStyle/>
          <a:p>
            <a:r>
              <a:rPr lang="en-US"/>
              <a:t>[Date]</a:t>
            </a:r>
          </a:p>
        </p:txBody>
      </p:sp>
      <p:sp>
        <p:nvSpPr>
          <p:cNvPr id="7" name="Footer Placeholder 6">
            <a:extLst>
              <a:ext uri="{FF2B5EF4-FFF2-40B4-BE49-F238E27FC236}">
                <a16:creationId xmlns:a16="http://schemas.microsoft.com/office/drawing/2014/main" id="{C64C126A-0D05-424A-A6C2-80119CEAE618}"/>
              </a:ext>
            </a:extLst>
          </p:cNvPr>
          <p:cNvSpPr>
            <a:spLocks noGrp="1"/>
          </p:cNvSpPr>
          <p:nvPr>
            <p:ph type="ftr" sz="quarter" idx="43"/>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E6D685BD-0D80-40FF-88C3-58BBDF890F03}"/>
              </a:ext>
            </a:extLst>
          </p:cNvPr>
          <p:cNvSpPr>
            <a:spLocks noGrp="1"/>
          </p:cNvSpPr>
          <p:nvPr>
            <p:ph type="sldNum" sz="quarter" idx="44"/>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8584761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4.xml><?xml version="1.0" encoding="utf-8"?>
<p:sldLayout xmlns:a="http://schemas.openxmlformats.org/drawingml/2006/main" xmlns:r="http://schemas.openxmlformats.org/officeDocument/2006/relationships" xmlns:p="http://schemas.openxmlformats.org/presentationml/2006/main" showMasterSp="0" preserve="1" userDrawn="1">
  <p:cSld name="Light - Quote with Picture">
    <p:spTree>
      <p:nvGrpSpPr>
        <p:cNvPr id="1" name=""/>
        <p:cNvGrpSpPr/>
        <p:nvPr/>
      </p:nvGrpSpPr>
      <p:grpSpPr>
        <a:xfrm>
          <a:off x="0" y="0"/>
          <a:ext cx="0" cy="0"/>
          <a:chOff x="0" y="0"/>
          <a:chExt cx="0" cy="0"/>
        </a:xfrm>
      </p:grpSpPr>
      <p:sp>
        <p:nvSpPr>
          <p:cNvPr id="3" name="Quote">
            <a:extLst>
              <a:ext uri="{FF2B5EF4-FFF2-40B4-BE49-F238E27FC236}">
                <a16:creationId xmlns:a16="http://schemas.microsoft.com/office/drawing/2014/main" id="{A13E52A3-3B72-407D-BD94-ADB27B9FCE9C}"/>
              </a:ext>
            </a:extLst>
          </p:cNvPr>
          <p:cNvSpPr>
            <a:spLocks noGrp="1"/>
          </p:cNvSpPr>
          <p:nvPr>
            <p:ph type="title" hasCustomPrompt="1"/>
          </p:nvPr>
        </p:nvSpPr>
        <p:spPr>
          <a:xfrm>
            <a:off x="5372844" y="2434528"/>
            <a:ext cx="6067096" cy="1846659"/>
          </a:xfrm>
          <a:noFill/>
        </p:spPr>
        <p:txBody>
          <a:bodyPr vert="horz" wrap="square" lIns="0" tIns="0" rIns="0" bIns="0" rtlCol="0" anchor="b" anchorCtr="0">
            <a:spAutoFit/>
          </a:bodyPr>
          <a:lstStyle>
            <a:lvl1pPr>
              <a:lnSpc>
                <a:spcPct val="100000"/>
              </a:lnSpc>
              <a:defRPr lang="en-US" sz="3000" b="0" dirty="0">
                <a:latin typeface="+mj-lt"/>
                <a:cs typeface="Oracle Sans" panose="020B0503020204020204" pitchFamily="34" charset="0"/>
              </a:defRPr>
            </a:lvl1pPr>
          </a:lstStyle>
          <a:p>
            <a:pPr lvl="0"/>
            <a:r>
              <a:rPr lang="en-US" dirty="0"/>
              <a:t>“Click to type customer or partner quote surrounded by quotation marks.” Remove/replace placeholder image as needed.</a:t>
            </a:r>
          </a:p>
        </p:txBody>
      </p: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372844" y="4983135"/>
            <a:ext cx="6054629"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372844" y="5320728"/>
            <a:ext cx="6054629" cy="786385"/>
          </a:xfrm>
          <a:prstGeom prst="rect">
            <a:avLst/>
          </a:prstGeom>
        </p:spPr>
        <p:txBody>
          <a:bodyPr>
            <a:noAutofit/>
          </a:bodyPr>
          <a:lstStyle>
            <a:lvl1pPr>
              <a:defRPr/>
            </a:lvl1pPr>
          </a:lstStyle>
          <a:p>
            <a:pPr lvl="0"/>
            <a:r>
              <a:rPr lang="en-US" dirty="0"/>
              <a:t>Additional information if needed</a:t>
            </a:r>
          </a:p>
        </p:txBody>
      </p:sp>
      <p:pic>
        <p:nvPicPr>
          <p:cNvPr id="15" name="OTag">
            <a:extLst>
              <a:ext uri="{FF2B5EF4-FFF2-40B4-BE49-F238E27FC236}">
                <a16:creationId xmlns:a16="http://schemas.microsoft.com/office/drawing/2014/main" id="{D79573CA-7EF3-46CE-91D4-01D1A2F17BE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6" name="TextBox 5">
            <a:extLst>
              <a:ext uri="{FF2B5EF4-FFF2-40B4-BE49-F238E27FC236}">
                <a16:creationId xmlns:a16="http://schemas.microsoft.com/office/drawing/2014/main" id="{A8F9EF32-2876-8841-ADB8-707F8BDB8530}"/>
              </a:ext>
            </a:extLst>
          </p:cNvPr>
          <p:cNvSpPr txBox="1"/>
          <p:nvPr userDrawn="1"/>
        </p:nvSpPr>
        <p:spPr>
          <a:xfrm>
            <a:off x="1295730" y="3244334"/>
            <a:ext cx="2285339" cy="369332"/>
          </a:xfrm>
          <a:prstGeom prst="rect">
            <a:avLst/>
          </a:prstGeom>
          <a:noFill/>
        </p:spPr>
        <p:txBody>
          <a:bodyPr wrap="square" rtlCol="0">
            <a:spAutoFit/>
          </a:bodyPr>
          <a:lstStyle/>
          <a:p>
            <a:r>
              <a:rPr lang="en-US">
                <a:solidFill>
                  <a:schemeClr val="bg2"/>
                </a:solidFill>
              </a:rPr>
              <a:t>Click to add image</a:t>
            </a:r>
          </a:p>
        </p:txBody>
      </p:sp>
      <p:sp>
        <p:nvSpPr>
          <p:cNvPr id="12" name="Picture Placeholder 6">
            <a:extLst>
              <a:ext uri="{FF2B5EF4-FFF2-40B4-BE49-F238E27FC236}">
                <a16:creationId xmlns:a16="http://schemas.microsoft.com/office/drawing/2014/main" id="{48F56FAF-A389-4DEC-BCB5-7C2BCDEBE166}"/>
              </a:ext>
            </a:extLst>
          </p:cNvPr>
          <p:cNvSpPr>
            <a:spLocks noGrp="1" noChangeAspect="1"/>
          </p:cNvSpPr>
          <p:nvPr>
            <p:ph type="pic" sz="quarter" idx="41" hasCustomPrompt="1"/>
          </p:nvPr>
        </p:nvSpPr>
        <p:spPr>
          <a:xfrm>
            <a:off x="5434085" y="1206535"/>
            <a:ext cx="2944208" cy="841248"/>
          </a:xfrm>
        </p:spPr>
        <p:txBody>
          <a:bodyPr anchor="ctr" anchorCtr="1"/>
          <a:lstStyle>
            <a:lvl1pPr>
              <a:defRPr/>
            </a:lvl1pPr>
          </a:lstStyle>
          <a:p>
            <a:r>
              <a:rPr lang="en-US"/>
              <a:t>Click to add logo</a:t>
            </a:r>
          </a:p>
        </p:txBody>
      </p:sp>
      <p:sp>
        <p:nvSpPr>
          <p:cNvPr id="7" name="Picture Placeholder 6">
            <a:extLst>
              <a:ext uri="{FF2B5EF4-FFF2-40B4-BE49-F238E27FC236}">
                <a16:creationId xmlns:a16="http://schemas.microsoft.com/office/drawing/2014/main" id="{6145069B-D056-45AF-BC91-ABDBFD0C3D17}"/>
              </a:ext>
            </a:extLst>
          </p:cNvPr>
          <p:cNvSpPr>
            <a:spLocks noGrp="1"/>
          </p:cNvSpPr>
          <p:nvPr>
            <p:ph type="pic" sz="quarter" idx="42" hasCustomPrompt="1"/>
          </p:nvPr>
        </p:nvSpPr>
        <p:spPr>
          <a:xfrm>
            <a:off x="0" y="0"/>
            <a:ext cx="4876800" cy="6858000"/>
          </a:xfrm>
        </p:spPr>
        <p:txBody>
          <a:bodyPr anchor="ctr" anchorCtr="1"/>
          <a:lstStyle>
            <a:lvl1pPr>
              <a:defRPr/>
            </a:lvl1pPr>
          </a:lstStyle>
          <a:p>
            <a:r>
              <a:rPr lang="en-US"/>
              <a:t>Click to add image</a:t>
            </a:r>
          </a:p>
        </p:txBody>
      </p:sp>
      <p:sp>
        <p:nvSpPr>
          <p:cNvPr id="4" name="Date Placeholder 3">
            <a:extLst>
              <a:ext uri="{FF2B5EF4-FFF2-40B4-BE49-F238E27FC236}">
                <a16:creationId xmlns:a16="http://schemas.microsoft.com/office/drawing/2014/main" id="{F3C7CAF2-5875-4790-8762-15A8CDD16E08}"/>
              </a:ext>
            </a:extLst>
          </p:cNvPr>
          <p:cNvSpPr>
            <a:spLocks noGrp="1"/>
          </p:cNvSpPr>
          <p:nvPr>
            <p:ph type="dt" sz="half" idx="43"/>
          </p:nvPr>
        </p:nvSpPr>
        <p:spPr/>
        <p:txBody>
          <a:bodyPr/>
          <a:lstStyle/>
          <a:p>
            <a:r>
              <a:rPr lang="en-US"/>
              <a:t>[Date]</a:t>
            </a:r>
          </a:p>
        </p:txBody>
      </p:sp>
      <p:sp>
        <p:nvSpPr>
          <p:cNvPr id="5" name="Footer Placeholder 4">
            <a:extLst>
              <a:ext uri="{FF2B5EF4-FFF2-40B4-BE49-F238E27FC236}">
                <a16:creationId xmlns:a16="http://schemas.microsoft.com/office/drawing/2014/main" id="{0F175504-AA80-48D0-ABE0-C3B4B0480FBA}"/>
              </a:ext>
            </a:extLst>
          </p:cNvPr>
          <p:cNvSpPr>
            <a:spLocks noGrp="1"/>
          </p:cNvSpPr>
          <p:nvPr>
            <p:ph type="ftr" sz="quarter" idx="44"/>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FA2E22D8-777D-4A4E-8190-9C7E9654A636}"/>
              </a:ext>
            </a:extLst>
          </p:cNvPr>
          <p:cNvSpPr>
            <a:spLocks noGrp="1"/>
          </p:cNvSpPr>
          <p:nvPr>
            <p:ph type="sldNum" sz="quarter" idx="45"/>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1268939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5.xml><?xml version="1.0" encoding="utf-8"?>
<p:sldLayout xmlns:a="http://schemas.openxmlformats.org/drawingml/2006/main" xmlns:r="http://schemas.openxmlformats.org/officeDocument/2006/relationships" xmlns:p="http://schemas.openxmlformats.org/presentationml/2006/main" showMasterSp="0" preserve="1" userDrawn="1">
  <p:cSld name="Dark - Quote with Picture">
    <p:bg>
      <p:bgRef idx="1001">
        <a:schemeClr val="bg1"/>
      </p:bgRef>
    </p:bg>
    <p:spTree>
      <p:nvGrpSpPr>
        <p:cNvPr id="1" name=""/>
        <p:cNvGrpSpPr/>
        <p:nvPr/>
      </p:nvGrpSpPr>
      <p:grpSpPr>
        <a:xfrm>
          <a:off x="0" y="0"/>
          <a:ext cx="0" cy="0"/>
          <a:chOff x="0" y="0"/>
          <a:chExt cx="0" cy="0"/>
        </a:xfrm>
      </p:grpSpPr>
      <p:sp>
        <p:nvSpPr>
          <p:cNvPr id="3" name="Quote">
            <a:extLst>
              <a:ext uri="{FF2B5EF4-FFF2-40B4-BE49-F238E27FC236}">
                <a16:creationId xmlns:a16="http://schemas.microsoft.com/office/drawing/2014/main" id="{E7972264-22BA-4EDF-A0AC-13C683A7DA78}"/>
              </a:ext>
            </a:extLst>
          </p:cNvPr>
          <p:cNvSpPr>
            <a:spLocks noGrp="1"/>
          </p:cNvSpPr>
          <p:nvPr>
            <p:ph type="title" hasCustomPrompt="1"/>
          </p:nvPr>
        </p:nvSpPr>
        <p:spPr>
          <a:xfrm>
            <a:off x="5378728" y="2435027"/>
            <a:ext cx="6051272" cy="1846659"/>
          </a:xfrm>
          <a:noFill/>
        </p:spPr>
        <p:txBody>
          <a:bodyPr vert="horz" wrap="square" lIns="0" tIns="0" rIns="0" bIns="0" rtlCol="0" anchor="b" anchorCtr="0">
            <a:spAutoFit/>
          </a:bodyPr>
          <a:lstStyle>
            <a:lvl1pPr>
              <a:lnSpc>
                <a:spcPct val="100000"/>
              </a:lnSpc>
              <a:defRPr lang="en-US" sz="3000" b="0">
                <a:latin typeface="+mj-lt"/>
                <a:cs typeface="Oracle Sans" panose="020B0503020204020204" pitchFamily="34" charset="0"/>
              </a:defRPr>
            </a:lvl1pPr>
          </a:lstStyle>
          <a:p>
            <a:pPr lvl="0"/>
            <a:r>
              <a:rPr lang="en-US" dirty="0"/>
              <a:t>“Click to type customer or partner quote surrounded by quotation marks.” Remove/replace placeholder image as needed.</a:t>
            </a:r>
          </a:p>
        </p:txBody>
      </p: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385816" y="4983135"/>
            <a:ext cx="6051272"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385816" y="5320728"/>
            <a:ext cx="6051272" cy="786385"/>
          </a:xfrm>
          <a:prstGeom prst="rect">
            <a:avLst/>
          </a:prstGeom>
        </p:spPr>
        <p:txBody>
          <a:bodyPr>
            <a:noAutofit/>
          </a:bodyPr>
          <a:lstStyle>
            <a:lvl1pPr>
              <a:defRPr/>
            </a:lvl1pPr>
          </a:lstStyle>
          <a:p>
            <a:pPr lvl="0"/>
            <a:r>
              <a:rPr lang="en-US" dirty="0"/>
              <a:t>Additional information if needed</a:t>
            </a:r>
          </a:p>
        </p:txBody>
      </p:sp>
      <p:pic>
        <p:nvPicPr>
          <p:cNvPr id="15" name="OTag">
            <a:extLst>
              <a:ext uri="{FF2B5EF4-FFF2-40B4-BE49-F238E27FC236}">
                <a16:creationId xmlns:a16="http://schemas.microsoft.com/office/drawing/2014/main" id="{0D7B12AA-E756-4885-BD64-8DBE9AAC5A1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2" name="Picture Placeholder 6">
            <a:extLst>
              <a:ext uri="{FF2B5EF4-FFF2-40B4-BE49-F238E27FC236}">
                <a16:creationId xmlns:a16="http://schemas.microsoft.com/office/drawing/2014/main" id="{B09CBC8C-115F-4556-A4E2-129D0E230A87}"/>
              </a:ext>
            </a:extLst>
          </p:cNvPr>
          <p:cNvSpPr>
            <a:spLocks noGrp="1" noChangeAspect="1"/>
          </p:cNvSpPr>
          <p:nvPr>
            <p:ph type="pic" sz="quarter" idx="41" hasCustomPrompt="1"/>
          </p:nvPr>
        </p:nvSpPr>
        <p:spPr>
          <a:xfrm>
            <a:off x="5434085" y="1206535"/>
            <a:ext cx="2944208" cy="841248"/>
          </a:xfrm>
        </p:spPr>
        <p:txBody>
          <a:bodyPr anchor="ctr" anchorCtr="1"/>
          <a:lstStyle>
            <a:lvl1pPr>
              <a:defRPr/>
            </a:lvl1pPr>
          </a:lstStyle>
          <a:p>
            <a:r>
              <a:rPr lang="en-US"/>
              <a:t>Click to add logo</a:t>
            </a:r>
          </a:p>
        </p:txBody>
      </p:sp>
      <p:sp>
        <p:nvSpPr>
          <p:cNvPr id="5" name="Picture Placeholder 4">
            <a:extLst>
              <a:ext uri="{FF2B5EF4-FFF2-40B4-BE49-F238E27FC236}">
                <a16:creationId xmlns:a16="http://schemas.microsoft.com/office/drawing/2014/main" id="{EF3D1FF3-649D-46E2-9FDF-D1A77643F22A}"/>
              </a:ext>
            </a:extLst>
          </p:cNvPr>
          <p:cNvSpPr>
            <a:spLocks noGrp="1"/>
          </p:cNvSpPr>
          <p:nvPr>
            <p:ph type="pic" sz="quarter" idx="42" hasCustomPrompt="1"/>
          </p:nvPr>
        </p:nvSpPr>
        <p:spPr>
          <a:xfrm>
            <a:off x="0" y="0"/>
            <a:ext cx="4876800" cy="6858000"/>
          </a:xfrm>
        </p:spPr>
        <p:txBody>
          <a:bodyPr anchor="ctr" anchorCtr="1"/>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a:lvl1pPr>
          </a:lstStyle>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r>
              <a:rPr lang="en-US"/>
              <a:t>Click to add image</a:t>
            </a:r>
          </a:p>
        </p:txBody>
      </p:sp>
      <p:sp>
        <p:nvSpPr>
          <p:cNvPr id="4" name="Date Placeholder 3">
            <a:extLst>
              <a:ext uri="{FF2B5EF4-FFF2-40B4-BE49-F238E27FC236}">
                <a16:creationId xmlns:a16="http://schemas.microsoft.com/office/drawing/2014/main" id="{D906CAD6-29C8-4422-A48D-D8830936B44F}"/>
              </a:ext>
            </a:extLst>
          </p:cNvPr>
          <p:cNvSpPr>
            <a:spLocks noGrp="1"/>
          </p:cNvSpPr>
          <p:nvPr>
            <p:ph type="dt" sz="half" idx="43"/>
          </p:nvPr>
        </p:nvSpPr>
        <p:spPr/>
        <p:txBody>
          <a:bodyPr/>
          <a:lstStyle/>
          <a:p>
            <a:r>
              <a:rPr lang="en-US"/>
              <a:t>[Date]</a:t>
            </a:r>
          </a:p>
        </p:txBody>
      </p:sp>
      <p:sp>
        <p:nvSpPr>
          <p:cNvPr id="6" name="Footer Placeholder 5">
            <a:extLst>
              <a:ext uri="{FF2B5EF4-FFF2-40B4-BE49-F238E27FC236}">
                <a16:creationId xmlns:a16="http://schemas.microsoft.com/office/drawing/2014/main" id="{D7B2E353-DA56-4DDC-BA6A-8DBF5B35499D}"/>
              </a:ext>
            </a:extLst>
          </p:cNvPr>
          <p:cNvSpPr>
            <a:spLocks noGrp="1"/>
          </p:cNvSpPr>
          <p:nvPr>
            <p:ph type="ftr" sz="quarter" idx="44"/>
          </p:nvPr>
        </p:nvSpPr>
        <p:spPr/>
        <p:txBody>
          <a:bodyPr/>
          <a:lstStyle/>
          <a:p>
            <a:r>
              <a:rPr lang="en-US"/>
              <a:t>Copyright © 2020, Oracle and/or its affiliates  |  Confidential: Internal/Restricted/Highly Restricted</a:t>
            </a:r>
          </a:p>
        </p:txBody>
      </p:sp>
      <p:sp>
        <p:nvSpPr>
          <p:cNvPr id="7" name="Slide Number Placeholder 6">
            <a:extLst>
              <a:ext uri="{FF2B5EF4-FFF2-40B4-BE49-F238E27FC236}">
                <a16:creationId xmlns:a16="http://schemas.microsoft.com/office/drawing/2014/main" id="{6C82F77D-AAE1-49E0-8C46-83975B4AC826}"/>
              </a:ext>
            </a:extLst>
          </p:cNvPr>
          <p:cNvSpPr>
            <a:spLocks noGrp="1"/>
          </p:cNvSpPr>
          <p:nvPr>
            <p:ph type="sldNum" sz="quarter" idx="45"/>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38312492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6.xml><?xml version="1.0" encoding="utf-8"?>
<p:sldLayout xmlns:a="http://schemas.openxmlformats.org/drawingml/2006/main" xmlns:r="http://schemas.openxmlformats.org/officeDocument/2006/relationships" xmlns:p="http://schemas.openxmlformats.org/presentationml/2006/main" showMasterSp="0" preserve="1" userDrawn="1">
  <p:cSld name="Light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Thank You">
            <a:extLst>
              <a:ext uri="{FF2B5EF4-FFF2-40B4-BE49-F238E27FC236}">
                <a16:creationId xmlns:a16="http://schemas.microsoft.com/office/drawing/2014/main" id="{701BFB4F-AD1A-4B21-826E-A2F61F5D8AAB}"/>
              </a:ext>
            </a:extLst>
          </p:cNvPr>
          <p:cNvSpPr>
            <a:spLocks noGrp="1"/>
          </p:cNvSpPr>
          <p:nvPr>
            <p:ph type="title" hasCustomPrompt="1"/>
          </p:nvPr>
        </p:nvSpPr>
        <p:spPr>
          <a:xfrm>
            <a:off x="768875" y="3482230"/>
            <a:ext cx="5022325" cy="822960"/>
          </a:xfrm>
          <a:noFill/>
        </p:spPr>
        <p:txBody>
          <a:bodyPr vert="horz" lIns="0" tIns="0" rIns="0" bIns="0" rtlCol="0" anchor="b" anchorCtr="0">
            <a:noAutofit/>
          </a:bodyPr>
          <a:lstStyle>
            <a:lvl1pPr>
              <a:defRPr lang="en-US" sz="3200" b="0">
                <a:latin typeface="+mj-lt"/>
                <a:cs typeface="Oracle Sans"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4" name="Date Placeholder 3">
            <a:extLst>
              <a:ext uri="{FF2B5EF4-FFF2-40B4-BE49-F238E27FC236}">
                <a16:creationId xmlns:a16="http://schemas.microsoft.com/office/drawing/2014/main" id="{3698BC18-3443-48B2-97E6-989B7098DC52}"/>
              </a:ext>
            </a:extLst>
          </p:cNvPr>
          <p:cNvSpPr>
            <a:spLocks noGrp="1"/>
          </p:cNvSpPr>
          <p:nvPr>
            <p:ph type="dt" sz="half" idx="38"/>
          </p:nvPr>
        </p:nvSpPr>
        <p:spPr/>
        <p:txBody>
          <a:bodyPr/>
          <a:lstStyle/>
          <a:p>
            <a:r>
              <a:rPr lang="en-US"/>
              <a:t>[Date]</a:t>
            </a:r>
          </a:p>
        </p:txBody>
      </p:sp>
      <p:sp>
        <p:nvSpPr>
          <p:cNvPr id="5" name="Footer Placeholder 4">
            <a:extLst>
              <a:ext uri="{FF2B5EF4-FFF2-40B4-BE49-F238E27FC236}">
                <a16:creationId xmlns:a16="http://schemas.microsoft.com/office/drawing/2014/main" id="{572AC1E3-E104-4942-8AE8-198E477A85F9}"/>
              </a:ext>
            </a:extLst>
          </p:cNvPr>
          <p:cNvSpPr>
            <a:spLocks noGrp="1"/>
          </p:cNvSpPr>
          <p:nvPr>
            <p:ph type="ftr" sz="quarter" idx="39"/>
          </p:nvPr>
        </p:nvSpPr>
        <p:spPr/>
        <p:txBody>
          <a:bodyPr/>
          <a:lstStyle/>
          <a:p>
            <a:r>
              <a:rPr lang="en-US"/>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30968FA8-1974-461B-87A5-6D7032FA1C85}"/>
              </a:ext>
            </a:extLst>
          </p:cNvPr>
          <p:cNvSpPr>
            <a:spLocks noGrp="1"/>
          </p:cNvSpPr>
          <p:nvPr>
            <p:ph type="sldNum" sz="quarter" idx="40"/>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5125743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7.xml><?xml version="1.0" encoding="utf-8"?>
<p:sldLayout xmlns:a="http://schemas.openxmlformats.org/drawingml/2006/main" xmlns:r="http://schemas.openxmlformats.org/officeDocument/2006/relationships" xmlns:p="http://schemas.openxmlformats.org/presentationml/2006/main" showMasterSp="0" preserve="1" userDrawn="1">
  <p:cSld name="Dark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Thank youi">
            <a:extLst>
              <a:ext uri="{FF2B5EF4-FFF2-40B4-BE49-F238E27FC236}">
                <a16:creationId xmlns:a16="http://schemas.microsoft.com/office/drawing/2014/main" id="{1F390879-C7C7-4224-97BB-1C165BFB5AA3}"/>
              </a:ext>
            </a:extLst>
          </p:cNvPr>
          <p:cNvSpPr>
            <a:spLocks noGrp="1"/>
          </p:cNvSpPr>
          <p:nvPr>
            <p:ph type="title" hasCustomPrompt="1"/>
          </p:nvPr>
        </p:nvSpPr>
        <p:spPr>
          <a:xfrm>
            <a:off x="768875" y="3483973"/>
            <a:ext cx="5029200" cy="822960"/>
          </a:xfrm>
          <a:noFill/>
        </p:spPr>
        <p:txBody>
          <a:bodyPr vert="horz" lIns="0" tIns="0" rIns="0" bIns="0" rtlCol="0" anchor="b" anchorCtr="0">
            <a:noAutofit/>
          </a:bodyPr>
          <a:lstStyle>
            <a:lvl1pPr>
              <a:defRPr lang="en-US" sz="3200" b="0">
                <a:latin typeface="+mj-lt"/>
                <a:cs typeface="Oracle Sans"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4" name="Date Placeholder 3">
            <a:extLst>
              <a:ext uri="{FF2B5EF4-FFF2-40B4-BE49-F238E27FC236}">
                <a16:creationId xmlns:a16="http://schemas.microsoft.com/office/drawing/2014/main" id="{B8DBDF9E-BB65-47CA-AE22-65479E3B2B11}"/>
              </a:ext>
            </a:extLst>
          </p:cNvPr>
          <p:cNvSpPr>
            <a:spLocks noGrp="1"/>
          </p:cNvSpPr>
          <p:nvPr>
            <p:ph type="dt" sz="half" idx="38"/>
          </p:nvPr>
        </p:nvSpPr>
        <p:spPr/>
        <p:txBody>
          <a:bodyPr/>
          <a:lstStyle/>
          <a:p>
            <a:r>
              <a:rPr lang="en-US"/>
              <a:t>[Date]</a:t>
            </a:r>
          </a:p>
        </p:txBody>
      </p:sp>
      <p:sp>
        <p:nvSpPr>
          <p:cNvPr id="5" name="Footer Placeholder 4">
            <a:extLst>
              <a:ext uri="{FF2B5EF4-FFF2-40B4-BE49-F238E27FC236}">
                <a16:creationId xmlns:a16="http://schemas.microsoft.com/office/drawing/2014/main" id="{736FFAC2-A591-4775-8C17-E779B8580987}"/>
              </a:ext>
            </a:extLst>
          </p:cNvPr>
          <p:cNvSpPr>
            <a:spLocks noGrp="1"/>
          </p:cNvSpPr>
          <p:nvPr>
            <p:ph type="ftr" sz="quarter" idx="39"/>
          </p:nvPr>
        </p:nvSpPr>
        <p:spPr/>
        <p:txBody>
          <a:bodyPr/>
          <a:lstStyle/>
          <a:p>
            <a:r>
              <a:rPr lang="en-US"/>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A05CE80B-FDBC-4834-99C6-9621F96B934D}"/>
              </a:ext>
            </a:extLst>
          </p:cNvPr>
          <p:cNvSpPr>
            <a:spLocks noGrp="1"/>
          </p:cNvSpPr>
          <p:nvPr>
            <p:ph type="sldNum" sz="quarter" idx="40"/>
          </p:nvPr>
        </p:nvSpPr>
        <p:spPr/>
        <p:txBody>
          <a:bodyPr/>
          <a:lstStyle/>
          <a:p>
            <a:fld id="{345D60D9-5372-5F40-9443-0F9AE5BDC3C8}" type="slidenum">
              <a:rPr lang="en-US" smtClean="0"/>
              <a:pPr/>
              <a:t>‹#›</a:t>
            </a:fld>
            <a:endParaRPr lang="en-US"/>
          </a:p>
        </p:txBody>
      </p:sp>
    </p:spTree>
    <p:extLst>
      <p:ext uri="{BB962C8B-B14F-4D97-AF65-F5344CB8AC3E}">
        <p14:creationId xmlns:p14="http://schemas.microsoft.com/office/powerpoint/2010/main" val="9659913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8.xml><?xml version="1.0" encoding="utf-8"?>
<p:sldLayout xmlns:a="http://schemas.openxmlformats.org/drawingml/2006/main" xmlns:r="http://schemas.openxmlformats.org/officeDocument/2006/relationships" xmlns:p="http://schemas.openxmlformats.org/presentationml/2006/main" showMasterSp="0" preserve="1">
  <p:cSld name="Light - Closing Slide">
    <p:spTree>
      <p:nvGrpSpPr>
        <p:cNvPr id="1" name=""/>
        <p:cNvGrpSpPr/>
        <p:nvPr/>
      </p:nvGrpSpPr>
      <p:grpSpPr>
        <a:xfrm>
          <a:off x="0" y="0"/>
          <a:ext cx="0" cy="0"/>
          <a:chOff x="0" y="0"/>
          <a:chExt cx="0" cy="0"/>
        </a:xfrm>
      </p:grpSpPr>
      <p:pic>
        <p:nvPicPr>
          <p:cNvPr id="3" name="Oracle Logo" descr="Oracle Logo">
            <a:extLst>
              <a:ext uri="{FF2B5EF4-FFF2-40B4-BE49-F238E27FC236}">
                <a16:creationId xmlns:a16="http://schemas.microsoft.com/office/drawing/2014/main" id="{675A5E3C-9B7E-1248-9024-5EE790FC6832}"/>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647854" y="2915192"/>
            <a:ext cx="4896293" cy="1027617"/>
          </a:xfrm>
          <a:prstGeom prst="rect">
            <a:avLst/>
          </a:prstGeom>
        </p:spPr>
      </p:pic>
      <p:pic>
        <p:nvPicPr>
          <p:cNvPr id="4" name="OTag">
            <a:extLst>
              <a:ext uri="{FF2B5EF4-FFF2-40B4-BE49-F238E27FC236}">
                <a16:creationId xmlns:a16="http://schemas.microsoft.com/office/drawing/2014/main" id="{938EEB79-EFA1-4711-804E-DFDFA3AE402D}"/>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1584688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9.xml><?xml version="1.0" encoding="utf-8"?>
<p:sldLayout xmlns:a="http://schemas.openxmlformats.org/drawingml/2006/main" xmlns:r="http://schemas.openxmlformats.org/officeDocument/2006/relationships" xmlns:p="http://schemas.openxmlformats.org/presentationml/2006/main" showMasterSp="0" preserve="1">
  <p:cSld name="Dark - Closing Slide">
    <p:bg>
      <p:bgRef idx="1001">
        <a:schemeClr val="bg1"/>
      </p:bgRef>
    </p:bg>
    <p:spTree>
      <p:nvGrpSpPr>
        <p:cNvPr id="1" name=""/>
        <p:cNvGrpSpPr/>
        <p:nvPr/>
      </p:nvGrpSpPr>
      <p:grpSpPr>
        <a:xfrm>
          <a:off x="0" y="0"/>
          <a:ext cx="0" cy="0"/>
          <a:chOff x="0" y="0"/>
          <a:chExt cx="0" cy="0"/>
        </a:xfrm>
      </p:grpSpPr>
      <p:pic>
        <p:nvPicPr>
          <p:cNvPr id="4" name="Oracle Logo" descr="Oracle Logo">
            <a:extLst>
              <a:ext uri="{FF2B5EF4-FFF2-40B4-BE49-F238E27FC236}">
                <a16:creationId xmlns:a16="http://schemas.microsoft.com/office/drawing/2014/main" id="{11C3E469-1A28-4EAE-BB94-ADAB90F021AE}"/>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invGray">
          <a:xfrm>
            <a:off x="3647854" y="2915192"/>
            <a:ext cx="4896292" cy="1027617"/>
          </a:xfrm>
          <a:prstGeom prst="rect">
            <a:avLst/>
          </a:prstGeom>
        </p:spPr>
      </p:pic>
      <p:pic>
        <p:nvPicPr>
          <p:cNvPr id="3" name="OTag">
            <a:extLst>
              <a:ext uri="{FF2B5EF4-FFF2-40B4-BE49-F238E27FC236}">
                <a16:creationId xmlns:a16="http://schemas.microsoft.com/office/drawing/2014/main" id="{D41E7D90-EFED-4319-B620-7C6158CCE461}"/>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7423620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0.xml><?xml version="1.0" encoding="utf-8"?>
<p:sldLayout xmlns:a="http://schemas.openxmlformats.org/drawingml/2006/main" xmlns:r="http://schemas.openxmlformats.org/officeDocument/2006/relationships" xmlns:p="http://schemas.openxmlformats.org/presentationml/2006/main" preserve="1" userDrawn="1">
  <p:cSld name="Mission Statement">
    <p:bg>
      <p:bgRef idx="1001">
        <a:schemeClr val="bg2"/>
      </p:bgRef>
    </p:bg>
    <p:spTree>
      <p:nvGrpSpPr>
        <p:cNvPr id="1" name=""/>
        <p:cNvGrpSpPr/>
        <p:nvPr/>
      </p:nvGrpSpPr>
      <p:grpSpPr>
        <a:xfrm>
          <a:off x="0" y="0"/>
          <a:ext cx="0" cy="0"/>
          <a:chOff x="0" y="0"/>
          <a:chExt cx="0" cy="0"/>
        </a:xfrm>
      </p:grpSpPr>
      <p:pic>
        <p:nvPicPr>
          <p:cNvPr id="4" name="Illustration">
            <a:extLst>
              <a:ext uri="{FF2B5EF4-FFF2-40B4-BE49-F238E27FC236}">
                <a16:creationId xmlns:a16="http://schemas.microsoft.com/office/drawing/2014/main" id="{7F6A0B0D-9890-B044-B4D0-946D1FDB962D}"/>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bwMode="invGray">
          <a:xfrm>
            <a:off x="0" y="0"/>
            <a:ext cx="12192000" cy="6858000"/>
          </a:xfrm>
          <a:prstGeom prst="rect">
            <a:avLst/>
          </a:prstGeom>
        </p:spPr>
      </p:pic>
      <p:sp>
        <p:nvSpPr>
          <p:cNvPr id="5" name="TextBox 4">
            <a:extLst>
              <a:ext uri="{FF2B5EF4-FFF2-40B4-BE49-F238E27FC236}">
                <a16:creationId xmlns:a16="http://schemas.microsoft.com/office/drawing/2014/main" id="{1138CAED-6966-416F-96DE-48D3061CAD63}"/>
              </a:ext>
            </a:extLst>
          </p:cNvPr>
          <p:cNvSpPr txBox="1"/>
          <p:nvPr userDrawn="1"/>
        </p:nvSpPr>
        <p:spPr>
          <a:xfrm>
            <a:off x="768876" y="1828800"/>
            <a:ext cx="6053328" cy="2279335"/>
          </a:xfrm>
          <a:prstGeom prst="rect">
            <a:avLst/>
          </a:prstGeom>
        </p:spPr>
        <p:txBody>
          <a:bodyPr vert="horz" lIns="0" tIns="0" rIns="0" bIns="0" rtlCol="0" anchor="b">
            <a:noAutofit/>
          </a:bodyPr>
          <a:lstStyle>
            <a:lvl1pPr>
              <a:lnSpc>
                <a:spcPct val="100000"/>
              </a:lnSpc>
              <a:spcBef>
                <a:spcPct val="0"/>
              </a:spcBef>
              <a:buNone/>
              <a:defRPr lang="en-US" sz="3000" b="0" i="0" baseline="0" dirty="0">
                <a:latin typeface="+mj-lt"/>
                <a:cs typeface="+mj-cs"/>
              </a:defRPr>
            </a:lvl1pPr>
          </a:lstStyle>
          <a:p>
            <a:pPr lvl="0"/>
            <a:r>
              <a:rPr lang="en-US"/>
              <a:t>Our mission is to help people see data in new ways, discover insights,</a:t>
            </a:r>
            <a:br>
              <a:rPr lang="en-US"/>
            </a:br>
            <a:r>
              <a:rPr lang="en-US"/>
              <a:t>unlock endless possibilities.</a:t>
            </a:r>
          </a:p>
        </p:txBody>
      </p:sp>
    </p:spTree>
    <p:extLst>
      <p:ext uri="{BB962C8B-B14F-4D97-AF65-F5344CB8AC3E}">
        <p14:creationId xmlns:p14="http://schemas.microsoft.com/office/powerpoint/2010/main" val="17190598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1.xml><?xml version="1.0" encoding="utf-8"?>
<p:sldLayout xmlns:a="http://schemas.openxmlformats.org/drawingml/2006/main" xmlns:r="http://schemas.openxmlformats.org/officeDocument/2006/relationships" xmlns:p="http://schemas.openxmlformats.org/presentationml/2006/main" showMasterSp="0" preserve="1" userDrawn="1">
  <p:cSld name="Light - Divider">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8A9AF7-F5CE-844F-BBE4-0C983CB99BB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4429"/>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F89127AD-303E-4148-925B-F8D854942DC9}"/>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6077CD67-74FC-43EC-912B-8B74B34E5B81}"/>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AC119101-EC6A-4B95-9940-BAB31432AD02}"/>
              </a:ext>
            </a:extLst>
          </p:cNvPr>
          <p:cNvSpPr>
            <a:spLocks noGrp="1"/>
          </p:cNvSpPr>
          <p:nvPr>
            <p:ph type="sldNum" sz="quarter" idx="12"/>
          </p:nvPr>
        </p:nvSpPr>
        <p:spPr/>
        <p:txBody>
          <a:bodyPr/>
          <a:lstStyle/>
          <a:p>
            <a:fld id="{345D60D9-5372-5F40-9443-0F9AE5BDC3C8}" type="slidenum">
              <a:rPr lang="en-US" smtClean="0"/>
              <a:pPr/>
              <a:t>‹#›</a:t>
            </a:fld>
            <a:endParaRPr lang="en-US"/>
          </a:p>
        </p:txBody>
      </p:sp>
      <p:sp>
        <p:nvSpPr>
          <p:cNvPr id="6" name="Title 5">
            <a:extLst>
              <a:ext uri="{FF2B5EF4-FFF2-40B4-BE49-F238E27FC236}">
                <a16:creationId xmlns:a16="http://schemas.microsoft.com/office/drawing/2014/main" id="{F6BEA035-D7A5-4B84-9F05-5163378E9E57}"/>
              </a:ext>
            </a:extLst>
          </p:cNvPr>
          <p:cNvSpPr>
            <a:spLocks noGrp="1"/>
          </p:cNvSpPr>
          <p:nvPr>
            <p:ph type="title" hasCustomPrompt="1"/>
          </p:nvPr>
        </p:nvSpPr>
        <p:spPr>
          <a:xfrm>
            <a:off x="768871" y="2337132"/>
            <a:ext cx="10158984" cy="1280160"/>
          </a:xfrm>
          <a:noFill/>
        </p:spPr>
        <p:txBody>
          <a:bodyPr vert="horz" wrap="square" lIns="0" tIns="0" rIns="0" bIns="0" rtlCol="0" anchor="b">
            <a:noAutofit/>
          </a:bodyPr>
          <a:lstStyle>
            <a:lvl1pPr>
              <a:lnSpc>
                <a:spcPct val="95000"/>
              </a:lnSpc>
              <a:defRPr lang="en-US" sz="4000" b="0" dirty="0">
                <a:latin typeface="+mj-lt"/>
              </a:defRPr>
            </a:lvl1pPr>
          </a:lstStyle>
          <a:p>
            <a:pPr lvl="0">
              <a:lnSpc>
                <a:spcPct val="100000"/>
              </a:lnSpc>
            </a:pPr>
            <a:r>
              <a:rPr lang="en-US" dirty="0"/>
              <a:t>Click to add divider title (up to 2 lines)</a:t>
            </a:r>
          </a:p>
        </p:txBody>
      </p:sp>
      <p:sp>
        <p:nvSpPr>
          <p:cNvPr id="9" name="Subhead">
            <a:extLst>
              <a:ext uri="{FF2B5EF4-FFF2-40B4-BE49-F238E27FC236}">
                <a16:creationId xmlns:a16="http://schemas.microsoft.com/office/drawing/2014/main" id="{7CDB1F3E-E2D2-44FE-A725-E3ED1480C83B}"/>
              </a:ext>
            </a:extLst>
          </p:cNvPr>
          <p:cNvSpPr>
            <a:spLocks noGrp="1"/>
          </p:cNvSpPr>
          <p:nvPr>
            <p:ph type="body" sz="quarter" idx="33" hasCustomPrompt="1"/>
          </p:nvPr>
        </p:nvSpPr>
        <p:spPr>
          <a:xfrm>
            <a:off x="776689" y="4135193"/>
            <a:ext cx="10158984" cy="681251"/>
          </a:xfrm>
          <a:prstGeom prst="rect">
            <a:avLst/>
          </a:prstGeom>
          <a:noFill/>
        </p:spPr>
        <p:txBody>
          <a:bodyPr>
            <a:noAutofit/>
          </a:bodyPr>
          <a:lstStyle>
            <a:lvl1pPr marL="0" marR="0" indent="0" algn="l" defTabSz="914400" rtl="0" eaLnBrk="1" fontAlgn="auto" latinLnBrk="0" hangingPunct="1">
              <a:lnSpc>
                <a:spcPct val="95000"/>
              </a:lnSpc>
              <a:spcBef>
                <a:spcPts val="600"/>
              </a:spcBef>
              <a:spcAft>
                <a:spcPts val="0"/>
              </a:spcAft>
              <a:buClrTx/>
              <a:buSzTx/>
              <a:buFont typeface="Arial" panose="020B0604020202020204" pitchFamily="34" charset="0"/>
              <a:buNone/>
              <a:tabLst/>
              <a:defRPr sz="1800" b="0">
                <a:solidFill>
                  <a:schemeClr val="accent5"/>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spTree>
    <p:extLst>
      <p:ext uri="{BB962C8B-B14F-4D97-AF65-F5344CB8AC3E}">
        <p14:creationId xmlns:p14="http://schemas.microsoft.com/office/powerpoint/2010/main" val="23647516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preserve="1" userDrawn="1">
  <p:cSld name="Dark - Divider">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CF9FCE-AE1C-564C-8F89-B5CD38A47D6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DBAE7266-CBC0-47D9-85A0-91E011093819}"/>
              </a:ext>
            </a:extLst>
          </p:cNvPr>
          <p:cNvSpPr>
            <a:spLocks noGrp="1"/>
          </p:cNvSpPr>
          <p:nvPr>
            <p:ph type="dt" sz="half" idx="10"/>
          </p:nvPr>
        </p:nvSpPr>
        <p:spPr/>
        <p:txBody>
          <a:bodyPr/>
          <a:lstStyle/>
          <a:p>
            <a:r>
              <a:rPr lang="en-US"/>
              <a:t>[Date]</a:t>
            </a:r>
          </a:p>
        </p:txBody>
      </p:sp>
      <p:sp>
        <p:nvSpPr>
          <p:cNvPr id="5" name="Footer Placeholder 4">
            <a:extLst>
              <a:ext uri="{FF2B5EF4-FFF2-40B4-BE49-F238E27FC236}">
                <a16:creationId xmlns:a16="http://schemas.microsoft.com/office/drawing/2014/main" id="{E8638588-07BC-4F98-97FA-975AE1443B66}"/>
              </a:ext>
            </a:extLst>
          </p:cNvPr>
          <p:cNvSpPr>
            <a:spLocks noGrp="1"/>
          </p:cNvSpPr>
          <p:nvPr>
            <p:ph type="ftr" sz="quarter" idx="11"/>
          </p:nvPr>
        </p:nvSpPr>
        <p:spPr/>
        <p:txBody>
          <a:bodyPr/>
          <a:lstStyle/>
          <a:p>
            <a:r>
              <a:rPr lang="en-US"/>
              <a:t>Copyright © 2020, Oracle and/or its affiliates  |  Confidential: Internal/Restricted/Highly Restricted</a:t>
            </a:r>
          </a:p>
        </p:txBody>
      </p:sp>
      <p:sp>
        <p:nvSpPr>
          <p:cNvPr id="8" name="Slide Number Placeholder 7">
            <a:extLst>
              <a:ext uri="{FF2B5EF4-FFF2-40B4-BE49-F238E27FC236}">
                <a16:creationId xmlns:a16="http://schemas.microsoft.com/office/drawing/2014/main" id="{848B57A4-1EA3-47FA-AD37-31BB82676BA8}"/>
              </a:ext>
            </a:extLst>
          </p:cNvPr>
          <p:cNvSpPr>
            <a:spLocks noGrp="1"/>
          </p:cNvSpPr>
          <p:nvPr>
            <p:ph type="sldNum" sz="quarter" idx="12"/>
          </p:nvPr>
        </p:nvSpPr>
        <p:spPr/>
        <p:txBody>
          <a:bodyPr/>
          <a:lstStyle/>
          <a:p>
            <a:fld id="{345D60D9-5372-5F40-9443-0F9AE5BDC3C8}" type="slidenum">
              <a:rPr lang="en-US" smtClean="0"/>
              <a:pPr/>
              <a:t>‹#›</a:t>
            </a:fld>
            <a:endParaRPr lang="en-US"/>
          </a:p>
        </p:txBody>
      </p:sp>
      <p:sp>
        <p:nvSpPr>
          <p:cNvPr id="7" name="Rectangle 6">
            <a:extLst>
              <a:ext uri="{FF2B5EF4-FFF2-40B4-BE49-F238E27FC236}">
                <a16:creationId xmlns:a16="http://schemas.microsoft.com/office/drawing/2014/main" id="{C543FCF3-AE26-4DE7-A6C3-3940B3E78E3F}"/>
              </a:ext>
            </a:extLst>
          </p:cNvPr>
          <p:cNvSpPr/>
          <p:nvPr userDrawn="1"/>
        </p:nvSpPr>
        <p:spPr>
          <a:xfrm>
            <a:off x="783878" y="3804904"/>
            <a:ext cx="30175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5">
            <a:extLst>
              <a:ext uri="{FF2B5EF4-FFF2-40B4-BE49-F238E27FC236}">
                <a16:creationId xmlns:a16="http://schemas.microsoft.com/office/drawing/2014/main" id="{7856B97A-8557-4DB6-9175-7EBD0C8937DD}"/>
              </a:ext>
            </a:extLst>
          </p:cNvPr>
          <p:cNvSpPr>
            <a:spLocks noGrp="1"/>
          </p:cNvSpPr>
          <p:nvPr>
            <p:ph type="title" hasCustomPrompt="1"/>
          </p:nvPr>
        </p:nvSpPr>
        <p:spPr>
          <a:xfrm>
            <a:off x="768871" y="2337132"/>
            <a:ext cx="10158984" cy="1280160"/>
          </a:xfrm>
          <a:noFill/>
        </p:spPr>
        <p:txBody>
          <a:bodyPr vert="horz" wrap="square" lIns="0" tIns="0" rIns="0" bIns="0" rtlCol="0" anchor="b">
            <a:noAutofit/>
          </a:bodyPr>
          <a:lstStyle>
            <a:lvl1pPr>
              <a:lnSpc>
                <a:spcPct val="95000"/>
              </a:lnSpc>
              <a:defRPr lang="en-US" sz="4000" b="0" dirty="0">
                <a:latin typeface="+mj-lt"/>
              </a:defRPr>
            </a:lvl1pPr>
          </a:lstStyle>
          <a:p>
            <a:pPr lvl="0">
              <a:lnSpc>
                <a:spcPct val="100000"/>
              </a:lnSpc>
            </a:pPr>
            <a:r>
              <a:rPr lang="en-US" dirty="0"/>
              <a:t>Click to add divider title (up to 2 lines)</a:t>
            </a:r>
          </a:p>
        </p:txBody>
      </p:sp>
      <p:sp>
        <p:nvSpPr>
          <p:cNvPr id="10" name="Subhead">
            <a:extLst>
              <a:ext uri="{FF2B5EF4-FFF2-40B4-BE49-F238E27FC236}">
                <a16:creationId xmlns:a16="http://schemas.microsoft.com/office/drawing/2014/main" id="{E9558DCD-9619-43EF-806C-010C13A11164}"/>
              </a:ext>
            </a:extLst>
          </p:cNvPr>
          <p:cNvSpPr>
            <a:spLocks noGrp="1"/>
          </p:cNvSpPr>
          <p:nvPr>
            <p:ph type="body" sz="quarter" idx="33" hasCustomPrompt="1"/>
          </p:nvPr>
        </p:nvSpPr>
        <p:spPr>
          <a:xfrm>
            <a:off x="776689" y="4135193"/>
            <a:ext cx="10158984" cy="681251"/>
          </a:xfrm>
          <a:prstGeom prst="rect">
            <a:avLst/>
          </a:prstGeom>
          <a:noFill/>
        </p:spPr>
        <p:txBody>
          <a:bodyPr>
            <a:noAutofit/>
          </a:bodyPr>
          <a:lstStyle>
            <a:lvl1pPr marL="0" marR="0" indent="0" algn="l" defTabSz="914400" rtl="0" eaLnBrk="1" fontAlgn="auto" latinLnBrk="0" hangingPunct="1">
              <a:lnSpc>
                <a:spcPct val="95000"/>
              </a:lnSpc>
              <a:spcBef>
                <a:spcPts val="600"/>
              </a:spcBef>
              <a:spcAft>
                <a:spcPts val="0"/>
              </a:spcAft>
              <a:buClrTx/>
              <a:buSzTx/>
              <a:buFont typeface="Arial" panose="020B0604020202020204" pitchFamily="34" charset="0"/>
              <a:buNone/>
              <a:tabLst/>
              <a:defRPr sz="1800" b="0">
                <a:solidFill>
                  <a:schemeClr val="accent6"/>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spTree>
    <p:extLst>
      <p:ext uri="{BB962C8B-B14F-4D97-AF65-F5344CB8AC3E}">
        <p14:creationId xmlns:p14="http://schemas.microsoft.com/office/powerpoint/2010/main" val="163916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3.xml><?xml version="1.0" encoding="utf-8"?>
<p:sldLayout xmlns:a="http://schemas.openxmlformats.org/drawingml/2006/main" xmlns:r="http://schemas.openxmlformats.org/officeDocument/2006/relationships" xmlns:p="http://schemas.openxmlformats.org/presentationml/2006/main" showMasterSp="0" userDrawn="1">
  <p:cSld name="CX/Marketing Dark - Title">
    <p:bg>
      <p:bgPr>
        <a:solidFill>
          <a:srgbClr val="36293C"/>
        </a:solidFill>
        <a:effectLst/>
      </p:bgPr>
    </p:bg>
    <p:spTree>
      <p:nvGrpSpPr>
        <p:cNvPr id="1" name=""/>
        <p:cNvGrpSpPr/>
        <p:nvPr/>
      </p:nvGrpSpPr>
      <p:grpSpPr>
        <a:xfrm>
          <a:off x="0" y="0"/>
          <a:ext cx="0" cy="0"/>
          <a:chOff x="0" y="0"/>
          <a:chExt cx="0" cy="0"/>
        </a:xfrm>
      </p:grpSpPr>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CX/Marketing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B7A1C4"/>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pic>
        <p:nvPicPr>
          <p:cNvPr id="12" name="Picture 11">
            <a:extLst>
              <a:ext uri="{FF2B5EF4-FFF2-40B4-BE49-F238E27FC236}">
                <a16:creationId xmlns:a16="http://schemas.microsoft.com/office/drawing/2014/main" id="{3CE04FA9-4396-4CBF-B26F-3AB639C77302}"/>
              </a:ext>
            </a:extLst>
          </p:cNvPr>
          <p:cNvPicPr preferRelativeResize="0">
            <a:picLocks/>
          </p:cNvPicPr>
          <p:nvPr userDrawn="1"/>
        </p:nvPicPr>
        <p:blipFill>
          <a:blip r:embed="rId3">
            <a:extLst>
              <a:ext uri="{28A0092B-C50C-407E-A947-70E740481C1C}">
                <a14:useLocalDpi xmlns:a14="http://schemas.microsoft.com/office/drawing/2010/main" val="0"/>
              </a:ext>
            </a:extLst>
          </a:blip>
          <a:srcRect/>
          <a:stretch/>
        </p:blipFill>
        <p:spPr>
          <a:xfrm>
            <a:off x="0" y="0"/>
            <a:ext cx="192024" cy="6858000"/>
          </a:xfrm>
          <a:prstGeom prst="rect">
            <a:avLst/>
          </a:prstGeom>
        </p:spPr>
      </p:pic>
    </p:spTree>
    <p:extLst>
      <p:ext uri="{BB962C8B-B14F-4D97-AF65-F5344CB8AC3E}">
        <p14:creationId xmlns:p14="http://schemas.microsoft.com/office/powerpoint/2010/main" val="38160716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59CAD-C6DE-AE4B-BD0B-E62E98CD48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7BB768-3550-6C4E-8088-6B309FD695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BFD05-4347-C846-9CEA-95B2688F5FC3}"/>
              </a:ext>
            </a:extLst>
          </p:cNvPr>
          <p:cNvSpPr>
            <a:spLocks noGrp="1"/>
          </p:cNvSpPr>
          <p:nvPr>
            <p:ph type="dt" sz="half" idx="10"/>
          </p:nvPr>
        </p:nvSpPr>
        <p:spPr/>
        <p:txBody>
          <a:bodyPr/>
          <a:lstStyle/>
          <a:p>
            <a:fld id="{EBB4DFC0-1492-C849-9DFB-FFA1336EBAF8}" type="datetimeFigureOut">
              <a:rPr lang="en-US" smtClean="0"/>
              <a:t>3/23/21</a:t>
            </a:fld>
            <a:endParaRPr lang="en-US"/>
          </a:p>
        </p:txBody>
      </p:sp>
      <p:sp>
        <p:nvSpPr>
          <p:cNvPr id="5" name="Footer Placeholder 4">
            <a:extLst>
              <a:ext uri="{FF2B5EF4-FFF2-40B4-BE49-F238E27FC236}">
                <a16:creationId xmlns:a16="http://schemas.microsoft.com/office/drawing/2014/main" id="{B23E45B6-0663-094B-9F68-CEB4DC85EAB6}"/>
              </a:ext>
            </a:extLst>
          </p:cNvPr>
          <p:cNvSpPr>
            <a:spLocks noGrp="1"/>
          </p:cNvSpPr>
          <p:nvPr>
            <p:ph type="ftr" sz="quarter" idx="11"/>
          </p:nvPr>
        </p:nvSpPr>
        <p:spPr/>
        <p:txBody>
          <a:bodyPr/>
          <a:lstStyle/>
          <a:p>
            <a:r>
              <a:rPr lang="en-US" dirty="0"/>
              <a:t>Copyright © 2020, Oracle and/or its affiliates  |  Confidential: Internal/Restricted/Highly Restricted</a:t>
            </a:r>
          </a:p>
        </p:txBody>
      </p:sp>
      <p:sp>
        <p:nvSpPr>
          <p:cNvPr id="6" name="Slide Number Placeholder 5">
            <a:extLst>
              <a:ext uri="{FF2B5EF4-FFF2-40B4-BE49-F238E27FC236}">
                <a16:creationId xmlns:a16="http://schemas.microsoft.com/office/drawing/2014/main" id="{1EE64F7C-80CD-A244-BAD9-994153229840}"/>
              </a:ext>
            </a:extLst>
          </p:cNvPr>
          <p:cNvSpPr>
            <a:spLocks noGrp="1"/>
          </p:cNvSpPr>
          <p:nvPr>
            <p:ph type="sldNum" sz="quarter" idx="12"/>
          </p:nvPr>
        </p:nvSpPr>
        <p:spPr/>
        <p:txBody>
          <a:bodyPr/>
          <a:lstStyle/>
          <a:p>
            <a:fld id="{F1A5AC4E-8286-3747-8405-FF6B17F141F6}" type="slidenum">
              <a:rPr lang="en-US" smtClean="0"/>
              <a:t>‹#›</a:t>
            </a:fld>
            <a:endParaRPr lang="en-US"/>
          </a:p>
        </p:txBody>
      </p:sp>
    </p:spTree>
    <p:extLst>
      <p:ext uri="{BB962C8B-B14F-4D97-AF65-F5344CB8AC3E}">
        <p14:creationId xmlns:p14="http://schemas.microsoft.com/office/powerpoint/2010/main" val="2510156610"/>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showMasterSp="0" userDrawn="1">
  <p:cSld name="1_Light - Title Only">
    <p:bg>
      <p:bgPr>
        <a:solidFill>
          <a:schemeClr val="bg2"/>
        </a:solidFill>
        <a:effectLst/>
      </p:bgPr>
    </p:bg>
    <p:spTree>
      <p:nvGrpSpPr>
        <p:cNvPr id="1" name=""/>
        <p:cNvGrpSpPr/>
        <p:nvPr/>
      </p:nvGrpSpPr>
      <p:grpSpPr>
        <a:xfrm>
          <a:off x="0" y="0"/>
          <a:ext cx="0" cy="0"/>
          <a:chOff x="0" y="0"/>
          <a:chExt cx="0" cy="0"/>
        </a:xfrm>
      </p:grpSpPr>
      <p:pic>
        <p:nvPicPr>
          <p:cNvPr id="20" name="Data Texture Cloud">
            <a:extLst>
              <a:ext uri="{FF2B5EF4-FFF2-40B4-BE49-F238E27FC236}">
                <a16:creationId xmlns:a16="http://schemas.microsoft.com/office/drawing/2014/main" id="{9450FB77-997D-6A45-B0F4-D18F7B9C7A4E}"/>
              </a:ext>
            </a:extLst>
          </p:cNvPr>
          <p:cNvPicPr>
            <a:picLocks noChangeAspect="1"/>
          </p:cNvPicPr>
          <p:nvPr userDrawn="1"/>
        </p:nvPicPr>
        <p:blipFill rotWithShape="1">
          <a:blip r:embed="rId2" cstate="screen">
            <a:alphaModFix amt="80000"/>
            <a:extLst>
              <a:ext uri="{28A0092B-C50C-407E-A947-70E740481C1C}">
                <a14:useLocalDpi xmlns:a14="http://schemas.microsoft.com/office/drawing/2010/main"/>
              </a:ext>
            </a:extLst>
          </a:blip>
          <a:srcRect r="48609"/>
          <a:stretch/>
        </p:blipFill>
        <p:spPr>
          <a:xfrm>
            <a:off x="9881411" y="521208"/>
            <a:ext cx="2310589" cy="1700784"/>
          </a:xfrm>
          <a:prstGeom prst="rect">
            <a:avLst/>
          </a:prstGeom>
        </p:spPr>
      </p:pic>
      <p:pic>
        <p:nvPicPr>
          <p:cNvPr id="17" name="OTag">
            <a:extLst>
              <a:ext uri="{FF2B5EF4-FFF2-40B4-BE49-F238E27FC236}">
                <a16:creationId xmlns:a16="http://schemas.microsoft.com/office/drawing/2014/main" id="{E92E3AB4-CA2B-2947-A479-6006EC506B36}"/>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2" name="Footer">
            <a:extLst>
              <a:ext uri="{FF2B5EF4-FFF2-40B4-BE49-F238E27FC236}">
                <a16:creationId xmlns:a16="http://schemas.microsoft.com/office/drawing/2014/main" id="{094BB478-39FC-BC45-B020-64CE083CBD80}"/>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a:t>Copyright © 2020, Oracle and/or its affiliates. All rights reserved</a:t>
            </a:r>
            <a:endParaRPr lang="en-US" dirty="0"/>
          </a:p>
        </p:txBody>
      </p:sp>
      <p:sp>
        <p:nvSpPr>
          <p:cNvPr id="13" name="Slide Number">
            <a:extLst>
              <a:ext uri="{FF2B5EF4-FFF2-40B4-BE49-F238E27FC236}">
                <a16:creationId xmlns:a16="http://schemas.microsoft.com/office/drawing/2014/main" id="{AA183BAF-A3AC-2441-881F-3E02660F877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cxnSp>
        <p:nvCxnSpPr>
          <p:cNvPr id="14" name="Accent Mark">
            <a:extLst>
              <a:ext uri="{FF2B5EF4-FFF2-40B4-BE49-F238E27FC236}">
                <a16:creationId xmlns:a16="http://schemas.microsoft.com/office/drawing/2014/main" id="{034E11FD-0B1E-6B44-8BDF-4C70FAA7BAAB}"/>
              </a:ext>
            </a:extLst>
          </p:cNvPr>
          <p:cNvCxnSpPr>
            <a:cxnSpLocks/>
          </p:cNvCxnSpPr>
          <p:nvPr userDrawn="1"/>
        </p:nvCxnSpPr>
        <p:spPr>
          <a:xfrm flipH="1">
            <a:off x="768095" y="1584959"/>
            <a:ext cx="320040" cy="0"/>
          </a:xfrm>
          <a:prstGeom prst="line">
            <a:avLst/>
          </a:prstGeom>
          <a:ln w="38100" cap="flat">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4" name="Title">
            <a:extLst>
              <a:ext uri="{FF2B5EF4-FFF2-40B4-BE49-F238E27FC236}">
                <a16:creationId xmlns:a16="http://schemas.microsoft.com/office/drawing/2014/main" id="{8CF093CC-9165-2740-A9A1-C2DF5C8D69CB}"/>
              </a:ext>
            </a:extLst>
          </p:cNvPr>
          <p:cNvSpPr>
            <a:spLocks noGrp="1"/>
          </p:cNvSpPr>
          <p:nvPr>
            <p:ph type="body" sz="quarter" idx="10" hasCustomPrompt="1"/>
          </p:nvPr>
        </p:nvSpPr>
        <p:spPr>
          <a:xfrm>
            <a:off x="762000" y="508000"/>
            <a:ext cx="10671048" cy="822960"/>
          </a:xfrm>
        </p:spPr>
        <p:txBody>
          <a:bodyPr anchor="b" anchorCtr="0"/>
          <a:lstStyle>
            <a:lvl1pPr>
              <a:defRPr sz="2400" b="1"/>
            </a:lvl1pPr>
          </a:lstStyle>
          <a:p>
            <a:pPr lvl="0"/>
            <a:r>
              <a:rPr lang="en-US" dirty="0"/>
              <a:t>Title</a:t>
            </a:r>
          </a:p>
        </p:txBody>
      </p:sp>
      <p:pic>
        <p:nvPicPr>
          <p:cNvPr id="10" name="Abstract Pattern Strip">
            <a:extLst>
              <a:ext uri="{FF2B5EF4-FFF2-40B4-BE49-F238E27FC236}">
                <a16:creationId xmlns:a16="http://schemas.microsoft.com/office/drawing/2014/main" id="{F8EAAC4E-E42A-FD43-B6C4-901DD6D04973}"/>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2192000" cy="254000"/>
          </a:xfrm>
          <a:prstGeom prst="rect">
            <a:avLst/>
          </a:prstGeom>
        </p:spPr>
      </p:pic>
    </p:spTree>
    <p:extLst>
      <p:ext uri="{BB962C8B-B14F-4D97-AF65-F5344CB8AC3E}">
        <p14:creationId xmlns:p14="http://schemas.microsoft.com/office/powerpoint/2010/main" val="2154160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6.xml><?xml version="1.0" encoding="utf-8"?>
<p:sldLayout xmlns:a="http://schemas.openxmlformats.org/drawingml/2006/main" xmlns:r="http://schemas.openxmlformats.org/officeDocument/2006/relationships" xmlns:p="http://schemas.openxmlformats.org/presentationml/2006/main" showMasterSp="0" userDrawn="1">
  <p:cSld name="1_Light - Remote Speak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EE69D29-7337-6248-888D-2A0330852627}"/>
              </a:ext>
            </a:extLst>
          </p:cNvPr>
          <p:cNvPicPr>
            <a:picLocks noChangeAspect="1"/>
          </p:cNvPicPr>
          <p:nvPr userDrawn="1"/>
        </p:nvPicPr>
        <p:blipFill>
          <a:blip r:embed="rId2">
            <a:extLst>
              <a:ext uri="{28A0092B-C50C-407E-A947-70E740481C1C}">
                <a14:useLocalDpi xmlns:a14="http://schemas.microsoft.com/office/drawing/2010/main"/>
              </a:ext>
            </a:extLst>
          </a:blip>
          <a:srcRect l="19979" r="19979"/>
          <a:stretch>
            <a:fillRect/>
          </a:stretch>
        </p:blipFill>
        <p:spPr>
          <a:xfrm>
            <a:off x="4876800" y="0"/>
            <a:ext cx="7315199" cy="6858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385816" y="210801"/>
            <a:ext cx="6297167" cy="822960"/>
          </a:xfrm>
        </p:spPr>
        <p:txBody>
          <a:bodyPr vert="horz" lIns="0" tIns="0" rIns="0" bIns="0" rtlCol="0" anchor="b">
            <a:noAutofit/>
          </a:bodyPr>
          <a:lstStyle>
            <a:lvl1pPr>
              <a:defRPr lang="en-US" sz="2400" b="1" i="0" baseline="0">
                <a:latin typeface="Oracle Sans Tab" panose="020B0503020204020204" pitchFamily="34" charset="0"/>
                <a:ea typeface="+mn-ea"/>
                <a:cs typeface="Oracle Sans Tab" panose="020B0503020204020204" pitchFamily="34" charset="0"/>
              </a:defRPr>
            </a:lvl1pPr>
          </a:lstStyle>
          <a:p>
            <a:pPr marL="0" lvl="0" indent="0">
              <a:spcBef>
                <a:spcPts val="1000"/>
              </a:spcBef>
              <a:buFont typeface="Arial" panose="020B0604020202020204" pitchFamily="34" charset="0"/>
            </a:pPr>
            <a:r>
              <a:rPr lang="en-US"/>
              <a:t>Add title here. Also remove/replace placeholder image as needed.</a:t>
            </a:r>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385816" y="1600200"/>
            <a:ext cx="6297168" cy="2510044"/>
          </a:xfrm>
          <a:prstGeom prst="rect">
            <a:avLst/>
          </a:prstGeom>
        </p:spPr>
        <p:txBody>
          <a:bodyPr lIns="0" tIns="0" rIns="0" bIns="0">
            <a:normAutofit/>
          </a:bodyPr>
          <a:lstStyle>
            <a:lvl1pPr>
              <a:defRPr sz="2000">
                <a:latin typeface="Georgia" panose="02040502050405020303" pitchFamily="18" charset="0"/>
              </a:defRPr>
            </a:lvl1pPr>
          </a:lstStyle>
          <a:p>
            <a:pPr lvl="0"/>
            <a:r>
              <a:rPr lang="en-US"/>
              <a:t>Title</a:t>
            </a:r>
          </a:p>
          <a:p>
            <a:pPr lvl="0"/>
            <a:r>
              <a:rPr lang="en-US"/>
              <a:t>Company</a:t>
            </a:r>
          </a:p>
          <a:p>
            <a:pPr lvl="0"/>
            <a:r>
              <a:rPr lang="en-US"/>
              <a:t>Date</a:t>
            </a:r>
          </a:p>
        </p:txBody>
      </p:sp>
      <p:pic>
        <p:nvPicPr>
          <p:cNvPr id="10" name="OTag">
            <a:extLst>
              <a:ext uri="{FF2B5EF4-FFF2-40B4-BE49-F238E27FC236}">
                <a16:creationId xmlns:a16="http://schemas.microsoft.com/office/drawing/2014/main" id="{3CE1CF95-2ED4-4044-A052-7E6E1867A5F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3" name="Picture Placeholder 2">
            <a:extLst>
              <a:ext uri="{FF2B5EF4-FFF2-40B4-BE49-F238E27FC236}">
                <a16:creationId xmlns:a16="http://schemas.microsoft.com/office/drawing/2014/main" id="{32F5E131-FF87-4B2F-9DB6-B4DB095B758D}"/>
              </a:ext>
            </a:extLst>
          </p:cNvPr>
          <p:cNvSpPr>
            <a:spLocks noGrp="1"/>
          </p:cNvSpPr>
          <p:nvPr>
            <p:ph type="pic" sz="quarter" idx="20" hasCustomPrompt="1"/>
          </p:nvPr>
        </p:nvSpPr>
        <p:spPr>
          <a:xfrm>
            <a:off x="0" y="0"/>
            <a:ext cx="4876800" cy="6858000"/>
          </a:xfrm>
        </p:spPr>
        <p:txBody>
          <a:bodyPr anchor="ctr" anchorCtr="1"/>
          <a:lstStyle>
            <a:lvl1pPr>
              <a:defRPr/>
            </a:lvl1pPr>
          </a:lstStyle>
          <a:p>
            <a:r>
              <a:rPr lang="en-US"/>
              <a:t>Click to add image</a:t>
            </a:r>
          </a:p>
        </p:txBody>
      </p:sp>
      <p:sp>
        <p:nvSpPr>
          <p:cNvPr id="2" name="Date Placeholder 1">
            <a:extLst>
              <a:ext uri="{FF2B5EF4-FFF2-40B4-BE49-F238E27FC236}">
                <a16:creationId xmlns:a16="http://schemas.microsoft.com/office/drawing/2014/main" id="{BC86FB79-6AF9-4538-98F2-33825A26DECE}"/>
              </a:ext>
            </a:extLst>
          </p:cNvPr>
          <p:cNvSpPr>
            <a:spLocks noGrp="1"/>
          </p:cNvSpPr>
          <p:nvPr>
            <p:ph type="dt" sz="half" idx="21"/>
          </p:nvPr>
        </p:nvSpPr>
        <p:spPr/>
        <p:txBody>
          <a:bodyPr/>
          <a:lstStyle/>
          <a:p>
            <a:endParaRPr lang="en-US"/>
          </a:p>
        </p:txBody>
      </p:sp>
      <p:sp>
        <p:nvSpPr>
          <p:cNvPr id="7" name="Footer Placeholder 6">
            <a:extLst>
              <a:ext uri="{FF2B5EF4-FFF2-40B4-BE49-F238E27FC236}">
                <a16:creationId xmlns:a16="http://schemas.microsoft.com/office/drawing/2014/main" id="{4D6A4509-AC78-4360-9126-01A3BC6609AC}"/>
              </a:ext>
            </a:extLst>
          </p:cNvPr>
          <p:cNvSpPr>
            <a:spLocks noGrp="1"/>
          </p:cNvSpPr>
          <p:nvPr>
            <p:ph type="ftr" sz="quarter" idx="22"/>
          </p:nvPr>
        </p:nvSpPr>
        <p:spPr/>
        <p:txBody>
          <a:bodyPr/>
          <a:lstStyle/>
          <a:p>
            <a:r>
              <a:rPr lang="en-US"/>
              <a:t>Copyright © 2020, Oracle and/or its affiliates. All rights reserved. </a:t>
            </a:r>
          </a:p>
        </p:txBody>
      </p:sp>
      <p:sp>
        <p:nvSpPr>
          <p:cNvPr id="8" name="Slide Number Placeholder 7">
            <a:extLst>
              <a:ext uri="{FF2B5EF4-FFF2-40B4-BE49-F238E27FC236}">
                <a16:creationId xmlns:a16="http://schemas.microsoft.com/office/drawing/2014/main" id="{6C2FCDC2-FBB6-46F4-9BD5-AE85C1DC3F2C}"/>
              </a:ext>
            </a:extLst>
          </p:cNvPr>
          <p:cNvSpPr>
            <a:spLocks noGrp="1"/>
          </p:cNvSpPr>
          <p:nvPr>
            <p:ph type="sldNum" sz="quarter" idx="23"/>
          </p:nvPr>
        </p:nvSpPr>
        <p:spPr/>
        <p:txBody>
          <a:bodyPr/>
          <a:lstStyle/>
          <a:p>
            <a:fld id="{345D60D9-5372-5F40-9443-0F9AE5BDC3C8}" type="slidenum">
              <a:rPr lang="en-US" smtClean="0"/>
              <a:t>‹#›</a:t>
            </a:fld>
            <a:endParaRPr lang="en-US"/>
          </a:p>
        </p:txBody>
      </p:sp>
    </p:spTree>
    <p:extLst>
      <p:ext uri="{BB962C8B-B14F-4D97-AF65-F5344CB8AC3E}">
        <p14:creationId xmlns:p14="http://schemas.microsoft.com/office/powerpoint/2010/main" val="3762864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p15="http://schemas.microsoft.com/office/powerpoint/2012/main">
      <p:transition spd="med">
        <p:fade/>
      </p:transition>
    </mc:Fallback>
  </mc:AlternateContent>
</p:sldLayout>
</file>

<file path=ppt/slideLayouts/slideLayout507.xml><?xml version="1.0" encoding="utf-8"?>
<p:sldLayout xmlns:a="http://schemas.openxmlformats.org/drawingml/2006/main" xmlns:r="http://schemas.openxmlformats.org/officeDocument/2006/relationships" xmlns:p="http://schemas.openxmlformats.org/presentationml/2006/main" showMasterSp="0" preserve="1" userDrawn="1">
  <p:cSld name="Light - Title">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C96C0F11-AAE4-4147-BF68-F2C0EE13073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860484" y="20917"/>
            <a:ext cx="4331516" cy="2542941"/>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2" name="Oracle Logo" descr="Oracle Logo">
            <a:extLst>
              <a:ext uri="{FF2B5EF4-FFF2-40B4-BE49-F238E27FC236}">
                <a16:creationId xmlns:a16="http://schemas.microsoft.com/office/drawing/2014/main" id="{37E7F181-1615-4A41-B1E8-B9FF5CDED018}"/>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4949" y="1132368"/>
            <a:ext cx="1524893" cy="320040"/>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AE562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5595"/>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3188"/>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9" name="object 9">
            <a:extLst>
              <a:ext uri="{FF2B5EF4-FFF2-40B4-BE49-F238E27FC236}">
                <a16:creationId xmlns:a16="http://schemas.microsoft.com/office/drawing/2014/main" id="{26349A69-90E3-45DB-BC86-3B7FB26B13E2}"/>
              </a:ext>
            </a:extLst>
          </p:cNvPr>
          <p:cNvSpPr/>
          <p:nvPr userDrawn="1"/>
        </p:nvSpPr>
        <p:spPr>
          <a:xfrm>
            <a:off x="0" y="0"/>
            <a:ext cx="190482" cy="6857365"/>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968"/>
          </a:p>
        </p:txBody>
      </p:sp>
    </p:spTree>
    <p:extLst>
      <p:ext uri="{BB962C8B-B14F-4D97-AF65-F5344CB8AC3E}">
        <p14:creationId xmlns:p14="http://schemas.microsoft.com/office/powerpoint/2010/main" val="3656267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8.xml><?xml version="1.0" encoding="utf-8"?>
<p:sldLayout xmlns:a="http://schemas.openxmlformats.org/drawingml/2006/main" xmlns:r="http://schemas.openxmlformats.org/officeDocument/2006/relationships" xmlns:p="http://schemas.openxmlformats.org/presentationml/2006/main" preserve="1" userDrawn="1">
  <p:cSld name="Light - Title 1 Column">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14698CB0-77BC-6148-8112-EFC83C0F580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7" name="Content Placeholder 6">
            <a:extLst>
              <a:ext uri="{FF2B5EF4-FFF2-40B4-BE49-F238E27FC236}">
                <a16:creationId xmlns:a16="http://schemas.microsoft.com/office/drawing/2014/main" id="{07A30E9B-4EB7-4882-9E42-67210E9CC0B4}"/>
              </a:ext>
            </a:extLst>
          </p:cNvPr>
          <p:cNvSpPr>
            <a:spLocks noGrp="1"/>
          </p:cNvSpPr>
          <p:nvPr>
            <p:ph sz="quarter" idx="13"/>
          </p:nvPr>
        </p:nvSpPr>
        <p:spPr>
          <a:xfrm>
            <a:off x="771525" y="1600200"/>
            <a:ext cx="10677525" cy="4507992"/>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a:extLst>
              <a:ext uri="{FF2B5EF4-FFF2-40B4-BE49-F238E27FC236}">
                <a16:creationId xmlns:a16="http://schemas.microsoft.com/office/drawing/2014/main" id="{35CB6F3B-CCE4-4193-8EAA-C4A6D27C7DAD}"/>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2131DBF8-F618-4198-88BA-FD1569B2979A}"/>
              </a:ext>
            </a:extLst>
          </p:cNvPr>
          <p:cNvSpPr>
            <a:spLocks noGrp="1"/>
          </p:cNvSpPr>
          <p:nvPr>
            <p:ph type="dt" sz="half" idx="14"/>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158AA26E-E9A4-4CE1-9157-28062D2322ED}"/>
              </a:ext>
            </a:extLst>
          </p:cNvPr>
          <p:cNvSpPr>
            <a:spLocks noGrp="1"/>
          </p:cNvSpPr>
          <p:nvPr>
            <p:ph type="ftr" sz="quarter" idx="15"/>
          </p:nvPr>
        </p:nvSpPr>
        <p:spPr/>
        <p:txBody>
          <a:bodyPr/>
          <a:lstStyle/>
          <a:p>
            <a:r>
              <a:rPr lang="en-US"/>
              <a:t>Copyright © 2020, Oracle and/or its affiliates  |  Confidential: Internal/Restricted/Highly Restricted</a:t>
            </a:r>
            <a:endParaRPr lang="en-US" dirty="0"/>
          </a:p>
        </p:txBody>
      </p:sp>
      <p:sp>
        <p:nvSpPr>
          <p:cNvPr id="4" name="Slide Number Placeholder 3">
            <a:extLst>
              <a:ext uri="{FF2B5EF4-FFF2-40B4-BE49-F238E27FC236}">
                <a16:creationId xmlns:a16="http://schemas.microsoft.com/office/drawing/2014/main" id="{0FB3DA01-00EF-4B14-8325-24C1135260F9}"/>
              </a:ext>
            </a:extLst>
          </p:cNvPr>
          <p:cNvSpPr>
            <a:spLocks noGrp="1"/>
          </p:cNvSpPr>
          <p:nvPr>
            <p:ph type="sldNum" sz="quarter" idx="16"/>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416182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9.xml><?xml version="1.0" encoding="utf-8"?>
<p:sldLayout xmlns:a="http://schemas.openxmlformats.org/drawingml/2006/main" xmlns:r="http://schemas.openxmlformats.org/officeDocument/2006/relationships" xmlns:p="http://schemas.openxmlformats.org/presentationml/2006/main" preserve="1" userDrawn="1">
  <p:cSld name="Dark - Title 1 Column">
    <p:bg>
      <p:bgRef idx="1001">
        <a:schemeClr val="bg1"/>
      </p:bgRef>
    </p:bg>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6D6FFA39-C5A8-964A-B2FE-D6F8EB7EB96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4" name="Content Placeholder 3">
            <a:extLst>
              <a:ext uri="{FF2B5EF4-FFF2-40B4-BE49-F238E27FC236}">
                <a16:creationId xmlns:a16="http://schemas.microsoft.com/office/drawing/2014/main" id="{48DE7315-8D61-4C6A-B9C0-F07567A04CC5}"/>
              </a:ext>
            </a:extLst>
          </p:cNvPr>
          <p:cNvSpPr>
            <a:spLocks noGrp="1"/>
          </p:cNvSpPr>
          <p:nvPr>
            <p:ph sz="quarter" idx="13"/>
          </p:nvPr>
        </p:nvSpPr>
        <p:spPr>
          <a:xfrm>
            <a:off x="771525" y="1600200"/>
            <a:ext cx="1067117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B97CAD67-FAD1-46CA-BDA2-0A0141647918}"/>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B13D7001-FB5A-4601-97ED-F7B118AEEF1B}"/>
              </a:ext>
            </a:extLst>
          </p:cNvPr>
          <p:cNvSpPr>
            <a:spLocks noGrp="1"/>
          </p:cNvSpPr>
          <p:nvPr>
            <p:ph type="dt" sz="half" idx="14"/>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9A8561F1-3666-4956-BFDC-75350F74460E}"/>
              </a:ext>
            </a:extLst>
          </p:cNvPr>
          <p:cNvSpPr>
            <a:spLocks noGrp="1"/>
          </p:cNvSpPr>
          <p:nvPr>
            <p:ph type="ftr" sz="quarter" idx="15"/>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2D11022C-732A-4A28-8D73-4FE28C0CA3B0}"/>
              </a:ext>
            </a:extLst>
          </p:cNvPr>
          <p:cNvSpPr>
            <a:spLocks noGrp="1"/>
          </p:cNvSpPr>
          <p:nvPr>
            <p:ph type="sldNum" sz="quarter" idx="16"/>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3618974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0.xml><?xml version="1.0" encoding="utf-8"?>
<p:sldLayout xmlns:a="http://schemas.openxmlformats.org/drawingml/2006/main" xmlns:r="http://schemas.openxmlformats.org/officeDocument/2006/relationships" xmlns:p="http://schemas.openxmlformats.org/presentationml/2006/main" showMasterSp="0" preserve="1" userDrawn="1">
  <p:cSld name="Dark - Title">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53E58D20-1E4E-43E2-88A3-52402E9A1B1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invGray">
          <a:xfrm>
            <a:off x="7862753" y="25409"/>
            <a:ext cx="4326976" cy="2552429"/>
          </a:xfrm>
          <a:prstGeom prst="rect">
            <a:avLst/>
          </a:prstGeom>
        </p:spPr>
      </p:pic>
      <p:pic>
        <p:nvPicPr>
          <p:cNvPr id="18" name="OTag">
            <a:extLst>
              <a:ext uri="{FF2B5EF4-FFF2-40B4-BE49-F238E27FC236}">
                <a16:creationId xmlns:a16="http://schemas.microsoft.com/office/drawing/2014/main" id="{7BFEFC66-2347-E947-A49E-DD43E74CCC2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4" name="Oracle Logo" descr="Oracle Logo">
            <a:extLst>
              <a:ext uri="{FF2B5EF4-FFF2-40B4-BE49-F238E27FC236}">
                <a16:creationId xmlns:a16="http://schemas.microsoft.com/office/drawing/2014/main" id="{90869BEA-7CC8-4176-A565-8203484F77D7}"/>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bwMode="invGray">
          <a:xfrm>
            <a:off x="944949" y="1132368"/>
            <a:ext cx="1524893" cy="320039"/>
          </a:xfrm>
          <a:prstGeom prst="rect">
            <a:avLst/>
          </a:prstGeom>
        </p:spPr>
      </p:pic>
      <p:sp>
        <p:nvSpPr>
          <p:cNvPr id="24" name="Title">
            <a:extLst>
              <a:ext uri="{FF2B5EF4-FFF2-40B4-BE49-F238E27FC236}">
                <a16:creationId xmlns:a16="http://schemas.microsoft.com/office/drawing/2014/main" id="{461BB5F1-8825-7944-96EB-8445317513F5}"/>
              </a:ext>
            </a:extLst>
          </p:cNvPr>
          <p:cNvSpPr>
            <a:spLocks noGrp="1"/>
          </p:cNvSpPr>
          <p:nvPr>
            <p:ph type="ctrTitle" hasCustomPrompt="1"/>
          </p:nvPr>
        </p:nvSpPr>
        <p:spPr>
          <a:xfrm>
            <a:off x="1018030" y="2148840"/>
            <a:ext cx="10158984" cy="1280160"/>
          </a:xfrm>
          <a:noFill/>
        </p:spPr>
        <p:txBody>
          <a:bodyPr vert="horz" wrap="square" lIns="0" tIns="0" rIns="0" bIns="91440" rtlCol="0" anchor="b">
            <a:noAutofit/>
          </a:bodyPr>
          <a:lstStyle>
            <a:lvl1pPr>
              <a:defRPr lang="en-US" sz="4000" b="0" dirty="0">
                <a:latin typeface="+mj-lt"/>
              </a:defRPr>
            </a:lvl1pPr>
          </a:lstStyle>
          <a:p>
            <a:pPr lvl="0">
              <a:lnSpc>
                <a:spcPct val="100000"/>
              </a:lnSpc>
            </a:pPr>
            <a:r>
              <a:rPr lang="en-US" dirty="0"/>
              <a:t>Title goes here (up to two lines) </a:t>
            </a:r>
            <a:br>
              <a:rPr lang="en-US" dirty="0"/>
            </a:br>
            <a:r>
              <a:rPr lang="en-US" dirty="0"/>
              <a:t>Georgia Regular 40pt</a:t>
            </a:r>
          </a:p>
        </p:txBody>
      </p:sp>
      <p:sp>
        <p:nvSpPr>
          <p:cNvPr id="25" name="Subhead">
            <a:extLst>
              <a:ext uri="{FF2B5EF4-FFF2-40B4-BE49-F238E27FC236}">
                <a16:creationId xmlns:a16="http://schemas.microsoft.com/office/drawing/2014/main" id="{DE85AE1C-733D-7244-A6DA-C3ADBC76ED0C}"/>
              </a:ext>
            </a:extLst>
          </p:cNvPr>
          <p:cNvSpPr>
            <a:spLocks noGrp="1"/>
          </p:cNvSpPr>
          <p:nvPr>
            <p:ph type="body" sz="quarter" idx="33" hasCustomPrompt="1"/>
          </p:nvPr>
        </p:nvSpPr>
        <p:spPr>
          <a:xfrm>
            <a:off x="1018030" y="3519553"/>
            <a:ext cx="10158984" cy="341247"/>
          </a:xfrm>
          <a:prstGeom prst="rect">
            <a:avLst/>
          </a:prstGeom>
          <a:noFill/>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rgbClr val="759C6C"/>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11" name="Text Field">
            <a:extLst>
              <a:ext uri="{FF2B5EF4-FFF2-40B4-BE49-F238E27FC236}">
                <a16:creationId xmlns:a16="http://schemas.microsoft.com/office/drawing/2014/main" id="{5096A149-B6C9-A04E-A2B0-54CCFAA42526}"/>
              </a:ext>
            </a:extLst>
          </p:cNvPr>
          <p:cNvSpPr>
            <a:spLocks noGrp="1"/>
          </p:cNvSpPr>
          <p:nvPr>
            <p:ph type="body" sz="quarter" idx="35" hasCustomPrompt="1"/>
          </p:nvPr>
        </p:nvSpPr>
        <p:spPr>
          <a:xfrm>
            <a:off x="1018030" y="4544568"/>
            <a:ext cx="5077970" cy="266291"/>
          </a:xfrm>
          <a:prstGeom prst="rect">
            <a:avLst/>
          </a:prstGeom>
          <a:noFill/>
        </p:spPr>
        <p:txBody>
          <a:bodyPr>
            <a:noAutofit/>
          </a:bodyPr>
          <a:lstStyle>
            <a:lvl1pPr>
              <a:defRPr b="1"/>
            </a:lvl1pPr>
          </a:lstStyle>
          <a:p>
            <a:pPr lvl="0"/>
            <a:r>
              <a:rPr lang="en-US" dirty="0"/>
              <a:t>Name</a:t>
            </a:r>
          </a:p>
        </p:txBody>
      </p:sp>
      <p:sp>
        <p:nvSpPr>
          <p:cNvPr id="10" name="Text Field 2">
            <a:extLst>
              <a:ext uri="{FF2B5EF4-FFF2-40B4-BE49-F238E27FC236}">
                <a16:creationId xmlns:a16="http://schemas.microsoft.com/office/drawing/2014/main" id="{A57492F9-1AD2-9346-9BB6-C0CF36DEF5ED}"/>
              </a:ext>
            </a:extLst>
          </p:cNvPr>
          <p:cNvSpPr>
            <a:spLocks noGrp="1"/>
          </p:cNvSpPr>
          <p:nvPr>
            <p:ph type="body" sz="quarter" idx="34" hasCustomPrompt="1"/>
          </p:nvPr>
        </p:nvSpPr>
        <p:spPr>
          <a:xfrm>
            <a:off x="1018030" y="4882896"/>
            <a:ext cx="5077970" cy="895181"/>
          </a:xfrm>
          <a:prstGeom prst="rect">
            <a:avLst/>
          </a:prstGeom>
          <a:noFill/>
        </p:spPr>
        <p:txBody>
          <a:bodyPr>
            <a:noAutofit/>
          </a:bodyPr>
          <a:lstStyle>
            <a:lvl1pPr>
              <a:defRPr/>
            </a:lvl1pPr>
          </a:lstStyle>
          <a:p>
            <a:pPr lvl="0"/>
            <a:r>
              <a:rPr lang="en-US" dirty="0"/>
              <a:t>Presenter’s Title</a:t>
            </a:r>
          </a:p>
          <a:p>
            <a:pPr lvl="0"/>
            <a:r>
              <a:rPr lang="en-US" dirty="0"/>
              <a:t>Organization, Division or Business Unit</a:t>
            </a:r>
          </a:p>
          <a:p>
            <a:pPr lvl="0"/>
            <a:r>
              <a:rPr lang="en-US" dirty="0"/>
              <a:t>Month 00, 2019</a:t>
            </a:r>
          </a:p>
        </p:txBody>
      </p:sp>
      <p:sp>
        <p:nvSpPr>
          <p:cNvPr id="9" name="object 9">
            <a:extLst>
              <a:ext uri="{FF2B5EF4-FFF2-40B4-BE49-F238E27FC236}">
                <a16:creationId xmlns:a16="http://schemas.microsoft.com/office/drawing/2014/main" id="{3F245C91-10B8-42A5-9343-B8007DFEA4E7}"/>
              </a:ext>
            </a:extLst>
          </p:cNvPr>
          <p:cNvSpPr/>
          <p:nvPr userDrawn="1"/>
        </p:nvSpPr>
        <p:spPr>
          <a:xfrm>
            <a:off x="0" y="0"/>
            <a:ext cx="190482" cy="6857365"/>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968"/>
          </a:p>
        </p:txBody>
      </p:sp>
    </p:spTree>
    <p:extLst>
      <p:ext uri="{BB962C8B-B14F-4D97-AF65-F5344CB8AC3E}">
        <p14:creationId xmlns:p14="http://schemas.microsoft.com/office/powerpoint/2010/main" val="6676342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1.xml><?xml version="1.0" encoding="utf-8"?>
<p:sldLayout xmlns:a="http://schemas.openxmlformats.org/drawingml/2006/main" xmlns:r="http://schemas.openxmlformats.org/officeDocument/2006/relationships" xmlns:p="http://schemas.openxmlformats.org/presentationml/2006/main" preserve="1" userDrawn="1">
  <p:cSld name="Light - Title/Subtitle 1 Column">
    <p:spTree>
      <p:nvGrpSpPr>
        <p:cNvPr id="1" name=""/>
        <p:cNvGrpSpPr/>
        <p:nvPr/>
      </p:nvGrpSpPr>
      <p:grpSpPr>
        <a:xfrm>
          <a:off x="0" y="0"/>
          <a:ext cx="0" cy="0"/>
          <a:chOff x="0" y="0"/>
          <a:chExt cx="0" cy="0"/>
        </a:xfrm>
      </p:grpSpPr>
      <p:pic>
        <p:nvPicPr>
          <p:cNvPr id="9" name="Cloud">
            <a:extLst>
              <a:ext uri="{FF2B5EF4-FFF2-40B4-BE49-F238E27FC236}">
                <a16:creationId xmlns:a16="http://schemas.microsoft.com/office/drawing/2014/main" id="{C4B9D6C0-2524-2D47-8A0E-258A2FB7DE5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709"/>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0201"/>
            <a:ext cx="10671175" cy="4506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DEE4D9CD-CDC4-4642-8CDA-7351404FC2D2}"/>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48C5C278-52DE-4C8A-933B-1109B3282E51}"/>
              </a:ext>
            </a:extLst>
          </p:cNvPr>
          <p:cNvSpPr>
            <a:spLocks noGrp="1"/>
          </p:cNvSpPr>
          <p:nvPr>
            <p:ph type="dt" sz="half" idx="15"/>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E2CE12F3-375D-4B05-A71D-DA14DF8ADB8E}"/>
              </a:ext>
            </a:extLst>
          </p:cNvPr>
          <p:cNvSpPr>
            <a:spLocks noGrp="1"/>
          </p:cNvSpPr>
          <p:nvPr>
            <p:ph type="ftr" sz="quarter" idx="16"/>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7A59FA82-C146-45DF-AE7B-4B5698706BEA}"/>
              </a:ext>
            </a:extLst>
          </p:cNvPr>
          <p:cNvSpPr>
            <a:spLocks noGrp="1"/>
          </p:cNvSpPr>
          <p:nvPr>
            <p:ph type="sldNum" sz="quarter" idx="1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27076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2.xml><?xml version="1.0" encoding="utf-8"?>
<p:sldLayout xmlns:a="http://schemas.openxmlformats.org/drawingml/2006/main" xmlns:r="http://schemas.openxmlformats.org/officeDocument/2006/relationships" xmlns:p="http://schemas.openxmlformats.org/presentationml/2006/main" preserve="1" userDrawn="1">
  <p:cSld name="Dark - Title/Subtitle 1 Column">
    <p:bg>
      <p:bgRef idx="1001">
        <a:schemeClr val="bg1"/>
      </p:bgRef>
    </p:bg>
    <p:spTree>
      <p:nvGrpSpPr>
        <p:cNvPr id="1" name=""/>
        <p:cNvGrpSpPr/>
        <p:nvPr/>
      </p:nvGrpSpPr>
      <p:grpSpPr>
        <a:xfrm>
          <a:off x="0" y="0"/>
          <a:ext cx="0" cy="0"/>
          <a:chOff x="0" y="0"/>
          <a:chExt cx="0" cy="0"/>
        </a:xfrm>
      </p:grpSpPr>
      <p:pic>
        <p:nvPicPr>
          <p:cNvPr id="9" name="Cloud">
            <a:extLst>
              <a:ext uri="{FF2B5EF4-FFF2-40B4-BE49-F238E27FC236}">
                <a16:creationId xmlns:a16="http://schemas.microsoft.com/office/drawing/2014/main" id="{1AB5E956-2EDB-D344-BA59-AB352F62DC2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0990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0199"/>
            <a:ext cx="1067117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C3E68516-E3E0-4F22-9EB7-1A85E1D3B5A1}"/>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7A72FE7D-30FF-45E2-9F8B-D073887C33E8}"/>
              </a:ext>
            </a:extLst>
          </p:cNvPr>
          <p:cNvSpPr>
            <a:spLocks noGrp="1"/>
          </p:cNvSpPr>
          <p:nvPr>
            <p:ph type="dt" sz="half" idx="15"/>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C1A7F3B8-F794-4AF5-B07B-32A3084A6AB2}"/>
              </a:ext>
            </a:extLst>
          </p:cNvPr>
          <p:cNvSpPr>
            <a:spLocks noGrp="1"/>
          </p:cNvSpPr>
          <p:nvPr>
            <p:ph type="ftr" sz="quarter" idx="16"/>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657290E2-8EA8-4572-BB48-C18007201785}"/>
              </a:ext>
            </a:extLst>
          </p:cNvPr>
          <p:cNvSpPr>
            <a:spLocks noGrp="1"/>
          </p:cNvSpPr>
          <p:nvPr>
            <p:ph type="sldNum" sz="quarter" idx="1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0816153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3.xml><?xml version="1.0" encoding="utf-8"?>
<p:sldLayout xmlns:a="http://schemas.openxmlformats.org/drawingml/2006/main" xmlns:r="http://schemas.openxmlformats.org/officeDocument/2006/relationships" xmlns:p="http://schemas.openxmlformats.org/presentationml/2006/main" preserve="1" userDrawn="1">
  <p:cSld name="Light - Title 2 Column">
    <p:bg>
      <p:bgRef idx="1001">
        <a:schemeClr val="bg1"/>
      </p:bgRef>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5B8024F8-E03D-9641-AA75-22D1B5C8482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9577" y="160857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OTag">
            <a:extLst>
              <a:ext uri="{FF2B5EF4-FFF2-40B4-BE49-F238E27FC236}">
                <a16:creationId xmlns:a16="http://schemas.microsoft.com/office/drawing/2014/main" id="{DDE8776E-BE08-D148-AA47-8308E0EAE40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5" name="Title 4">
            <a:extLst>
              <a:ext uri="{FF2B5EF4-FFF2-40B4-BE49-F238E27FC236}">
                <a16:creationId xmlns:a16="http://schemas.microsoft.com/office/drawing/2014/main" id="{D69740FE-E1B8-466B-970A-4E081BCA3143}"/>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3959A2DB-C5C1-4EE1-AACB-216D980708B8}"/>
              </a:ext>
            </a:extLst>
          </p:cNvPr>
          <p:cNvSpPr>
            <a:spLocks noGrp="1"/>
          </p:cNvSpPr>
          <p:nvPr>
            <p:ph type="dt" sz="half" idx="16"/>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66DC0504-19F8-4069-8B02-83766B3CAF7F}"/>
              </a:ext>
            </a:extLst>
          </p:cNvPr>
          <p:cNvSpPr>
            <a:spLocks noGrp="1"/>
          </p:cNvSpPr>
          <p:nvPr>
            <p:ph type="ftr" sz="quarter" idx="17"/>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064D6D2F-6BC7-48B4-B7A5-AD19749245D6}"/>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845292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4.xml><?xml version="1.0" encoding="utf-8"?>
<p:sldLayout xmlns:a="http://schemas.openxmlformats.org/drawingml/2006/main" xmlns:r="http://schemas.openxmlformats.org/officeDocument/2006/relationships" xmlns:p="http://schemas.openxmlformats.org/presentationml/2006/main" preserve="1" userDrawn="1">
  <p:cSld name="Dark - Title 2 Column">
    <p:bg>
      <p:bgRef idx="1001">
        <a:schemeClr val="bg1"/>
      </p:bgRef>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4937DF73-DD65-ED42-A070-3D57E267CD4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9577" y="160857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575"/>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B1F59826-0B3C-4973-B5FA-B18F68758F38}"/>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A5D91B51-6B36-47A4-903E-93C057BB06EB}"/>
              </a:ext>
            </a:extLst>
          </p:cNvPr>
          <p:cNvSpPr>
            <a:spLocks noGrp="1"/>
          </p:cNvSpPr>
          <p:nvPr>
            <p:ph type="dt" sz="half" idx="16"/>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517D7F1A-871E-41E8-ADDC-EC649B1827F4}"/>
              </a:ext>
            </a:extLst>
          </p:cNvPr>
          <p:cNvSpPr>
            <a:spLocks noGrp="1"/>
          </p:cNvSpPr>
          <p:nvPr>
            <p:ph type="ftr" sz="quarter" idx="17"/>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1835DE06-0B0B-4818-81DB-FDBB019FF7BA}"/>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0376779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5.xml><?xml version="1.0" encoding="utf-8"?>
<p:sldLayout xmlns:a="http://schemas.openxmlformats.org/drawingml/2006/main" xmlns:r="http://schemas.openxmlformats.org/officeDocument/2006/relationships" xmlns:p="http://schemas.openxmlformats.org/presentationml/2006/main" preserve="1" userDrawn="1">
  <p:cSld name="Light - Title/Subtitle 2 Column">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F24DF316-2FA6-AE44-AB7A-9E7E86E0BE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8297"/>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8521" y="1608298"/>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297"/>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FB65FA2D-6C94-456B-8DE9-80C7A3BE2C17}"/>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DCD06EC0-4AE6-4D7C-87DE-D393DC47ED94}"/>
              </a:ext>
            </a:extLst>
          </p:cNvPr>
          <p:cNvSpPr>
            <a:spLocks noGrp="1"/>
          </p:cNvSpPr>
          <p:nvPr>
            <p:ph type="dt" sz="half" idx="16"/>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E594DB29-C2B8-4F61-8419-EEE3D1E837A1}"/>
              </a:ext>
            </a:extLst>
          </p:cNvPr>
          <p:cNvSpPr>
            <a:spLocks noGrp="1"/>
          </p:cNvSpPr>
          <p:nvPr>
            <p:ph type="ftr" sz="quarter" idx="17"/>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4C4C4FB3-367C-49DA-9BEF-99BD8CD346F0}"/>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930488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6.xml><?xml version="1.0" encoding="utf-8"?>
<p:sldLayout xmlns:a="http://schemas.openxmlformats.org/drawingml/2006/main" xmlns:r="http://schemas.openxmlformats.org/officeDocument/2006/relationships" xmlns:p="http://schemas.openxmlformats.org/presentationml/2006/main" preserve="1" userDrawn="1">
  <p:cSld name="Dark - Title/Subtitle 2 Column">
    <p:bg>
      <p:bgRef idx="1001">
        <a:schemeClr val="bg1"/>
      </p:bgRef>
    </p:bg>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28C366F9-78A6-F740-87C8-B4D59AEB61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4"/>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6108521" y="1608588"/>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9724"/>
            <a:ext cx="508406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C3662519-4941-4045-9F0E-DBC7AD6CC29F}"/>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9E807CE-245D-4F0E-ACCB-E3FE7584A0AE}"/>
              </a:ext>
            </a:extLst>
          </p:cNvPr>
          <p:cNvSpPr>
            <a:spLocks noGrp="1"/>
          </p:cNvSpPr>
          <p:nvPr>
            <p:ph type="dt" sz="half" idx="16"/>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D5C87038-F332-48C5-BA1A-25E935076236}"/>
              </a:ext>
            </a:extLst>
          </p:cNvPr>
          <p:cNvSpPr>
            <a:spLocks noGrp="1"/>
          </p:cNvSpPr>
          <p:nvPr>
            <p:ph type="ftr" sz="quarter" idx="17"/>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40BF160E-FC2C-48A7-921B-3472529A1B06}"/>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7818069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7.xml><?xml version="1.0" encoding="utf-8"?>
<p:sldLayout xmlns:a="http://schemas.openxmlformats.org/drawingml/2006/main" xmlns:r="http://schemas.openxmlformats.org/officeDocument/2006/relationships" xmlns:p="http://schemas.openxmlformats.org/presentationml/2006/main" preserve="1" userDrawn="1">
  <p:cSld name="Light - Title 3 Column">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3CA75903-C10D-E747-B877-6804D65E8A3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3415"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6971"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51511" y="1609725"/>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45067"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3D2FFF47-983C-4CE2-9048-1317EB4F32CB}"/>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6D56EEFB-7FCA-4C8C-BD9A-59CFF6BBA9AB}"/>
              </a:ext>
            </a:extLst>
          </p:cNvPr>
          <p:cNvSpPr>
            <a:spLocks noGrp="1"/>
          </p:cNvSpPr>
          <p:nvPr>
            <p:ph type="dt" sz="half" idx="17"/>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DA095ECF-3404-41BC-B49D-2616D73127C4}"/>
              </a:ext>
            </a:extLst>
          </p:cNvPr>
          <p:cNvSpPr>
            <a:spLocks noGrp="1"/>
          </p:cNvSpPr>
          <p:nvPr>
            <p:ph type="ftr" sz="quarter" idx="18"/>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54F9C599-3545-4260-BC77-88BD7619A101}"/>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8069645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8.xml><?xml version="1.0" encoding="utf-8"?>
<p:sldLayout xmlns:a="http://schemas.openxmlformats.org/drawingml/2006/main" xmlns:r="http://schemas.openxmlformats.org/officeDocument/2006/relationships" xmlns:p="http://schemas.openxmlformats.org/presentationml/2006/main" preserve="1" userDrawn="1">
  <p:cSld name="Dark - Title 3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DCCF0BD7-85D3-194F-9793-E38DD2B8F75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4263415" y="161033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4456971"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7951511" y="1610335"/>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8145067" y="1609725"/>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8150D675-D1C2-4EC5-AC43-361941EAF0BF}"/>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933D1004-DEA1-4BAF-97C2-F49A471F4E4F}"/>
              </a:ext>
            </a:extLst>
          </p:cNvPr>
          <p:cNvSpPr>
            <a:spLocks noGrp="1"/>
          </p:cNvSpPr>
          <p:nvPr>
            <p:ph type="dt" sz="half" idx="17"/>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8C7C943-7B6D-4881-926B-CD58E0F2AC11}"/>
              </a:ext>
            </a:extLst>
          </p:cNvPr>
          <p:cNvSpPr>
            <a:spLocks noGrp="1"/>
          </p:cNvSpPr>
          <p:nvPr>
            <p:ph type="ftr" sz="quarter" idx="18"/>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A6963952-CC43-4F63-8DDF-47B0F4512883}"/>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2587487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9.xml><?xml version="1.0" encoding="utf-8"?>
<p:sldLayout xmlns:a="http://schemas.openxmlformats.org/drawingml/2006/main" xmlns:r="http://schemas.openxmlformats.org/officeDocument/2006/relationships" xmlns:p="http://schemas.openxmlformats.org/presentationml/2006/main" preserve="1" userDrawn="1">
  <p:cSld name="Light - Title/Subtitle 3 Column">
    <p:spTree>
      <p:nvGrpSpPr>
        <p:cNvPr id="1" name=""/>
        <p:cNvGrpSpPr/>
        <p:nvPr/>
      </p:nvGrpSpPr>
      <p:grpSpPr>
        <a:xfrm>
          <a:off x="0" y="0"/>
          <a:ext cx="0" cy="0"/>
          <a:chOff x="0" y="0"/>
          <a:chExt cx="0" cy="0"/>
        </a:xfrm>
      </p:grpSpPr>
      <p:pic>
        <p:nvPicPr>
          <p:cNvPr id="13" name="Cloud">
            <a:extLst>
              <a:ext uri="{FF2B5EF4-FFF2-40B4-BE49-F238E27FC236}">
                <a16:creationId xmlns:a16="http://schemas.microsoft.com/office/drawing/2014/main" id="{D922B281-CE8B-4E47-889A-38B9D11BA0A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1915" y="1609724"/>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6083"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51236" y="1609724"/>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45405" y="1609724"/>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C226210A-4112-4730-8F81-3CAE5C391FDB}"/>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6CAD3E0A-0143-42FC-B8B6-EBC1FF990000}"/>
              </a:ext>
            </a:extLst>
          </p:cNvPr>
          <p:cNvSpPr>
            <a:spLocks noGrp="1"/>
          </p:cNvSpPr>
          <p:nvPr>
            <p:ph type="dt" sz="half" idx="17"/>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7D46B54D-91F2-4210-9BEA-3B59824207D9}"/>
              </a:ext>
            </a:extLst>
          </p:cNvPr>
          <p:cNvSpPr>
            <a:spLocks noGrp="1"/>
          </p:cNvSpPr>
          <p:nvPr>
            <p:ph type="ftr" sz="quarter" idx="18"/>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F0900B02-4438-4597-85D3-D93A97B15462}"/>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112806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0.xml><?xml version="1.0" encoding="utf-8"?>
<p:sldLayout xmlns:a="http://schemas.openxmlformats.org/drawingml/2006/main" xmlns:r="http://schemas.openxmlformats.org/officeDocument/2006/relationships" xmlns:p="http://schemas.openxmlformats.org/presentationml/2006/main" preserve="1" userDrawn="1">
  <p:cSld name="Dark - Title/Subtitle 3 Column">
    <p:bg>
      <p:bgRef idx="1001">
        <a:schemeClr val="bg1"/>
      </p:bgRef>
    </p:bg>
    <p:spTree>
      <p:nvGrpSpPr>
        <p:cNvPr id="1" name=""/>
        <p:cNvGrpSpPr/>
        <p:nvPr/>
      </p:nvGrpSpPr>
      <p:grpSpPr>
        <a:xfrm>
          <a:off x="0" y="0"/>
          <a:ext cx="0" cy="0"/>
          <a:chOff x="0" y="0"/>
          <a:chExt cx="0" cy="0"/>
        </a:xfrm>
      </p:grpSpPr>
      <p:pic>
        <p:nvPicPr>
          <p:cNvPr id="13" name="Cloud">
            <a:extLst>
              <a:ext uri="{FF2B5EF4-FFF2-40B4-BE49-F238E27FC236}">
                <a16:creationId xmlns:a16="http://schemas.microsoft.com/office/drawing/2014/main" id="{B017591D-9CE6-7446-94B7-8CEEEAF691E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4261915"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4456083"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7951236"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8145405" y="1609726"/>
            <a:ext cx="330098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6E60902A-4CDA-482D-90DF-ECACF1930986}"/>
              </a:ext>
            </a:extLst>
          </p:cNvPr>
          <p:cNvSpPr>
            <a:spLocks noGrp="1"/>
          </p:cNvSpPr>
          <p:nvPr>
            <p:ph type="title" hasCustomPrompt="1"/>
          </p:nvPr>
        </p:nvSpPr>
        <p:spPr/>
        <p:txBody>
          <a:bodyPr/>
          <a:lstStyle>
            <a:lvl1pPr>
              <a:defRPr/>
            </a:lvl1pPr>
          </a:lstStyle>
          <a:p>
            <a:r>
              <a:rPr lang="en-US" dirty="0"/>
              <a:t>Title</a:t>
            </a:r>
          </a:p>
        </p:txBody>
      </p:sp>
      <p:sp>
        <p:nvSpPr>
          <p:cNvPr id="5" name="Date Placeholder 4">
            <a:extLst>
              <a:ext uri="{FF2B5EF4-FFF2-40B4-BE49-F238E27FC236}">
                <a16:creationId xmlns:a16="http://schemas.microsoft.com/office/drawing/2014/main" id="{E77E4DB8-9644-4581-BEED-809BCD3EA9C1}"/>
              </a:ext>
            </a:extLst>
          </p:cNvPr>
          <p:cNvSpPr>
            <a:spLocks noGrp="1"/>
          </p:cNvSpPr>
          <p:nvPr>
            <p:ph type="dt" sz="half" idx="17"/>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FF0DBBB3-F562-4D09-B7E5-45C9C98CE1B5}"/>
              </a:ext>
            </a:extLst>
          </p:cNvPr>
          <p:cNvSpPr>
            <a:spLocks noGrp="1"/>
          </p:cNvSpPr>
          <p:nvPr>
            <p:ph type="ftr" sz="quarter" idx="18"/>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8FC14E1F-DA7F-492C-AFEB-BC17569A9002}"/>
              </a:ext>
            </a:extLst>
          </p:cNvPr>
          <p:cNvSpPr>
            <a:spLocks noGrp="1"/>
          </p:cNvSpPr>
          <p:nvPr>
            <p:ph type="sldNum" sz="quarter" idx="1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9436907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1.xml><?xml version="1.0" encoding="utf-8"?>
<p:sldLayout xmlns:a="http://schemas.openxmlformats.org/drawingml/2006/main" xmlns:r="http://schemas.openxmlformats.org/officeDocument/2006/relationships" xmlns:p="http://schemas.openxmlformats.org/presentationml/2006/main" preserve="1" userDrawn="1">
  <p:cSld name="Light - Title 4 Column">
    <p:bg>
      <p:bgRef idx="1001">
        <a:schemeClr val="bg1"/>
      </p:bgRef>
    </p:bg>
    <p:spTree>
      <p:nvGrpSpPr>
        <p:cNvPr id="1" name=""/>
        <p:cNvGrpSpPr/>
        <p:nvPr/>
      </p:nvGrpSpPr>
      <p:grpSpPr>
        <a:xfrm>
          <a:off x="0" y="0"/>
          <a:ext cx="0" cy="0"/>
          <a:chOff x="0" y="0"/>
          <a:chExt cx="0" cy="0"/>
        </a:xfrm>
      </p:grpSpPr>
      <p:pic>
        <p:nvPicPr>
          <p:cNvPr id="20" name="Cloud">
            <a:extLst>
              <a:ext uri="{FF2B5EF4-FFF2-40B4-BE49-F238E27FC236}">
                <a16:creationId xmlns:a16="http://schemas.microsoft.com/office/drawing/2014/main" id="{403EA880-91CB-2F4A-BC00-A9353851358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4450" y="1590159"/>
            <a:ext cx="0" cy="4525997"/>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2001"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7576" y="1590159"/>
            <a:ext cx="0" cy="4525997"/>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35127"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40702" y="1590159"/>
            <a:ext cx="0" cy="4525997"/>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68254" y="1589524"/>
            <a:ext cx="2478024" cy="452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E665C0AC-7132-4356-88D4-79E4A49B2CE4}"/>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A131A1D-D1FF-4A37-8531-B67D54ED466D}"/>
              </a:ext>
            </a:extLst>
          </p:cNvPr>
          <p:cNvSpPr>
            <a:spLocks noGrp="1"/>
          </p:cNvSpPr>
          <p:nvPr>
            <p:ph type="dt" sz="half" idx="1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C8EC9026-CA1C-465B-ADD5-AE1F9B7A0775}"/>
              </a:ext>
            </a:extLst>
          </p:cNvPr>
          <p:cNvSpPr>
            <a:spLocks noGrp="1"/>
          </p:cNvSpPr>
          <p:nvPr>
            <p:ph type="ftr" sz="quarter" idx="19"/>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13064CFB-254B-4876-8556-026D173672E6}"/>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0156482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2.xml><?xml version="1.0" encoding="utf-8"?>
<p:sldLayout xmlns:a="http://schemas.openxmlformats.org/drawingml/2006/main" xmlns:r="http://schemas.openxmlformats.org/officeDocument/2006/relationships" xmlns:p="http://schemas.openxmlformats.org/presentationml/2006/main" preserve="1" userDrawn="1">
  <p:cSld name="Dark - Title 4 Column">
    <p:bg>
      <p:bgRef idx="1001">
        <a:schemeClr val="bg1"/>
      </p:bgRef>
    </p:bg>
    <p:spTree>
      <p:nvGrpSpPr>
        <p:cNvPr id="1" name=""/>
        <p:cNvGrpSpPr/>
        <p:nvPr/>
      </p:nvGrpSpPr>
      <p:grpSpPr>
        <a:xfrm>
          <a:off x="0" y="0"/>
          <a:ext cx="0" cy="0"/>
          <a:chOff x="0" y="0"/>
          <a:chExt cx="0" cy="0"/>
        </a:xfrm>
      </p:grpSpPr>
      <p:pic>
        <p:nvPicPr>
          <p:cNvPr id="14" name="Cloud">
            <a:extLst>
              <a:ext uri="{FF2B5EF4-FFF2-40B4-BE49-F238E27FC236}">
                <a16:creationId xmlns:a16="http://schemas.microsoft.com/office/drawing/2014/main" id="{6D31D0E4-AF4F-A542-A6E3-8EBAA9F1BC6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Column Divider" descr="Column Divider">
            <a:extLst>
              <a:ext uri="{FF2B5EF4-FFF2-40B4-BE49-F238E27FC236}">
                <a16:creationId xmlns:a16="http://schemas.microsoft.com/office/drawing/2014/main" id="{B228B4F2-5D6F-42F4-B132-F908BB527268}"/>
              </a:ext>
            </a:extLst>
          </p:cNvPr>
          <p:cNvCxnSpPr>
            <a:cxnSpLocks/>
          </p:cNvCxnSpPr>
          <p:nvPr userDrawn="1"/>
        </p:nvCxnSpPr>
        <p:spPr>
          <a:xfrm>
            <a:off x="3374450" y="1609209"/>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7" name="Content 2">
            <a:extLst>
              <a:ext uri="{FF2B5EF4-FFF2-40B4-BE49-F238E27FC236}">
                <a16:creationId xmlns:a16="http://schemas.microsoft.com/office/drawing/2014/main" id="{B35B41AC-36CF-4A0C-BED4-7D06B0F6E2ED}"/>
              </a:ext>
            </a:extLst>
          </p:cNvPr>
          <p:cNvSpPr>
            <a:spLocks noGrp="1"/>
          </p:cNvSpPr>
          <p:nvPr>
            <p:ph sz="quarter" idx="16"/>
          </p:nvPr>
        </p:nvSpPr>
        <p:spPr>
          <a:xfrm>
            <a:off x="3502001"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Column Divider 2" descr="Column Divider">
            <a:extLst>
              <a:ext uri="{FF2B5EF4-FFF2-40B4-BE49-F238E27FC236}">
                <a16:creationId xmlns:a16="http://schemas.microsoft.com/office/drawing/2014/main" id="{43000B2C-7C76-4F07-AF50-5F3019C384BC}"/>
              </a:ext>
            </a:extLst>
          </p:cNvPr>
          <p:cNvCxnSpPr>
            <a:cxnSpLocks/>
          </p:cNvCxnSpPr>
          <p:nvPr userDrawn="1"/>
        </p:nvCxnSpPr>
        <p:spPr>
          <a:xfrm>
            <a:off x="6107576" y="1609209"/>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3">
            <a:extLst>
              <a:ext uri="{FF2B5EF4-FFF2-40B4-BE49-F238E27FC236}">
                <a16:creationId xmlns:a16="http://schemas.microsoft.com/office/drawing/2014/main" id="{22A9895A-06CA-46D6-B3EB-7038E6493585}"/>
              </a:ext>
            </a:extLst>
          </p:cNvPr>
          <p:cNvSpPr>
            <a:spLocks noGrp="1"/>
          </p:cNvSpPr>
          <p:nvPr>
            <p:ph sz="quarter" idx="15"/>
          </p:nvPr>
        </p:nvSpPr>
        <p:spPr>
          <a:xfrm>
            <a:off x="6235127"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Column Divider 3" descr="Column Divider">
            <a:extLst>
              <a:ext uri="{FF2B5EF4-FFF2-40B4-BE49-F238E27FC236}">
                <a16:creationId xmlns:a16="http://schemas.microsoft.com/office/drawing/2014/main" id="{0379F816-270D-4D0F-8838-510AA3E97C28}"/>
              </a:ext>
            </a:extLst>
          </p:cNvPr>
          <p:cNvCxnSpPr>
            <a:cxnSpLocks/>
          </p:cNvCxnSpPr>
          <p:nvPr userDrawn="1"/>
        </p:nvCxnSpPr>
        <p:spPr>
          <a:xfrm>
            <a:off x="8840702" y="1609209"/>
            <a:ext cx="0" cy="4507992"/>
          </a:xfrm>
          <a:prstGeom prst="line">
            <a:avLst/>
          </a:prstGeom>
          <a:ln w="19050" cap="flat">
            <a:solidFill>
              <a:srgbClr val="8B8580">
                <a:alpha val="24706"/>
              </a:srgbClr>
            </a:solidFill>
            <a:prstDash val="solid"/>
          </a:ln>
        </p:spPr>
        <p:style>
          <a:lnRef idx="1">
            <a:schemeClr val="accent1"/>
          </a:lnRef>
          <a:fillRef idx="0">
            <a:schemeClr val="accent1"/>
          </a:fillRef>
          <a:effectRef idx="0">
            <a:schemeClr val="accent1"/>
          </a:effectRef>
          <a:fontRef idx="minor">
            <a:schemeClr val="tx1"/>
          </a:fontRef>
        </p:style>
      </p:cxnSp>
      <p:sp>
        <p:nvSpPr>
          <p:cNvPr id="15" name="Content 4">
            <a:extLst>
              <a:ext uri="{FF2B5EF4-FFF2-40B4-BE49-F238E27FC236}">
                <a16:creationId xmlns:a16="http://schemas.microsoft.com/office/drawing/2014/main" id="{4FB98D34-E09D-43FC-9515-8F7C37635BFF}"/>
              </a:ext>
            </a:extLst>
          </p:cNvPr>
          <p:cNvSpPr>
            <a:spLocks noGrp="1"/>
          </p:cNvSpPr>
          <p:nvPr>
            <p:ph sz="quarter" idx="17"/>
          </p:nvPr>
        </p:nvSpPr>
        <p:spPr>
          <a:xfrm>
            <a:off x="8968254" y="1608575"/>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2AA814CE-3331-469B-8BE8-853F42A03463}"/>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52F26386-047A-407D-BEE4-BF9BC2C4C09F}"/>
              </a:ext>
            </a:extLst>
          </p:cNvPr>
          <p:cNvSpPr>
            <a:spLocks noGrp="1"/>
          </p:cNvSpPr>
          <p:nvPr>
            <p:ph type="dt" sz="half" idx="1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15A8344-82CB-496F-8690-72CF339725D6}"/>
              </a:ext>
            </a:extLst>
          </p:cNvPr>
          <p:cNvSpPr>
            <a:spLocks noGrp="1"/>
          </p:cNvSpPr>
          <p:nvPr>
            <p:ph type="ftr" sz="quarter" idx="19"/>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856EBA4F-FCB4-4B89-BEA0-1B33D86D6DE8}"/>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7947977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3.xml><?xml version="1.0" encoding="utf-8"?>
<p:sldLayout xmlns:a="http://schemas.openxmlformats.org/drawingml/2006/main" xmlns:r="http://schemas.openxmlformats.org/officeDocument/2006/relationships" xmlns:p="http://schemas.openxmlformats.org/presentationml/2006/main" preserve="1" userDrawn="1">
  <p:cSld name="Light - Title/Subtitle 4 Column">
    <p:spTree>
      <p:nvGrpSpPr>
        <p:cNvPr id="1" name=""/>
        <p:cNvGrpSpPr/>
        <p:nvPr/>
      </p:nvGrpSpPr>
      <p:grpSpPr>
        <a:xfrm>
          <a:off x="0" y="0"/>
          <a:ext cx="0" cy="0"/>
          <a:chOff x="0" y="0"/>
          <a:chExt cx="0" cy="0"/>
        </a:xfrm>
      </p:grpSpPr>
      <p:pic>
        <p:nvPicPr>
          <p:cNvPr id="17" name="Cloud">
            <a:extLst>
              <a:ext uri="{FF2B5EF4-FFF2-40B4-BE49-F238E27FC236}">
                <a16:creationId xmlns:a16="http://schemas.microsoft.com/office/drawing/2014/main" id="{DE68A64E-9177-1E41-B02B-9C94A30A031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3924"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3061"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10222"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39359"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46520" y="1609667"/>
            <a:ext cx="0" cy="4508050"/>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75659" y="1609725"/>
            <a:ext cx="2478024" cy="4506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72191157-EC2D-4417-9959-2EA7D1DAFF57}"/>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2388CBD-B05C-4885-A081-172C87DCAD84}"/>
              </a:ext>
            </a:extLst>
          </p:cNvPr>
          <p:cNvSpPr>
            <a:spLocks noGrp="1"/>
          </p:cNvSpPr>
          <p:nvPr>
            <p:ph type="dt" sz="half" idx="18"/>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3CE56F53-8C5C-4F85-9969-353868B64B25}"/>
              </a:ext>
            </a:extLst>
          </p:cNvPr>
          <p:cNvSpPr>
            <a:spLocks noGrp="1"/>
          </p:cNvSpPr>
          <p:nvPr>
            <p:ph type="ftr" sz="quarter" idx="19"/>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589360B9-A253-468B-B3D3-70CC43B07468}"/>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64042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4.xml><?xml version="1.0" encoding="utf-8"?>
<p:sldLayout xmlns:a="http://schemas.openxmlformats.org/drawingml/2006/main" xmlns:r="http://schemas.openxmlformats.org/officeDocument/2006/relationships" xmlns:p="http://schemas.openxmlformats.org/presentationml/2006/main" preserve="1" userDrawn="1">
  <p:cSld name="Dark - Title/Subtitle 4 Column">
    <p:bg>
      <p:bgRef idx="1001">
        <a:schemeClr val="bg1"/>
      </p:bgRef>
    </p:bg>
    <p:spTree>
      <p:nvGrpSpPr>
        <p:cNvPr id="1" name=""/>
        <p:cNvGrpSpPr/>
        <p:nvPr/>
      </p:nvGrpSpPr>
      <p:grpSpPr>
        <a:xfrm>
          <a:off x="0" y="0"/>
          <a:ext cx="0" cy="0"/>
          <a:chOff x="0" y="0"/>
          <a:chExt cx="0" cy="0"/>
        </a:xfrm>
      </p:grpSpPr>
      <p:pic>
        <p:nvPicPr>
          <p:cNvPr id="17" name="Cloud">
            <a:extLst>
              <a:ext uri="{FF2B5EF4-FFF2-40B4-BE49-F238E27FC236}">
                <a16:creationId xmlns:a16="http://schemas.microsoft.com/office/drawing/2014/main" id="{6F66DACA-117A-D443-A12C-B547719EC02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Subtitle">
            <a:extLst>
              <a:ext uri="{FF2B5EF4-FFF2-40B4-BE49-F238E27FC236}">
                <a16:creationId xmlns:a16="http://schemas.microsoft.com/office/drawing/2014/main" id="{46A3BF75-E03A-3149-A8B6-C22593F32B62}"/>
              </a:ext>
            </a:extLst>
          </p:cNvPr>
          <p:cNvSpPr>
            <a:spLocks noGrp="1"/>
          </p:cNvSpPr>
          <p:nvPr>
            <p:ph type="body" sz="quarter" idx="11"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6763"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descr="Column Divider">
            <a:extLst>
              <a:ext uri="{FF2B5EF4-FFF2-40B4-BE49-F238E27FC236}">
                <a16:creationId xmlns:a16="http://schemas.microsoft.com/office/drawing/2014/main" id="{C3377C95-3E35-473F-8E81-1FDFBEBC758A}"/>
              </a:ext>
            </a:extLst>
          </p:cNvPr>
          <p:cNvCxnSpPr>
            <a:cxnSpLocks/>
          </p:cNvCxnSpPr>
          <p:nvPr userDrawn="1"/>
        </p:nvCxnSpPr>
        <p:spPr>
          <a:xfrm>
            <a:off x="3373924"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3503061"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Column Divider 2" descr="Column Divider">
            <a:extLst>
              <a:ext uri="{FF2B5EF4-FFF2-40B4-BE49-F238E27FC236}">
                <a16:creationId xmlns:a16="http://schemas.microsoft.com/office/drawing/2014/main" id="{A70D9BB7-9BB9-40BD-84D2-8EE238E044D3}"/>
              </a:ext>
            </a:extLst>
          </p:cNvPr>
          <p:cNvCxnSpPr>
            <a:cxnSpLocks/>
          </p:cNvCxnSpPr>
          <p:nvPr userDrawn="1"/>
        </p:nvCxnSpPr>
        <p:spPr>
          <a:xfrm>
            <a:off x="6110222"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1" name="Content 3">
            <a:extLst>
              <a:ext uri="{FF2B5EF4-FFF2-40B4-BE49-F238E27FC236}">
                <a16:creationId xmlns:a16="http://schemas.microsoft.com/office/drawing/2014/main" id="{58EF7396-F6CE-404A-B85F-455D3F5341AE}"/>
              </a:ext>
            </a:extLst>
          </p:cNvPr>
          <p:cNvSpPr>
            <a:spLocks noGrp="1"/>
          </p:cNvSpPr>
          <p:nvPr>
            <p:ph sz="quarter" idx="16"/>
          </p:nvPr>
        </p:nvSpPr>
        <p:spPr>
          <a:xfrm>
            <a:off x="6239359"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Column Divider 3" descr="Column Divider">
            <a:extLst>
              <a:ext uri="{FF2B5EF4-FFF2-40B4-BE49-F238E27FC236}">
                <a16:creationId xmlns:a16="http://schemas.microsoft.com/office/drawing/2014/main" id="{BE2D13B4-3BF3-4416-B638-87C59A2973BB}"/>
              </a:ext>
            </a:extLst>
          </p:cNvPr>
          <p:cNvCxnSpPr>
            <a:cxnSpLocks/>
          </p:cNvCxnSpPr>
          <p:nvPr userDrawn="1"/>
        </p:nvCxnSpPr>
        <p:spPr>
          <a:xfrm>
            <a:off x="8846520" y="160972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24" name="Content 4">
            <a:extLst>
              <a:ext uri="{FF2B5EF4-FFF2-40B4-BE49-F238E27FC236}">
                <a16:creationId xmlns:a16="http://schemas.microsoft.com/office/drawing/2014/main" id="{687CB06A-9B62-47DB-BA7A-177E12DFB17E}"/>
              </a:ext>
            </a:extLst>
          </p:cNvPr>
          <p:cNvSpPr>
            <a:spLocks noGrp="1"/>
          </p:cNvSpPr>
          <p:nvPr>
            <p:ph sz="quarter" idx="17"/>
          </p:nvPr>
        </p:nvSpPr>
        <p:spPr>
          <a:xfrm>
            <a:off x="8975659" y="1609726"/>
            <a:ext cx="2478024"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1467A894-8EF4-484B-BF49-DF2E9F970DE5}"/>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CE422C40-A387-420C-B07A-9F6BE08313A1}"/>
              </a:ext>
            </a:extLst>
          </p:cNvPr>
          <p:cNvSpPr>
            <a:spLocks noGrp="1"/>
          </p:cNvSpPr>
          <p:nvPr>
            <p:ph type="dt" sz="half" idx="18"/>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7550E71C-CB99-4BD4-8252-ED7D062329F5}"/>
              </a:ext>
            </a:extLst>
          </p:cNvPr>
          <p:cNvSpPr>
            <a:spLocks noGrp="1"/>
          </p:cNvSpPr>
          <p:nvPr>
            <p:ph type="ftr" sz="quarter" idx="19"/>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FD33CF2B-9E35-4547-8232-5DE4CC57C302}"/>
              </a:ext>
            </a:extLst>
          </p:cNvPr>
          <p:cNvSpPr>
            <a:spLocks noGrp="1"/>
          </p:cNvSpPr>
          <p:nvPr>
            <p:ph type="sldNum" sz="quarter" idx="2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6797393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5.xml><?xml version="1.0" encoding="utf-8"?>
<p:sldLayout xmlns:a="http://schemas.openxmlformats.org/drawingml/2006/main" xmlns:r="http://schemas.openxmlformats.org/officeDocument/2006/relationships" xmlns:p="http://schemas.openxmlformats.org/presentationml/2006/main" preserve="1" userDrawn="1">
  <p:cSld name="Light - Title Quad Infographic">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A646CDE3-61DE-5F4A-A6EA-E5FECEFF07E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609209"/>
            <a:ext cx="1618488" cy="1618488"/>
          </a:xfrm>
          <a:prstGeom prst="rect">
            <a:avLst/>
          </a:prstGeom>
        </p:spPr>
        <p:txBody>
          <a:bodyPr/>
          <a:lstStyle/>
          <a:p>
            <a:r>
              <a:rPr lang="en-US"/>
              <a:t>Click icon to add picture</a:t>
            </a:r>
            <a:endParaRPr lang="en-US" dirty="0"/>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209"/>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40646"/>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0646"/>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E3EED3DC-3691-46BD-9B48-E2C270C741F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28BE0263-5FD6-4DE6-B9D0-79EF81804AF3}"/>
              </a:ext>
            </a:extLst>
          </p:cNvPr>
          <p:cNvSpPr>
            <a:spLocks noGrp="1"/>
          </p:cNvSpPr>
          <p:nvPr>
            <p:ph type="dt" sz="half" idx="27"/>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FC6C050F-728D-4BEF-B207-F42452F3527D}"/>
              </a:ext>
            </a:extLst>
          </p:cNvPr>
          <p:cNvSpPr>
            <a:spLocks noGrp="1"/>
          </p:cNvSpPr>
          <p:nvPr>
            <p:ph type="ftr" sz="quarter" idx="28"/>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BD446726-6BED-4C16-B2F2-97FDB0765DB8}"/>
              </a:ext>
            </a:extLst>
          </p:cNvPr>
          <p:cNvSpPr>
            <a:spLocks noGrp="1"/>
          </p:cNvSpPr>
          <p:nvPr>
            <p:ph type="sldNum" sz="quarter" idx="2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577592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6.xml><?xml version="1.0" encoding="utf-8"?>
<p:sldLayout xmlns:a="http://schemas.openxmlformats.org/drawingml/2006/main" xmlns:r="http://schemas.openxmlformats.org/officeDocument/2006/relationships" xmlns:p="http://schemas.openxmlformats.org/presentationml/2006/main" preserve="1" userDrawn="1">
  <p:cSld name="Dark - Title Quad Infographic">
    <p:bg>
      <p:bgRef idx="1001">
        <a:schemeClr val="bg1"/>
      </p:bgRef>
    </p:bg>
    <p:spTree>
      <p:nvGrpSpPr>
        <p:cNvPr id="1" name=""/>
        <p:cNvGrpSpPr/>
        <p:nvPr/>
      </p:nvGrpSpPr>
      <p:grpSpPr>
        <a:xfrm>
          <a:off x="0" y="0"/>
          <a:ext cx="0" cy="0"/>
          <a:chOff x="0" y="0"/>
          <a:chExt cx="0" cy="0"/>
        </a:xfrm>
      </p:grpSpPr>
      <p:pic>
        <p:nvPicPr>
          <p:cNvPr id="15" name="Cloud">
            <a:extLst>
              <a:ext uri="{FF2B5EF4-FFF2-40B4-BE49-F238E27FC236}">
                <a16:creationId xmlns:a16="http://schemas.microsoft.com/office/drawing/2014/main" id="{307F0167-116B-4B46-AC07-0CF33541BDB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8875" y="1609209"/>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209"/>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209"/>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8875" y="4240646"/>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0646"/>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0646"/>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083207C4-681D-4388-B80E-EE2FA349AF02}"/>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EC3EB1D7-DB39-4B87-83A2-C41A68F7435E}"/>
              </a:ext>
            </a:extLst>
          </p:cNvPr>
          <p:cNvSpPr>
            <a:spLocks noGrp="1"/>
          </p:cNvSpPr>
          <p:nvPr>
            <p:ph type="dt" sz="half" idx="27"/>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ABD1DB1E-E699-4B1A-BFD3-5F9D0BCDB864}"/>
              </a:ext>
            </a:extLst>
          </p:cNvPr>
          <p:cNvSpPr>
            <a:spLocks noGrp="1"/>
          </p:cNvSpPr>
          <p:nvPr>
            <p:ph type="ftr" sz="quarter" idx="28"/>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6CF2DF93-F6AF-4392-A308-BFC8349686D0}"/>
              </a:ext>
            </a:extLst>
          </p:cNvPr>
          <p:cNvSpPr>
            <a:spLocks noGrp="1"/>
          </p:cNvSpPr>
          <p:nvPr>
            <p:ph type="sldNum" sz="quarter" idx="29"/>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0746918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7.xml><?xml version="1.0" encoding="utf-8"?>
<p:sldLayout xmlns:a="http://schemas.openxmlformats.org/drawingml/2006/main" xmlns:r="http://schemas.openxmlformats.org/officeDocument/2006/relationships" xmlns:p="http://schemas.openxmlformats.org/presentationml/2006/main" preserve="1" userDrawn="1">
  <p:cSld name="Light - Numbered Outline">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3CFD71AD-DED9-6542-9425-0CD364D0453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552282" y="4403039"/>
            <a:ext cx="6133750"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10687050"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967769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8.xml><?xml version="1.0" encoding="utf-8"?>
<p:sldLayout xmlns:a="http://schemas.openxmlformats.org/drawingml/2006/main" xmlns:r="http://schemas.openxmlformats.org/officeDocument/2006/relationships" xmlns:p="http://schemas.openxmlformats.org/presentationml/2006/main" preserve="1" userDrawn="1">
  <p:cSld name="Dark - Numbered Outline">
    <p:bg>
      <p:bgPr>
        <a:solidFill>
          <a:schemeClr val="tx1"/>
        </a:solidFill>
        <a:effectLst/>
      </p:bgPr>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EFF16796-4E17-4FE8-979C-14D94935366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552283" y="4403039"/>
            <a:ext cx="6133748"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10687050"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6879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9.xml><?xml version="1.0" encoding="utf-8"?>
<p:sldLayout xmlns:a="http://schemas.openxmlformats.org/drawingml/2006/main" xmlns:r="http://schemas.openxmlformats.org/officeDocument/2006/relationships" xmlns:p="http://schemas.openxmlformats.org/presentationml/2006/main" preserve="1" userDrawn="1">
  <p:cSld name="Light - Numbered Outline 2 Column">
    <p:bg>
      <p:bgPr>
        <a:solidFill>
          <a:schemeClr val="bg1"/>
        </a:solidFill>
        <a:effectLst/>
      </p:bgPr>
    </p:bg>
    <p:spTree>
      <p:nvGrpSpPr>
        <p:cNvPr id="1" name=""/>
        <p:cNvGrpSpPr/>
        <p:nvPr/>
      </p:nvGrpSpPr>
      <p:grpSpPr>
        <a:xfrm>
          <a:off x="0" y="0"/>
          <a:ext cx="0" cy="0"/>
          <a:chOff x="0" y="0"/>
          <a:chExt cx="0" cy="0"/>
        </a:xfrm>
      </p:grpSpPr>
      <p:pic>
        <p:nvPicPr>
          <p:cNvPr id="28" name="Cloud">
            <a:extLst>
              <a:ext uri="{FF2B5EF4-FFF2-40B4-BE49-F238E27FC236}">
                <a16:creationId xmlns:a16="http://schemas.microsoft.com/office/drawing/2014/main" id="{3CFD71AD-DED9-6542-9425-0CD364D0453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552282" y="4403039"/>
            <a:ext cx="6133750"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5084064"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
        <p:nvSpPr>
          <p:cNvPr id="9" name="Text Placeholder 3">
            <a:extLst>
              <a:ext uri="{FF2B5EF4-FFF2-40B4-BE49-F238E27FC236}">
                <a16:creationId xmlns:a16="http://schemas.microsoft.com/office/drawing/2014/main" id="{93AB42C3-C7C2-47CD-8E87-C5D5963E7A0E}"/>
              </a:ext>
            </a:extLst>
          </p:cNvPr>
          <p:cNvSpPr>
            <a:spLocks noGrp="1"/>
          </p:cNvSpPr>
          <p:nvPr>
            <p:ph type="body" sz="quarter" idx="48"/>
          </p:nvPr>
        </p:nvSpPr>
        <p:spPr>
          <a:xfrm>
            <a:off x="6364986" y="1609724"/>
            <a:ext cx="5084064" cy="4505325"/>
          </a:xfrm>
          <a:noFill/>
        </p:spPr>
        <p:txBody>
          <a:bodyPr vert="horz" lIns="0" tIns="0" rIns="0" bIns="0" rtlCol="0">
            <a:noAutofit/>
          </a:bodyPr>
          <a:lstStyle>
            <a:lvl1pPr marL="365125" indent="-365125">
              <a:buClr>
                <a:schemeClr val="accent5"/>
              </a:buClr>
              <a:buFont typeface="+mj-lt"/>
              <a:buAutoNum type="arabicPeriod"/>
              <a:defRPr lang="en-US" dirty="0"/>
            </a:lvl1pPr>
            <a:lvl2pPr marL="548640">
              <a:defRPr lang="en-US" dirty="0"/>
            </a:lvl2pPr>
            <a:lvl3pPr marL="731520">
              <a:defRPr lang="en-US" dirty="0"/>
            </a:lvl3pPr>
            <a:lvl4pPr marL="914400">
              <a:defRPr lang="en-US" dirty="0"/>
            </a:lvl4pPr>
            <a:lvl5pPr marL="109728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186912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0.xml><?xml version="1.0" encoding="utf-8"?>
<p:sldLayout xmlns:a="http://schemas.openxmlformats.org/drawingml/2006/main" xmlns:r="http://schemas.openxmlformats.org/officeDocument/2006/relationships" xmlns:p="http://schemas.openxmlformats.org/presentationml/2006/main" preserve="1" userDrawn="1">
  <p:cSld name="Dark - Numbered Outline 2 Column">
    <p:bg>
      <p:bgPr>
        <a:solidFill>
          <a:schemeClr val="tx1"/>
        </a:solidFill>
        <a:effectLst/>
      </p:bgPr>
    </p:bg>
    <p:spTree>
      <p:nvGrpSpPr>
        <p:cNvPr id="1" name=""/>
        <p:cNvGrpSpPr/>
        <p:nvPr/>
      </p:nvGrpSpPr>
      <p:grpSpPr>
        <a:xfrm>
          <a:off x="0" y="0"/>
          <a:ext cx="0" cy="0"/>
          <a:chOff x="0" y="0"/>
          <a:chExt cx="0" cy="0"/>
        </a:xfrm>
      </p:grpSpPr>
      <p:pic>
        <p:nvPicPr>
          <p:cNvPr id="10" name="Cloud">
            <a:extLst>
              <a:ext uri="{FF2B5EF4-FFF2-40B4-BE49-F238E27FC236}">
                <a16:creationId xmlns:a16="http://schemas.microsoft.com/office/drawing/2014/main" id="{EFF16796-4E17-4FE8-979C-14D94935366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552283" y="4403039"/>
            <a:ext cx="6133748" cy="1695012"/>
          </a:xfrm>
          <a:prstGeom prst="rect">
            <a:avLst/>
          </a:prstGeom>
        </p:spPr>
      </p:pic>
      <p:sp>
        <p:nvSpPr>
          <p:cNvPr id="4" name="Text Placeholder 3">
            <a:extLst>
              <a:ext uri="{FF2B5EF4-FFF2-40B4-BE49-F238E27FC236}">
                <a16:creationId xmlns:a16="http://schemas.microsoft.com/office/drawing/2014/main" id="{0CACCDE9-9415-4B6A-88C5-02BDAA76AAC8}"/>
              </a:ext>
            </a:extLst>
          </p:cNvPr>
          <p:cNvSpPr>
            <a:spLocks noGrp="1"/>
          </p:cNvSpPr>
          <p:nvPr>
            <p:ph type="body" sz="quarter" idx="43"/>
          </p:nvPr>
        </p:nvSpPr>
        <p:spPr>
          <a:xfrm>
            <a:off x="762000" y="1609724"/>
            <a:ext cx="5084064"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9C807732-3520-4DBF-9B75-86BA2E562DF0}"/>
              </a:ext>
            </a:extLst>
          </p:cNvPr>
          <p:cNvSpPr>
            <a:spLocks noGrp="1"/>
          </p:cNvSpPr>
          <p:nvPr>
            <p:ph type="title" hasCustomPrompt="1"/>
          </p:nvPr>
        </p:nvSpPr>
        <p:spPr/>
        <p:txBody>
          <a:bodyPr/>
          <a:lstStyle>
            <a:lvl1pPr>
              <a:defRPr>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2BF46362-5F33-4F04-9B32-535D333E29C7}"/>
              </a:ext>
            </a:extLst>
          </p:cNvPr>
          <p:cNvSpPr>
            <a:spLocks noGrp="1"/>
          </p:cNvSpPr>
          <p:nvPr>
            <p:ph type="dt" sz="half" idx="4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D4561260-593D-4AD6-A0E4-834F8BAAC63D}"/>
              </a:ext>
            </a:extLst>
          </p:cNvPr>
          <p:cNvSpPr>
            <a:spLocks noGrp="1"/>
          </p:cNvSpPr>
          <p:nvPr>
            <p:ph type="ftr" sz="quarter" idx="46"/>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B9B71F68-88E7-48F0-B084-32D91B0A0BEB}"/>
              </a:ext>
            </a:extLst>
          </p:cNvPr>
          <p:cNvSpPr>
            <a:spLocks noGrp="1"/>
          </p:cNvSpPr>
          <p:nvPr>
            <p:ph type="sldNum" sz="quarter" idx="47"/>
          </p:nvPr>
        </p:nvSpPr>
        <p:spPr/>
        <p:txBody>
          <a:bodyPr/>
          <a:lstStyle/>
          <a:p>
            <a:fld id="{345D60D9-5372-5F40-9443-0F9AE5BDC3C8}" type="slidenum">
              <a:rPr lang="en-US" smtClean="0"/>
              <a:pPr/>
              <a:t>‹#›</a:t>
            </a:fld>
            <a:endParaRPr lang="en-US" dirty="0"/>
          </a:p>
        </p:txBody>
      </p:sp>
      <p:sp>
        <p:nvSpPr>
          <p:cNvPr id="9" name="Text Placeholder 3">
            <a:extLst>
              <a:ext uri="{FF2B5EF4-FFF2-40B4-BE49-F238E27FC236}">
                <a16:creationId xmlns:a16="http://schemas.microsoft.com/office/drawing/2014/main" id="{65B0AED4-660C-4741-9A22-50FB3CA4ABA7}"/>
              </a:ext>
            </a:extLst>
          </p:cNvPr>
          <p:cNvSpPr>
            <a:spLocks noGrp="1"/>
          </p:cNvSpPr>
          <p:nvPr>
            <p:ph type="body" sz="quarter" idx="48"/>
          </p:nvPr>
        </p:nvSpPr>
        <p:spPr>
          <a:xfrm>
            <a:off x="6366095" y="1609724"/>
            <a:ext cx="5084064" cy="4505325"/>
          </a:xfrm>
          <a:noFill/>
        </p:spPr>
        <p:txBody>
          <a:bodyPr vert="horz" lIns="0" tIns="0" rIns="0" bIns="0" rtlCol="0">
            <a:noAutofit/>
          </a:bodyPr>
          <a:lstStyle>
            <a:lvl1pPr marL="0" indent="-365760">
              <a:buClr>
                <a:schemeClr val="accent6"/>
              </a:buClr>
              <a:buFont typeface="+mj-lt"/>
              <a:buAutoNum type="arabicPeriod"/>
              <a:defRPr lang="en-US" dirty="0">
                <a:solidFill>
                  <a:schemeClr val="bg1"/>
                </a:solidFill>
              </a:defRPr>
            </a:lvl1pPr>
            <a:lvl2pPr marL="548640">
              <a:defRPr lang="en-US" dirty="0">
                <a:solidFill>
                  <a:schemeClr val="bg1"/>
                </a:solidFill>
              </a:defRPr>
            </a:lvl2pPr>
            <a:lvl3pPr marL="731520">
              <a:defRPr lang="en-US" dirty="0">
                <a:solidFill>
                  <a:schemeClr val="bg1"/>
                </a:solidFill>
              </a:defRPr>
            </a:lvl3pPr>
            <a:lvl4pPr marL="914400">
              <a:defRPr lang="en-US" dirty="0">
                <a:solidFill>
                  <a:schemeClr val="bg1"/>
                </a:solidFill>
              </a:defRPr>
            </a:lvl4pPr>
            <a:lvl5pPr marL="1097280">
              <a:defRPr lang="en-US" dirty="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9464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1.xml><?xml version="1.0" encoding="utf-8"?>
<p:sldLayout xmlns:a="http://schemas.openxmlformats.org/drawingml/2006/main" xmlns:r="http://schemas.openxmlformats.org/officeDocument/2006/relationships" xmlns:p="http://schemas.openxmlformats.org/presentationml/2006/main" preserve="1" userDrawn="1">
  <p:cSld name="Light - Title/Subtitle Quad Infographic">
    <p:bg>
      <p:bgRef idx="1001">
        <a:schemeClr val="bg1"/>
      </p:bgRef>
    </p:bg>
    <p:spTree>
      <p:nvGrpSpPr>
        <p:cNvPr id="1" name=""/>
        <p:cNvGrpSpPr/>
        <p:nvPr/>
      </p:nvGrpSpPr>
      <p:grpSpPr>
        <a:xfrm>
          <a:off x="0" y="0"/>
          <a:ext cx="0" cy="0"/>
          <a:chOff x="0" y="0"/>
          <a:chExt cx="0" cy="0"/>
        </a:xfrm>
      </p:grpSpPr>
      <p:pic>
        <p:nvPicPr>
          <p:cNvPr id="16" name="Cloud">
            <a:extLst>
              <a:ext uri="{FF2B5EF4-FFF2-40B4-BE49-F238E27FC236}">
                <a16:creationId xmlns:a16="http://schemas.microsoft.com/office/drawing/2014/main" id="{2836A0A9-B46B-8E44-BD88-E6FFEC5F942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609725"/>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725"/>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4116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116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EA56FC21-9E73-4F6F-9512-715B2F6AE707}"/>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80A4CAAD-4985-4FFF-BE24-1873DC385CA6}"/>
              </a:ext>
            </a:extLst>
          </p:cNvPr>
          <p:cNvSpPr>
            <a:spLocks noGrp="1"/>
          </p:cNvSpPr>
          <p:nvPr>
            <p:ph type="dt" sz="half" idx="2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9DD6AD3B-D115-41B9-A024-91B560E170AD}"/>
              </a:ext>
            </a:extLst>
          </p:cNvPr>
          <p:cNvSpPr>
            <a:spLocks noGrp="1"/>
          </p:cNvSpPr>
          <p:nvPr>
            <p:ph type="ftr" sz="quarter" idx="29"/>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D5F57306-2538-4D77-8134-400C30C727EE}"/>
              </a:ext>
            </a:extLst>
          </p:cNvPr>
          <p:cNvSpPr>
            <a:spLocks noGrp="1"/>
          </p:cNvSpPr>
          <p:nvPr>
            <p:ph type="sldNum" sz="quarter" idx="3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3472658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2.xml><?xml version="1.0" encoding="utf-8"?>
<p:sldLayout xmlns:a="http://schemas.openxmlformats.org/drawingml/2006/main" xmlns:r="http://schemas.openxmlformats.org/officeDocument/2006/relationships" xmlns:p="http://schemas.openxmlformats.org/presentationml/2006/main" preserve="1" userDrawn="1">
  <p:cSld name="Dark - Title/Subtitle Quad Infographic">
    <p:bg>
      <p:bgRef idx="1001">
        <a:schemeClr val="bg1"/>
      </p:bgRef>
    </p:bg>
    <p:spTree>
      <p:nvGrpSpPr>
        <p:cNvPr id="1" name=""/>
        <p:cNvGrpSpPr/>
        <p:nvPr/>
      </p:nvGrpSpPr>
      <p:grpSpPr>
        <a:xfrm>
          <a:off x="0" y="0"/>
          <a:ext cx="0" cy="0"/>
          <a:chOff x="0" y="0"/>
          <a:chExt cx="0" cy="0"/>
        </a:xfrm>
      </p:grpSpPr>
      <p:pic>
        <p:nvPicPr>
          <p:cNvPr id="16" name="Cloud">
            <a:extLst>
              <a:ext uri="{FF2B5EF4-FFF2-40B4-BE49-F238E27FC236}">
                <a16:creationId xmlns:a16="http://schemas.microsoft.com/office/drawing/2014/main" id="{A59691D8-12D1-8E4C-8346-D9FD6743C1B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22" name="Subtitle">
            <a:extLst>
              <a:ext uri="{FF2B5EF4-FFF2-40B4-BE49-F238E27FC236}">
                <a16:creationId xmlns:a16="http://schemas.microsoft.com/office/drawing/2014/main" id="{F8627394-C302-DF4A-A2CC-76DC053BE227}"/>
              </a:ext>
            </a:extLst>
          </p:cNvPr>
          <p:cNvSpPr>
            <a:spLocks noGrp="1"/>
          </p:cNvSpPr>
          <p:nvPr>
            <p:ph type="body" sz="quarter" idx="27" hasCustomPrompt="1"/>
          </p:nvPr>
        </p:nvSpPr>
        <p:spPr>
          <a:xfrm>
            <a:off x="766763"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33" name="Picture Placeholder 1">
            <a:extLst>
              <a:ext uri="{FF2B5EF4-FFF2-40B4-BE49-F238E27FC236}">
                <a16:creationId xmlns:a16="http://schemas.microsoft.com/office/drawing/2014/main" id="{DC7ED535-9B24-2444-9E27-765F743C79F0}"/>
              </a:ext>
            </a:extLst>
          </p:cNvPr>
          <p:cNvSpPr>
            <a:spLocks noGrp="1"/>
          </p:cNvSpPr>
          <p:nvPr>
            <p:ph type="pic" sz="quarter" idx="23"/>
          </p:nvPr>
        </p:nvSpPr>
        <p:spPr>
          <a:xfrm>
            <a:off x="766763" y="1609725"/>
            <a:ext cx="1618488" cy="1618488"/>
          </a:xfrm>
          <a:prstGeom prst="rect">
            <a:avLst/>
          </a:prstGeom>
        </p:spPr>
        <p:txBody>
          <a:bodyPr/>
          <a:lstStyle/>
          <a:p>
            <a:r>
              <a:rPr lang="en-US"/>
              <a:t>Click icon to add picture</a:t>
            </a:r>
          </a:p>
        </p:txBody>
      </p:sp>
      <p:sp>
        <p:nvSpPr>
          <p:cNvPr id="25" name="Text Field 1">
            <a:extLst>
              <a:ext uri="{FF2B5EF4-FFF2-40B4-BE49-F238E27FC236}">
                <a16:creationId xmlns:a16="http://schemas.microsoft.com/office/drawing/2014/main" id="{C023883C-5CAF-9849-B009-1426F3585365}"/>
              </a:ext>
            </a:extLst>
          </p:cNvPr>
          <p:cNvSpPr>
            <a:spLocks noGrp="1"/>
          </p:cNvSpPr>
          <p:nvPr>
            <p:ph type="body" sz="quarter" idx="14"/>
          </p:nvPr>
        </p:nvSpPr>
        <p:spPr>
          <a:xfrm>
            <a:off x="2635245"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Picture Placeholder 2">
            <a:extLst>
              <a:ext uri="{FF2B5EF4-FFF2-40B4-BE49-F238E27FC236}">
                <a16:creationId xmlns:a16="http://schemas.microsoft.com/office/drawing/2014/main" id="{422BC426-FCDB-1347-93C5-E0102AEBC39C}"/>
              </a:ext>
            </a:extLst>
          </p:cNvPr>
          <p:cNvSpPr>
            <a:spLocks noGrp="1" noChangeAspect="1"/>
          </p:cNvSpPr>
          <p:nvPr>
            <p:ph type="pic" sz="quarter" idx="25"/>
          </p:nvPr>
        </p:nvSpPr>
        <p:spPr>
          <a:xfrm>
            <a:off x="6350303" y="1609725"/>
            <a:ext cx="1618488" cy="1618488"/>
          </a:xfrm>
          <a:prstGeom prst="rect">
            <a:avLst/>
          </a:prstGeom>
        </p:spPr>
        <p:txBody>
          <a:bodyPr/>
          <a:lstStyle/>
          <a:p>
            <a:r>
              <a:rPr lang="en-US"/>
              <a:t>Click icon to add picture</a:t>
            </a:r>
          </a:p>
        </p:txBody>
      </p:sp>
      <p:sp>
        <p:nvSpPr>
          <p:cNvPr id="31" name="Text Field 2">
            <a:extLst>
              <a:ext uri="{FF2B5EF4-FFF2-40B4-BE49-F238E27FC236}">
                <a16:creationId xmlns:a16="http://schemas.microsoft.com/office/drawing/2014/main" id="{0EDDA99D-1B70-A347-9716-4968C6A671A3}"/>
              </a:ext>
            </a:extLst>
          </p:cNvPr>
          <p:cNvSpPr>
            <a:spLocks noGrp="1"/>
          </p:cNvSpPr>
          <p:nvPr>
            <p:ph type="body" sz="quarter" idx="21"/>
          </p:nvPr>
        </p:nvSpPr>
        <p:spPr>
          <a:xfrm>
            <a:off x="8224823" y="1609725"/>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3">
            <a:extLst>
              <a:ext uri="{FF2B5EF4-FFF2-40B4-BE49-F238E27FC236}">
                <a16:creationId xmlns:a16="http://schemas.microsoft.com/office/drawing/2014/main" id="{B5E51CE6-D9C1-DD40-936F-2F700452F826}"/>
              </a:ext>
            </a:extLst>
          </p:cNvPr>
          <p:cNvSpPr>
            <a:spLocks noGrp="1" noChangeAspect="1"/>
          </p:cNvSpPr>
          <p:nvPr>
            <p:ph type="pic" sz="quarter" idx="24"/>
          </p:nvPr>
        </p:nvSpPr>
        <p:spPr>
          <a:xfrm>
            <a:off x="766763" y="4241162"/>
            <a:ext cx="1618488" cy="1618488"/>
          </a:xfrm>
          <a:prstGeom prst="rect">
            <a:avLst/>
          </a:prstGeom>
        </p:spPr>
        <p:txBody>
          <a:bodyPr/>
          <a:lstStyle/>
          <a:p>
            <a:r>
              <a:rPr lang="en-US"/>
              <a:t>Click icon to add picture</a:t>
            </a:r>
          </a:p>
        </p:txBody>
      </p:sp>
      <p:sp>
        <p:nvSpPr>
          <p:cNvPr id="29" name="Text Field 3">
            <a:extLst>
              <a:ext uri="{FF2B5EF4-FFF2-40B4-BE49-F238E27FC236}">
                <a16:creationId xmlns:a16="http://schemas.microsoft.com/office/drawing/2014/main" id="{031D2CD6-C0D8-8147-83B7-2E2A8E87228F}"/>
              </a:ext>
            </a:extLst>
          </p:cNvPr>
          <p:cNvSpPr>
            <a:spLocks noGrp="1"/>
          </p:cNvSpPr>
          <p:nvPr>
            <p:ph type="body" sz="quarter" idx="20"/>
          </p:nvPr>
        </p:nvSpPr>
        <p:spPr>
          <a:xfrm>
            <a:off x="2635245"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Picture Placeholder 4">
            <a:extLst>
              <a:ext uri="{FF2B5EF4-FFF2-40B4-BE49-F238E27FC236}">
                <a16:creationId xmlns:a16="http://schemas.microsoft.com/office/drawing/2014/main" id="{E401E47D-2565-384E-8A5E-2C02D2EAAAAB}"/>
              </a:ext>
            </a:extLst>
          </p:cNvPr>
          <p:cNvSpPr>
            <a:spLocks noGrp="1" noChangeAspect="1"/>
          </p:cNvSpPr>
          <p:nvPr>
            <p:ph type="pic" sz="quarter" idx="26"/>
          </p:nvPr>
        </p:nvSpPr>
        <p:spPr>
          <a:xfrm>
            <a:off x="6350303" y="4241162"/>
            <a:ext cx="1618488" cy="1618488"/>
          </a:xfrm>
          <a:prstGeom prst="rect">
            <a:avLst/>
          </a:prstGeom>
        </p:spPr>
        <p:txBody>
          <a:bodyPr/>
          <a:lstStyle/>
          <a:p>
            <a:r>
              <a:rPr lang="en-US"/>
              <a:t>Click icon to add picture</a:t>
            </a:r>
          </a:p>
        </p:txBody>
      </p:sp>
      <p:sp>
        <p:nvSpPr>
          <p:cNvPr id="32" name="Text Field 4">
            <a:extLst>
              <a:ext uri="{FF2B5EF4-FFF2-40B4-BE49-F238E27FC236}">
                <a16:creationId xmlns:a16="http://schemas.microsoft.com/office/drawing/2014/main" id="{41923FF5-9A13-1F4B-89D9-62FE2B438352}"/>
              </a:ext>
            </a:extLst>
          </p:cNvPr>
          <p:cNvSpPr>
            <a:spLocks noGrp="1"/>
          </p:cNvSpPr>
          <p:nvPr>
            <p:ph type="body" sz="quarter" idx="22"/>
          </p:nvPr>
        </p:nvSpPr>
        <p:spPr>
          <a:xfrm>
            <a:off x="8224823" y="4241162"/>
            <a:ext cx="3203704" cy="18732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D3F5A0DB-77B7-43EC-848A-C3EEA5F4DC8F}"/>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1A2928A2-36B1-4B61-82B8-0724A988B968}"/>
              </a:ext>
            </a:extLst>
          </p:cNvPr>
          <p:cNvSpPr>
            <a:spLocks noGrp="1"/>
          </p:cNvSpPr>
          <p:nvPr>
            <p:ph type="dt" sz="half" idx="2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98365B2-9A7D-4291-A052-A65B0C767BBE}"/>
              </a:ext>
            </a:extLst>
          </p:cNvPr>
          <p:cNvSpPr>
            <a:spLocks noGrp="1"/>
          </p:cNvSpPr>
          <p:nvPr>
            <p:ph type="ftr" sz="quarter" idx="29"/>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6761CBF8-87F2-4E8D-9C05-48F5D29D5D78}"/>
              </a:ext>
            </a:extLst>
          </p:cNvPr>
          <p:cNvSpPr>
            <a:spLocks noGrp="1"/>
          </p:cNvSpPr>
          <p:nvPr>
            <p:ph type="sldNum" sz="quarter" idx="3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71235103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3.xml><?xml version="1.0" encoding="utf-8"?>
<p:sldLayout xmlns:a="http://schemas.openxmlformats.org/drawingml/2006/main" xmlns:r="http://schemas.openxmlformats.org/officeDocument/2006/relationships" xmlns:p="http://schemas.openxmlformats.org/presentationml/2006/main" showMasterSp="0" preserve="1" userDrawn="1">
  <p:cSld name="Light - Blank">
    <p:spTree>
      <p:nvGrpSpPr>
        <p:cNvPr id="1" name=""/>
        <p:cNvGrpSpPr/>
        <p:nvPr/>
      </p:nvGrpSpPr>
      <p:grpSpPr>
        <a:xfrm>
          <a:off x="0" y="0"/>
          <a:ext cx="0" cy="0"/>
          <a:chOff x="0" y="0"/>
          <a:chExt cx="0" cy="0"/>
        </a:xfrm>
      </p:grpSpPr>
      <p:pic>
        <p:nvPicPr>
          <p:cNvPr id="12" name="Cloud">
            <a:extLst>
              <a:ext uri="{FF2B5EF4-FFF2-40B4-BE49-F238E27FC236}">
                <a16:creationId xmlns:a16="http://schemas.microsoft.com/office/drawing/2014/main" id="{8BD8F955-3E3E-4E6E-A650-C4E0C80495A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pic>
        <p:nvPicPr>
          <p:cNvPr id="6" name="OTag">
            <a:extLst>
              <a:ext uri="{FF2B5EF4-FFF2-40B4-BE49-F238E27FC236}">
                <a16:creationId xmlns:a16="http://schemas.microsoft.com/office/drawing/2014/main" id="{0F682282-A332-4D5C-89F4-38480EC33F4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0" name="OTag">
            <a:extLst>
              <a:ext uri="{FF2B5EF4-FFF2-40B4-BE49-F238E27FC236}">
                <a16:creationId xmlns:a16="http://schemas.microsoft.com/office/drawing/2014/main" id="{00F1077A-D301-437A-8CE7-A0EA6CDECB51}"/>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B6E29D2F-E9BE-442D-8048-30D82B0FA2D2}"/>
              </a:ext>
            </a:extLst>
          </p:cNvPr>
          <p:cNvSpPr>
            <a:spLocks noGrp="1"/>
          </p:cNvSpPr>
          <p:nvPr>
            <p:ph type="dt" sz="half" idx="10"/>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id="{4249E66D-873C-4E3D-B665-952DA3AD6CCF}"/>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5" name="Slide Number Placeholder 4">
            <a:extLst>
              <a:ext uri="{FF2B5EF4-FFF2-40B4-BE49-F238E27FC236}">
                <a16:creationId xmlns:a16="http://schemas.microsoft.com/office/drawing/2014/main" id="{B52D4C26-D77F-4F76-BA95-32055FEC61F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760080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preserve="1" userDrawn="1">
  <p:cSld name="Dark - Blank">
    <p:bg>
      <p:bgPr>
        <a:solidFill>
          <a:schemeClr val="bg1"/>
        </a:solidFill>
        <a:effectLst/>
      </p:bgPr>
    </p:bg>
    <p:spTree>
      <p:nvGrpSpPr>
        <p:cNvPr id="1" name=""/>
        <p:cNvGrpSpPr/>
        <p:nvPr/>
      </p:nvGrpSpPr>
      <p:grpSpPr>
        <a:xfrm>
          <a:off x="0" y="0"/>
          <a:ext cx="0" cy="0"/>
          <a:chOff x="0" y="0"/>
          <a:chExt cx="0" cy="0"/>
        </a:xfrm>
      </p:grpSpPr>
      <p:pic>
        <p:nvPicPr>
          <p:cNvPr id="7" name="OTag">
            <a:extLst>
              <a:ext uri="{FF2B5EF4-FFF2-40B4-BE49-F238E27FC236}">
                <a16:creationId xmlns:a16="http://schemas.microsoft.com/office/drawing/2014/main" id="{1CFFF60E-C73F-41DD-B4B9-8792F4C0D80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pic>
        <p:nvPicPr>
          <p:cNvPr id="11" name="Cloud">
            <a:extLst>
              <a:ext uri="{FF2B5EF4-FFF2-40B4-BE49-F238E27FC236}">
                <a16:creationId xmlns:a16="http://schemas.microsoft.com/office/drawing/2014/main" id="{A2A0E6A0-6580-9B4E-8437-9949DBFBF2B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3" name="Date Placeholder 2">
            <a:extLst>
              <a:ext uri="{FF2B5EF4-FFF2-40B4-BE49-F238E27FC236}">
                <a16:creationId xmlns:a16="http://schemas.microsoft.com/office/drawing/2014/main" id="{1DEECACB-46C4-4A42-8159-4ABC00F85DC7}"/>
              </a:ext>
            </a:extLst>
          </p:cNvPr>
          <p:cNvSpPr>
            <a:spLocks noGrp="1"/>
          </p:cNvSpPr>
          <p:nvPr>
            <p:ph type="dt" sz="half" idx="10"/>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id="{21AED7B6-E930-4B73-845F-99262175EA18}"/>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5" name="Slide Number Placeholder 4">
            <a:extLst>
              <a:ext uri="{FF2B5EF4-FFF2-40B4-BE49-F238E27FC236}">
                <a16:creationId xmlns:a16="http://schemas.microsoft.com/office/drawing/2014/main" id="{83691DFD-B788-4684-96F9-4DD21020B309}"/>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5033024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5.xml><?xml version="1.0" encoding="utf-8"?>
<p:sldLayout xmlns:a="http://schemas.openxmlformats.org/drawingml/2006/main" xmlns:r="http://schemas.openxmlformats.org/officeDocument/2006/relationships" xmlns:p="http://schemas.openxmlformats.org/presentationml/2006/main" preserve="1" userDrawn="1">
  <p:cSld name="Light - Title Only">
    <p:spTree>
      <p:nvGrpSpPr>
        <p:cNvPr id="1" name=""/>
        <p:cNvGrpSpPr/>
        <p:nvPr/>
      </p:nvGrpSpPr>
      <p:grpSpPr>
        <a:xfrm>
          <a:off x="0" y="0"/>
          <a:ext cx="0" cy="0"/>
          <a:chOff x="0" y="0"/>
          <a:chExt cx="0" cy="0"/>
        </a:xfrm>
      </p:grpSpPr>
      <p:pic>
        <p:nvPicPr>
          <p:cNvPr id="7" name="Cloud">
            <a:extLst>
              <a:ext uri="{FF2B5EF4-FFF2-40B4-BE49-F238E27FC236}">
                <a16:creationId xmlns:a16="http://schemas.microsoft.com/office/drawing/2014/main" id="{A52109B5-4152-894B-9BF6-17B5458CC9C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4" name="Title 3">
            <a:extLst>
              <a:ext uri="{FF2B5EF4-FFF2-40B4-BE49-F238E27FC236}">
                <a16:creationId xmlns:a16="http://schemas.microsoft.com/office/drawing/2014/main" id="{F5090641-BB3E-479D-A754-1B2B6F37AEB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153D77D-CD9E-445C-8F26-904F65B519A3}"/>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50DAEFA0-C12C-4365-A532-D29F819542E1}"/>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9E6038FD-33E0-4C25-AC00-13FEB177A45C}"/>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402170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6.xml><?xml version="1.0" encoding="utf-8"?>
<p:sldLayout xmlns:a="http://schemas.openxmlformats.org/drawingml/2006/main" xmlns:r="http://schemas.openxmlformats.org/officeDocument/2006/relationships" xmlns:p="http://schemas.openxmlformats.org/presentationml/2006/main" preserve="1" userDrawn="1">
  <p:cSld name="Dark - Title Only">
    <p:spTree>
      <p:nvGrpSpPr>
        <p:cNvPr id="1" name=""/>
        <p:cNvGrpSpPr/>
        <p:nvPr/>
      </p:nvGrpSpPr>
      <p:grpSpPr>
        <a:xfrm>
          <a:off x="0" y="0"/>
          <a:ext cx="0" cy="0"/>
          <a:chOff x="0" y="0"/>
          <a:chExt cx="0" cy="0"/>
        </a:xfrm>
      </p:grpSpPr>
      <p:pic>
        <p:nvPicPr>
          <p:cNvPr id="7" name="Cloud">
            <a:extLst>
              <a:ext uri="{FF2B5EF4-FFF2-40B4-BE49-F238E27FC236}">
                <a16:creationId xmlns:a16="http://schemas.microsoft.com/office/drawing/2014/main" id="{05859F96-E4B3-8747-B027-10CA6EDB3E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4" name="Title 3">
            <a:extLst>
              <a:ext uri="{FF2B5EF4-FFF2-40B4-BE49-F238E27FC236}">
                <a16:creationId xmlns:a16="http://schemas.microsoft.com/office/drawing/2014/main" id="{F495A570-6FAE-4393-89B0-E6BA7AC6B3F9}"/>
              </a:ext>
            </a:extLst>
          </p:cNvPr>
          <p:cNvSpPr>
            <a:spLocks noGrp="1"/>
          </p:cNvSpPr>
          <p:nvPr>
            <p:ph type="title" hasCustomPrompt="1"/>
          </p:nvPr>
        </p:nvSpPr>
        <p:spPr/>
        <p:txBody>
          <a:bodyPr/>
          <a:lstStyle>
            <a:lvl1pPr>
              <a:defRPr/>
            </a:lvl1pPr>
          </a:lstStyle>
          <a:p>
            <a:r>
              <a:rPr lang="en-US" dirty="0"/>
              <a:t>Title</a:t>
            </a:r>
          </a:p>
        </p:txBody>
      </p:sp>
      <p:sp>
        <p:nvSpPr>
          <p:cNvPr id="2" name="Date Placeholder 1">
            <a:extLst>
              <a:ext uri="{FF2B5EF4-FFF2-40B4-BE49-F238E27FC236}">
                <a16:creationId xmlns:a16="http://schemas.microsoft.com/office/drawing/2014/main" id="{10792EEA-DB03-4E8E-B6AB-1122F317F95A}"/>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0EBB5D96-D6C9-4E8C-9D41-A28C7CED92F8}"/>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D760D253-6DDA-4486-89F6-5D5732868115}"/>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5778334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7.xml><?xml version="1.0" encoding="utf-8"?>
<p:sldLayout xmlns:a="http://schemas.openxmlformats.org/drawingml/2006/main" xmlns:r="http://schemas.openxmlformats.org/officeDocument/2006/relationships" xmlns:p="http://schemas.openxmlformats.org/presentationml/2006/main" preserve="1" userDrawn="1">
  <p:cSld name="Light - Title/Subtitle">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EE127CFA-8D5C-584E-9C61-6685B54799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2"/>
          </a:xfrm>
          <a:prstGeom prst="rect">
            <a:avLst/>
          </a:prstGeom>
        </p:spPr>
      </p:pic>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24235"/>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4" name="Title 3">
            <a:extLst>
              <a:ext uri="{FF2B5EF4-FFF2-40B4-BE49-F238E27FC236}">
                <a16:creationId xmlns:a16="http://schemas.microsoft.com/office/drawing/2014/main" id="{AC6A8D35-C90D-428D-8E15-6F958679D947}"/>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56526A55-50C7-43D1-9A4E-DE6E31578685}"/>
              </a:ext>
            </a:extLst>
          </p:cNvPr>
          <p:cNvSpPr>
            <a:spLocks noGrp="1"/>
          </p:cNvSpPr>
          <p:nvPr>
            <p:ph type="dt" sz="half" idx="12"/>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947ED885-1287-4046-BFFE-E5DEC702C7AE}"/>
              </a:ext>
            </a:extLst>
          </p:cNvPr>
          <p:cNvSpPr>
            <a:spLocks noGrp="1"/>
          </p:cNvSpPr>
          <p:nvPr>
            <p:ph type="ftr" sz="quarter" idx="13"/>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0A9C1380-E61D-4D70-B7A9-EA2CA56D1441}"/>
              </a:ext>
            </a:extLst>
          </p:cNvPr>
          <p:cNvSpPr>
            <a:spLocks noGrp="1"/>
          </p:cNvSpPr>
          <p:nvPr>
            <p:ph type="sldNum" sz="quarter" idx="1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41008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8.xml><?xml version="1.0" encoding="utf-8"?>
<p:sldLayout xmlns:a="http://schemas.openxmlformats.org/drawingml/2006/main" xmlns:r="http://schemas.openxmlformats.org/officeDocument/2006/relationships" xmlns:p="http://schemas.openxmlformats.org/presentationml/2006/main" preserve="1" userDrawn="1">
  <p:cSld name="Dark - Title/Subtitle">
    <p:spTree>
      <p:nvGrpSpPr>
        <p:cNvPr id="1" name=""/>
        <p:cNvGrpSpPr/>
        <p:nvPr/>
      </p:nvGrpSpPr>
      <p:grpSpPr>
        <a:xfrm>
          <a:off x="0" y="0"/>
          <a:ext cx="0" cy="0"/>
          <a:chOff x="0" y="0"/>
          <a:chExt cx="0" cy="0"/>
        </a:xfrm>
      </p:grpSpPr>
      <p:pic>
        <p:nvPicPr>
          <p:cNvPr id="8" name="Cloud">
            <a:extLst>
              <a:ext uri="{FF2B5EF4-FFF2-40B4-BE49-F238E27FC236}">
                <a16:creationId xmlns:a16="http://schemas.microsoft.com/office/drawing/2014/main" id="{93BCC98D-F462-9844-9660-2EA01F13EFA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05731" y="269359"/>
            <a:ext cx="5080369" cy="1559441"/>
          </a:xfrm>
          <a:prstGeom prst="rect">
            <a:avLst/>
          </a:prstGeom>
        </p:spPr>
      </p:pic>
      <p:sp>
        <p:nvSpPr>
          <p:cNvPr id="15" name="Subtitle">
            <a:extLst>
              <a:ext uri="{FF2B5EF4-FFF2-40B4-BE49-F238E27FC236}">
                <a16:creationId xmlns:a16="http://schemas.microsoft.com/office/drawing/2014/main" id="{FC0004EB-159B-A345-859C-0E83416ED930}"/>
              </a:ext>
            </a:extLst>
          </p:cNvPr>
          <p:cNvSpPr>
            <a:spLocks noGrp="1"/>
          </p:cNvSpPr>
          <p:nvPr>
            <p:ph type="body" sz="quarter" idx="11" hasCustomPrompt="1"/>
          </p:nvPr>
        </p:nvSpPr>
        <p:spPr>
          <a:xfrm>
            <a:off x="762000" y="1014984"/>
            <a:ext cx="10671048" cy="330540"/>
          </a:xfrm>
          <a:prstGeom prst="rect">
            <a:avLst/>
          </a:prstGeom>
        </p:spPr>
        <p:txBody>
          <a:bodyPr lIns="0">
            <a:noAutofit/>
          </a:bodyPr>
          <a:lstStyle>
            <a:lvl1pPr marL="0" indent="0">
              <a:spcAft>
                <a:spcPts val="0"/>
              </a:spcAft>
              <a:buNone/>
              <a:defRPr sz="2000" b="0" i="0">
                <a:latin typeface="Oracle Sans" panose="020B0503020204020204" pitchFamily="34" charset="0"/>
                <a:cs typeface="Oracle Sans" panose="020B0503020204020204" pitchFamily="34" charset="0"/>
              </a:defRPr>
            </a:lvl1pPr>
          </a:lstStyle>
          <a:p>
            <a:pPr lvl="0"/>
            <a:r>
              <a:rPr lang="en-US" dirty="0"/>
              <a:t>Subtitle</a:t>
            </a:r>
          </a:p>
        </p:txBody>
      </p:sp>
      <p:sp>
        <p:nvSpPr>
          <p:cNvPr id="4" name="Title 3">
            <a:extLst>
              <a:ext uri="{FF2B5EF4-FFF2-40B4-BE49-F238E27FC236}">
                <a16:creationId xmlns:a16="http://schemas.microsoft.com/office/drawing/2014/main" id="{C471FF06-338B-46FE-B4FE-F72B7ABAED7F}"/>
              </a:ext>
            </a:extLst>
          </p:cNvPr>
          <p:cNvSpPr>
            <a:spLocks noGrp="1"/>
          </p:cNvSpPr>
          <p:nvPr>
            <p:ph type="title" hasCustomPrompt="1"/>
          </p:nvPr>
        </p:nvSpPr>
        <p:spPr/>
        <p:txBody>
          <a:bodyPr/>
          <a:lstStyle>
            <a:lvl1pPr>
              <a:defRPr/>
            </a:lvl1pPr>
          </a:lstStyle>
          <a:p>
            <a:r>
              <a:rPr lang="en-US" dirty="0"/>
              <a:t>Title</a:t>
            </a:r>
          </a:p>
        </p:txBody>
      </p:sp>
      <p:sp>
        <p:nvSpPr>
          <p:cNvPr id="3" name="Date Placeholder 2">
            <a:extLst>
              <a:ext uri="{FF2B5EF4-FFF2-40B4-BE49-F238E27FC236}">
                <a16:creationId xmlns:a16="http://schemas.microsoft.com/office/drawing/2014/main" id="{5159E3D4-8DE9-4EE7-AF46-396CA0361B33}"/>
              </a:ext>
            </a:extLst>
          </p:cNvPr>
          <p:cNvSpPr>
            <a:spLocks noGrp="1"/>
          </p:cNvSpPr>
          <p:nvPr>
            <p:ph type="dt" sz="half" idx="12"/>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A47ABD9F-CF7B-4739-A09B-21C74EE3D7DA}"/>
              </a:ext>
            </a:extLst>
          </p:cNvPr>
          <p:cNvSpPr>
            <a:spLocks noGrp="1"/>
          </p:cNvSpPr>
          <p:nvPr>
            <p:ph type="ftr" sz="quarter" idx="13"/>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2C1326A2-CE99-456C-A450-2DC676458CDB}"/>
              </a:ext>
            </a:extLst>
          </p:cNvPr>
          <p:cNvSpPr>
            <a:spLocks noGrp="1"/>
          </p:cNvSpPr>
          <p:nvPr>
            <p:ph type="sldNum" sz="quarter" idx="1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9869808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preserve="1" userDrawn="1">
  <p:cSld name="Light - Metric">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90C14E-647D-DE45-A3FE-3E841253B48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997" r="-1"/>
          <a:stretch/>
        </p:blipFill>
        <p:spPr>
          <a:xfrm>
            <a:off x="6095574" y="0"/>
            <a:ext cx="6096425" cy="6858000"/>
          </a:xfrm>
          <a:prstGeom prst="rect">
            <a:avLst/>
          </a:prstGeom>
        </p:spPr>
      </p:pic>
      <p:pic>
        <p:nvPicPr>
          <p:cNvPr id="23" name="OTag">
            <a:extLst>
              <a:ext uri="{FF2B5EF4-FFF2-40B4-BE49-F238E27FC236}">
                <a16:creationId xmlns:a16="http://schemas.microsoft.com/office/drawing/2014/main" id="{000C5F04-372F-427E-81C5-11434B35699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71217" y="6355080"/>
            <a:ext cx="502920" cy="502920"/>
          </a:xfrm>
          <a:prstGeom prst="rect">
            <a:avLst/>
          </a:prstGeom>
        </p:spPr>
      </p:pic>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83AB0E-EC5F-476F-B6A9-E6F9CE84E95A}"/>
              </a:ext>
            </a:extLst>
          </p:cNvPr>
          <p:cNvSpPr>
            <a:spLocks noGrp="1"/>
          </p:cNvSpPr>
          <p:nvPr>
            <p:ph type="body" sz="quarter" idx="15" hasCustomPrompt="1"/>
          </p:nvPr>
        </p:nvSpPr>
        <p:spPr>
          <a:xfrm>
            <a:off x="723900" y="1600200"/>
            <a:ext cx="5072063" cy="2415700"/>
          </a:xfrm>
        </p:spPr>
        <p:txBody>
          <a:bodyPr anchor="b" anchorCtr="0"/>
          <a:lstStyle>
            <a:lvl1pPr>
              <a:defRPr sz="8000" b="1">
                <a:solidFill>
                  <a:srgbClr val="AE562C"/>
                </a:solidFill>
              </a:defRPr>
            </a:lvl1pPr>
          </a:lstStyle>
          <a:p>
            <a:pPr lvl="0"/>
            <a:r>
              <a:rPr lang="en-US" dirty="0"/>
              <a:t>00%</a:t>
            </a:r>
          </a:p>
        </p:txBody>
      </p:sp>
      <p:sp>
        <p:nvSpPr>
          <p:cNvPr id="3" name="Date Placeholder 2">
            <a:extLst>
              <a:ext uri="{FF2B5EF4-FFF2-40B4-BE49-F238E27FC236}">
                <a16:creationId xmlns:a16="http://schemas.microsoft.com/office/drawing/2014/main" id="{14EF74DF-FD68-4CDF-B4CE-342E7A165BCB}"/>
              </a:ext>
            </a:extLst>
          </p:cNvPr>
          <p:cNvSpPr>
            <a:spLocks noGrp="1"/>
          </p:cNvSpPr>
          <p:nvPr>
            <p:ph type="dt" sz="half" idx="16"/>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89C4B030-1E0B-4CB0-87B4-DF607257368B}"/>
              </a:ext>
            </a:extLst>
          </p:cNvPr>
          <p:cNvSpPr>
            <a:spLocks noGrp="1"/>
          </p:cNvSpPr>
          <p:nvPr>
            <p:ph type="ftr" sz="quarter" idx="17"/>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CBADD7B5-9676-40DE-A88A-5EC3D33A6577}"/>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887151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0.xml><?xml version="1.0" encoding="utf-8"?>
<p:sldLayout xmlns:a="http://schemas.openxmlformats.org/drawingml/2006/main" xmlns:r="http://schemas.openxmlformats.org/officeDocument/2006/relationships" xmlns:p="http://schemas.openxmlformats.org/presentationml/2006/main" showMasterSp="0" preserve="1" userDrawn="1">
  <p:cSld name="Dark - Metric">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B54DF6-D8D9-3E4B-A5D4-8DB1B36A211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997"/>
          <a:stretch/>
        </p:blipFill>
        <p:spPr>
          <a:xfrm>
            <a:off x="6096000" y="0"/>
            <a:ext cx="6096348" cy="6858000"/>
          </a:xfrm>
          <a:prstGeom prst="rect">
            <a:avLst/>
          </a:prstGeom>
        </p:spPr>
      </p:pic>
      <p:pic>
        <p:nvPicPr>
          <p:cNvPr id="12" name="OTag">
            <a:extLst>
              <a:ext uri="{FF2B5EF4-FFF2-40B4-BE49-F238E27FC236}">
                <a16:creationId xmlns:a16="http://schemas.microsoft.com/office/drawing/2014/main" id="{E8A7F756-6885-FD4D-8CAC-01911AF996C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4" name="Content">
            <a:extLst>
              <a:ext uri="{FF2B5EF4-FFF2-40B4-BE49-F238E27FC236}">
                <a16:creationId xmlns:a16="http://schemas.microsoft.com/office/drawing/2014/main" id="{6FFB33C6-31EA-4D15-AC3F-377D699FA842}"/>
              </a:ext>
            </a:extLst>
          </p:cNvPr>
          <p:cNvSpPr>
            <a:spLocks noGrp="1"/>
          </p:cNvSpPr>
          <p:nvPr>
            <p:ph sz="quarter" idx="14"/>
          </p:nvPr>
        </p:nvSpPr>
        <p:spPr>
          <a:xfrm>
            <a:off x="775225" y="4649788"/>
            <a:ext cx="5072063" cy="1457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a:extLst>
              <a:ext uri="{FF2B5EF4-FFF2-40B4-BE49-F238E27FC236}">
                <a16:creationId xmlns:a16="http://schemas.microsoft.com/office/drawing/2014/main" id="{52A6D6F1-EBC4-4335-819B-433720EB173D}"/>
              </a:ext>
            </a:extLst>
          </p:cNvPr>
          <p:cNvSpPr>
            <a:spLocks noGrp="1"/>
          </p:cNvSpPr>
          <p:nvPr>
            <p:ph type="body" sz="quarter" idx="15" hasCustomPrompt="1"/>
          </p:nvPr>
        </p:nvSpPr>
        <p:spPr>
          <a:xfrm>
            <a:off x="723900" y="1600200"/>
            <a:ext cx="5085287" cy="2415700"/>
          </a:xfrm>
        </p:spPr>
        <p:txBody>
          <a:bodyPr anchor="b" anchorCtr="0"/>
          <a:lstStyle>
            <a:lvl1pPr>
              <a:defRPr sz="8000" b="1">
                <a:solidFill>
                  <a:srgbClr val="759C6C"/>
                </a:solidFill>
              </a:defRPr>
            </a:lvl1pPr>
          </a:lstStyle>
          <a:p>
            <a:pPr lvl="0"/>
            <a:r>
              <a:rPr lang="en-US" dirty="0"/>
              <a:t>00%</a:t>
            </a:r>
          </a:p>
        </p:txBody>
      </p:sp>
      <p:sp>
        <p:nvSpPr>
          <p:cNvPr id="3" name="Date Placeholder 2">
            <a:extLst>
              <a:ext uri="{FF2B5EF4-FFF2-40B4-BE49-F238E27FC236}">
                <a16:creationId xmlns:a16="http://schemas.microsoft.com/office/drawing/2014/main" id="{A558375C-46BC-48EA-9DFC-3DF06967D7C3}"/>
              </a:ext>
            </a:extLst>
          </p:cNvPr>
          <p:cNvSpPr>
            <a:spLocks noGrp="1"/>
          </p:cNvSpPr>
          <p:nvPr>
            <p:ph type="dt" sz="half" idx="16"/>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4B2DF6E-494A-4D98-888D-68B724E489C5}"/>
              </a:ext>
            </a:extLst>
          </p:cNvPr>
          <p:cNvSpPr>
            <a:spLocks noGrp="1"/>
          </p:cNvSpPr>
          <p:nvPr>
            <p:ph type="ftr" sz="quarter" idx="17"/>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9BDC2851-E9BE-4691-AE94-635936A66775}"/>
              </a:ext>
            </a:extLst>
          </p:cNvPr>
          <p:cNvSpPr>
            <a:spLocks noGrp="1"/>
          </p:cNvSpPr>
          <p:nvPr>
            <p:ph type="sldNum" sz="quarter" idx="18"/>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363482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1.xml><?xml version="1.0" encoding="utf-8"?>
<p:sldLayout xmlns:a="http://schemas.openxmlformats.org/drawingml/2006/main" xmlns:r="http://schemas.openxmlformats.org/officeDocument/2006/relationships" xmlns:p="http://schemas.openxmlformats.org/presentationml/2006/main" showMasterSp="0" preserve="1">
  <p:cSld name="Light - Data Texture 07 Blank">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81203-42C6-B54E-A5F8-FE2DAE3C0E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 name="OTag">
            <a:extLst>
              <a:ext uri="{FF2B5EF4-FFF2-40B4-BE49-F238E27FC236}">
                <a16:creationId xmlns:a16="http://schemas.microsoft.com/office/drawing/2014/main" id="{B620A016-1EBE-426A-BB19-9671229484A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Date Placeholder 1">
            <a:extLst>
              <a:ext uri="{FF2B5EF4-FFF2-40B4-BE49-F238E27FC236}">
                <a16:creationId xmlns:a16="http://schemas.microsoft.com/office/drawing/2014/main" id="{AADFA4C3-C577-4944-B23B-0E8CEECA00FE}"/>
              </a:ext>
            </a:extLst>
          </p:cNvPr>
          <p:cNvSpPr>
            <a:spLocks noGrp="1"/>
          </p:cNvSpPr>
          <p:nvPr>
            <p:ph type="dt" sz="half" idx="10"/>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id="{EE548FBC-C180-4348-924F-1AD0DE33EC94}"/>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C2993164-8F12-4A57-BCB2-ECAB88B102D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9233267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2.xml><?xml version="1.0" encoding="utf-8"?>
<p:sldLayout xmlns:a="http://schemas.openxmlformats.org/drawingml/2006/main" xmlns:r="http://schemas.openxmlformats.org/officeDocument/2006/relationships" xmlns:p="http://schemas.openxmlformats.org/presentationml/2006/main" showMasterSp="0" preserve="1">
  <p:cSld name="Dark - Data Texture 07 Blank">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8B6F3C-673A-2C4F-BDD8-A174DA9D4B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C6ADE0F8-03AA-E84C-A08A-799EE14D7CA2}"/>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Date Placeholder 1">
            <a:extLst>
              <a:ext uri="{FF2B5EF4-FFF2-40B4-BE49-F238E27FC236}">
                <a16:creationId xmlns:a16="http://schemas.microsoft.com/office/drawing/2014/main" id="{A2DF2B49-8199-43EF-9C31-2EE3E2278A8F}"/>
              </a:ext>
            </a:extLst>
          </p:cNvPr>
          <p:cNvSpPr>
            <a:spLocks noGrp="1"/>
          </p:cNvSpPr>
          <p:nvPr>
            <p:ph type="dt" sz="half" idx="10"/>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id="{C290A680-202A-4EB8-8426-F81FE6C12DD2}"/>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81D7B772-BB21-406A-A2FE-5A71474672A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3635846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3.xml><?xml version="1.0" encoding="utf-8"?>
<p:sldLayout xmlns:a="http://schemas.openxmlformats.org/drawingml/2006/main" xmlns:r="http://schemas.openxmlformats.org/officeDocument/2006/relationships" xmlns:p="http://schemas.openxmlformats.org/presentationml/2006/main" showMasterSp="0" preserve="1">
  <p:cSld name="Light - Data Texture 16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8A9AF7-F5CE-844F-BBE4-0C983CB99B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F89127AD-303E-4148-925B-F8D854942DC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6077CD67-74FC-43EC-912B-8B74B34E5B81}"/>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AC119101-EC6A-4B95-9940-BAB31432AD0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5360029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4.xml><?xml version="1.0" encoding="utf-8"?>
<p:sldLayout xmlns:a="http://schemas.openxmlformats.org/drawingml/2006/main" xmlns:r="http://schemas.openxmlformats.org/officeDocument/2006/relationships" xmlns:p="http://schemas.openxmlformats.org/presentationml/2006/main" showMasterSp="0" preserve="1">
  <p:cSld name="Dark - Data Texture 16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CF9FCE-AE1C-564C-8F89-B5CD38A47D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DBAE7266-CBC0-47D9-85A0-91E01109381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E8638588-07BC-4F98-97FA-975AE1443B66}"/>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848B57A4-1EA3-47FA-AD37-31BB82676BA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318624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preserve="1">
  <p:cSld name="Light - Data Texture 19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7712D2-1637-4940-A323-42EBA61AD5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34BA956C-AFD4-4D95-9304-BB81E2E12CC5}"/>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C49782E6-C6D7-4588-8CDE-8BB252C535B1}"/>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7AD6286E-40B3-4954-877E-F88E2191B41D}"/>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3310302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preserve="1">
  <p:cSld name="Dark - Data Texture 19 Blank">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D5B665-2B39-6645-BF1F-C5F9BD830A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F4939B61-9B7E-A240-8CE9-7E014F78E01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8A7CFD62-A920-45CB-9691-083BA5642432}"/>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8C4B8371-BFE0-4C4C-9EC8-651A59790856}"/>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BBC47787-CD64-4386-A100-73FB94F88CFA}"/>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6152158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7.xml><?xml version="1.0" encoding="utf-8"?>
<p:sldLayout xmlns:a="http://schemas.openxmlformats.org/drawingml/2006/main" xmlns:r="http://schemas.openxmlformats.org/officeDocument/2006/relationships" xmlns:p="http://schemas.openxmlformats.org/presentationml/2006/main" preserve="1" userDrawn="1">
  <p:cSld name="Light - Title and Content">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dirty="0"/>
              <a:t>Copyright © 2020, Oracle and/or its affiliates  |  Confidential: Internal/Restricted/Highly Restricted</a:t>
            </a:r>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a:t>[Date]</a:t>
            </a:r>
            <a:endParaRPr lang="en-US" dirty="0"/>
          </a:p>
        </p:txBody>
      </p:sp>
      <p:sp>
        <p:nvSpPr>
          <p:cNvPr id="4" name="Title 3">
            <a:extLst>
              <a:ext uri="{FF2B5EF4-FFF2-40B4-BE49-F238E27FC236}">
                <a16:creationId xmlns:a16="http://schemas.microsoft.com/office/drawing/2014/main" id="{2F13852C-D243-4D5A-B7E1-09812A4D6444}"/>
              </a:ext>
            </a:extLst>
          </p:cNvPr>
          <p:cNvSpPr>
            <a:spLocks noGrp="1"/>
          </p:cNvSpPr>
          <p:nvPr>
            <p:ph type="title" hasCustomPrompt="1"/>
          </p:nvPr>
        </p:nvSpPr>
        <p:spPr/>
        <p:txBody>
          <a:bodyPr/>
          <a:lstStyle>
            <a:lvl1pPr>
              <a:defRPr/>
            </a:lvl1pPr>
          </a:lstStyle>
          <a:p>
            <a:r>
              <a:rPr lang="en-US" dirty="0"/>
              <a:t>Title</a:t>
            </a:r>
          </a:p>
        </p:txBody>
      </p:sp>
      <p:sp>
        <p:nvSpPr>
          <p:cNvPr id="6" name="Content Placeholder 5">
            <a:extLst>
              <a:ext uri="{FF2B5EF4-FFF2-40B4-BE49-F238E27FC236}">
                <a16:creationId xmlns:a16="http://schemas.microsoft.com/office/drawing/2014/main" id="{5C7F3825-1D38-4C39-8F70-C060E9BEE3D2}"/>
              </a:ext>
            </a:extLst>
          </p:cNvPr>
          <p:cNvSpPr>
            <a:spLocks noGrp="1"/>
          </p:cNvSpPr>
          <p:nvPr>
            <p:ph sz="quarter" idx="13"/>
          </p:nvPr>
        </p:nvSpPr>
        <p:spPr>
          <a:xfrm>
            <a:off x="762000" y="1609725"/>
            <a:ext cx="10687050"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756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480">
          <p15:clr>
            <a:srgbClr val="FBAE40"/>
          </p15:clr>
        </p15:guide>
      </p15:sldGuideLst>
    </p:ext>
  </p:extLst>
</p:sldLayout>
</file>

<file path=ppt/slideLayouts/slideLayout548.xml><?xml version="1.0" encoding="utf-8"?>
<p:sldLayout xmlns:a="http://schemas.openxmlformats.org/drawingml/2006/main" xmlns:r="http://schemas.openxmlformats.org/officeDocument/2006/relationships" xmlns:p="http://schemas.openxmlformats.org/presentationml/2006/main" preserve="1" userDrawn="1">
  <p:cSld name="Dark - Title and Content">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649C3E4A-56A6-4657-815D-5F0928FEFE14}"/>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12" name="Footer Placeholder">
            <a:extLst>
              <a:ext uri="{FF2B5EF4-FFF2-40B4-BE49-F238E27FC236}">
                <a16:creationId xmlns:a16="http://schemas.microsoft.com/office/drawing/2014/main" id="{681B7FDB-21AD-43D3-9629-6865ECE7ADC5}"/>
              </a:ext>
            </a:extLst>
          </p:cNvPr>
          <p:cNvSpPr>
            <a:spLocks noGrp="1"/>
          </p:cNvSpPr>
          <p:nvPr>
            <p:ph type="ftr" sz="quarter" idx="11"/>
          </p:nvPr>
        </p:nvSpPr>
        <p:spPr/>
        <p:txBody>
          <a:bodyPr/>
          <a:lstStyle/>
          <a:p>
            <a:r>
              <a:rPr lang="en-US" dirty="0"/>
              <a:t>Copyright © 2020, Oracle and/or its affiliates  |  Confidential: Internal/Restricted/Highly Restricted</a:t>
            </a:r>
          </a:p>
        </p:txBody>
      </p:sp>
      <p:sp>
        <p:nvSpPr>
          <p:cNvPr id="11" name="Date Placeholder">
            <a:extLst>
              <a:ext uri="{FF2B5EF4-FFF2-40B4-BE49-F238E27FC236}">
                <a16:creationId xmlns:a16="http://schemas.microsoft.com/office/drawing/2014/main" id="{2872A553-B5A6-4603-91A2-FF76401D8DFC}"/>
              </a:ext>
            </a:extLst>
          </p:cNvPr>
          <p:cNvSpPr>
            <a:spLocks noGrp="1"/>
          </p:cNvSpPr>
          <p:nvPr>
            <p:ph type="dt" sz="half" idx="10"/>
          </p:nvPr>
        </p:nvSpPr>
        <p:spPr/>
        <p:txBody>
          <a:bodyPr/>
          <a:lstStyle/>
          <a:p>
            <a:r>
              <a:rPr lang="en-US"/>
              <a:t>[Date]</a:t>
            </a:r>
            <a:endParaRPr lang="en-US" dirty="0"/>
          </a:p>
        </p:txBody>
      </p:sp>
      <p:sp>
        <p:nvSpPr>
          <p:cNvPr id="2" name="Title 1">
            <a:extLst>
              <a:ext uri="{FF2B5EF4-FFF2-40B4-BE49-F238E27FC236}">
                <a16:creationId xmlns:a16="http://schemas.microsoft.com/office/drawing/2014/main" id="{12612D05-859A-4FDE-924B-FB91696215EA}"/>
              </a:ext>
            </a:extLst>
          </p:cNvPr>
          <p:cNvSpPr>
            <a:spLocks noGrp="1"/>
          </p:cNvSpPr>
          <p:nvPr>
            <p:ph type="title" hasCustomPrompt="1"/>
          </p:nvPr>
        </p:nvSpPr>
        <p:spPr/>
        <p:txBody>
          <a:bodyPr/>
          <a:lstStyle>
            <a:lvl1pPr>
              <a:defRPr/>
            </a:lvl1pPr>
          </a:lstStyle>
          <a:p>
            <a:r>
              <a:rPr lang="en-US" dirty="0"/>
              <a:t>Title</a:t>
            </a:r>
          </a:p>
        </p:txBody>
      </p:sp>
      <p:sp>
        <p:nvSpPr>
          <p:cNvPr id="6" name="Content Placeholder 5">
            <a:extLst>
              <a:ext uri="{FF2B5EF4-FFF2-40B4-BE49-F238E27FC236}">
                <a16:creationId xmlns:a16="http://schemas.microsoft.com/office/drawing/2014/main" id="{437BB3CE-1E42-4557-A754-EAB09439D6F8}"/>
              </a:ext>
            </a:extLst>
          </p:cNvPr>
          <p:cNvSpPr>
            <a:spLocks noGrp="1"/>
          </p:cNvSpPr>
          <p:nvPr>
            <p:ph sz="quarter" idx="13"/>
          </p:nvPr>
        </p:nvSpPr>
        <p:spPr>
          <a:xfrm>
            <a:off x="762000" y="1609725"/>
            <a:ext cx="10677525"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389013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9.xml><?xml version="1.0" encoding="utf-8"?>
<p:sldLayout xmlns:a="http://schemas.openxmlformats.org/drawingml/2006/main" xmlns:r="http://schemas.openxmlformats.org/officeDocument/2006/relationships" xmlns:p="http://schemas.openxmlformats.org/presentationml/2006/main" preserve="1" userDrawn="1">
  <p:cSld name="Light - Safe Harbor">
    <p:spTree>
      <p:nvGrpSpPr>
        <p:cNvPr id="1" name=""/>
        <p:cNvGrpSpPr/>
        <p:nvPr/>
      </p:nvGrpSpPr>
      <p:grpSpPr>
        <a:xfrm>
          <a:off x="0" y="0"/>
          <a:ext cx="0" cy="0"/>
          <a:chOff x="0" y="0"/>
          <a:chExt cx="0" cy="0"/>
        </a:xfrm>
      </p:grpSpPr>
      <p:sp>
        <p:nvSpPr>
          <p:cNvPr id="13" name="Title">
            <a:extLst>
              <a:ext uri="{FF2B5EF4-FFF2-40B4-BE49-F238E27FC236}">
                <a16:creationId xmlns:a16="http://schemas.microsoft.com/office/drawing/2014/main" id="{F7C5FACA-CB69-F341-96EC-260102929140}"/>
              </a:ext>
            </a:extLst>
          </p:cNvPr>
          <p:cNvSpPr txBox="1"/>
          <p:nvPr userDrawn="1"/>
        </p:nvSpPr>
        <p:spPr>
          <a:xfrm>
            <a:off x="766762" y="18415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solidFill>
                  <a:schemeClr val="tx1"/>
                </a:solidFill>
                <a:latin typeface="+mn-lt"/>
              </a:rPr>
              <a:t>Safe harbor statement</a:t>
            </a:r>
          </a:p>
        </p:txBody>
      </p:sp>
      <p:sp>
        <p:nvSpPr>
          <p:cNvPr id="14" name="Text Field">
            <a:extLst>
              <a:ext uri="{FF2B5EF4-FFF2-40B4-BE49-F238E27FC236}">
                <a16:creationId xmlns:a16="http://schemas.microsoft.com/office/drawing/2014/main" id="{EA78FDD8-084D-2D41-A37D-7DE0C431B1DA}"/>
              </a:ext>
            </a:extLst>
          </p:cNvPr>
          <p:cNvSpPr txBox="1"/>
          <p:nvPr userDrawn="1"/>
        </p:nvSpPr>
        <p:spPr>
          <a:xfrm>
            <a:off x="766762" y="1608421"/>
            <a:ext cx="7987939" cy="1842043"/>
          </a:xfrm>
          <a:prstGeom prst="rect">
            <a:avLst/>
          </a:prstGeom>
          <a:noFill/>
        </p:spPr>
        <p:txBody>
          <a:bodyPr wrap="square" lIns="0" tIns="0" rIns="0" bIns="0" rtlCol="0">
            <a:spAutoFit/>
          </a:bodyPr>
          <a:lstStyle/>
          <a:p>
            <a:pPr>
              <a:lnSpc>
                <a:spcPct val="95000"/>
              </a:lnSpc>
              <a:spcBef>
                <a:spcPts val="1200"/>
              </a:spcBef>
            </a:pPr>
            <a:r>
              <a:rPr lang="en-US" dirty="0">
                <a:solidFill>
                  <a:schemeClr val="tx1"/>
                </a:solidFill>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timing, and pricing of any features or functionality described for Oracle’s products may change and remains at the sole discretion of Oracle Corporation.</a:t>
            </a:r>
          </a:p>
        </p:txBody>
      </p:sp>
      <p:pic>
        <p:nvPicPr>
          <p:cNvPr id="10" name="Cloud">
            <a:extLst>
              <a:ext uri="{FF2B5EF4-FFF2-40B4-BE49-F238E27FC236}">
                <a16:creationId xmlns:a16="http://schemas.microsoft.com/office/drawing/2014/main" id="{2FCEE6FC-E7A1-9745-9FBA-161384F6B8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invGray">
          <a:xfrm>
            <a:off x="6204017" y="3432466"/>
            <a:ext cx="5987981" cy="2780569"/>
          </a:xfrm>
          <a:prstGeom prst="rect">
            <a:avLst/>
          </a:prstGeom>
        </p:spPr>
      </p:pic>
      <p:sp>
        <p:nvSpPr>
          <p:cNvPr id="2" name="Date Placeholder 1">
            <a:extLst>
              <a:ext uri="{FF2B5EF4-FFF2-40B4-BE49-F238E27FC236}">
                <a16:creationId xmlns:a16="http://schemas.microsoft.com/office/drawing/2014/main" id="{7D96628B-0EF0-416B-9E8E-3931DFCB9120}"/>
              </a:ext>
            </a:extLst>
          </p:cNvPr>
          <p:cNvSpPr>
            <a:spLocks noGrp="1"/>
          </p:cNvSpPr>
          <p:nvPr>
            <p:ph type="dt" sz="half" idx="10"/>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72B72738-3834-418C-9636-B18B1A1825FD}"/>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4" name="Slide Number Placeholder 3">
            <a:extLst>
              <a:ext uri="{FF2B5EF4-FFF2-40B4-BE49-F238E27FC236}">
                <a16:creationId xmlns:a16="http://schemas.microsoft.com/office/drawing/2014/main" id="{95C840CC-B289-4EEE-9D6C-A6440E6863B5}"/>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823762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0.xml><?xml version="1.0" encoding="utf-8"?>
<p:sldLayout xmlns:a="http://schemas.openxmlformats.org/drawingml/2006/main" xmlns:r="http://schemas.openxmlformats.org/officeDocument/2006/relationships" xmlns:p="http://schemas.openxmlformats.org/presentationml/2006/main" preserve="1" userDrawn="1">
  <p:cSld name="Dark - Safe Harbor">
    <p:spTree>
      <p:nvGrpSpPr>
        <p:cNvPr id="1" name=""/>
        <p:cNvGrpSpPr/>
        <p:nvPr/>
      </p:nvGrpSpPr>
      <p:grpSpPr>
        <a:xfrm>
          <a:off x="0" y="0"/>
          <a:ext cx="0" cy="0"/>
          <a:chOff x="0" y="0"/>
          <a:chExt cx="0" cy="0"/>
        </a:xfrm>
      </p:grpSpPr>
      <p:pic>
        <p:nvPicPr>
          <p:cNvPr id="11" name="Cloud">
            <a:extLst>
              <a:ext uri="{FF2B5EF4-FFF2-40B4-BE49-F238E27FC236}">
                <a16:creationId xmlns:a16="http://schemas.microsoft.com/office/drawing/2014/main" id="{3BD55515-3A50-4D53-9758-E4F305E6BEB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invGray">
          <a:xfrm>
            <a:off x="6204017" y="3432466"/>
            <a:ext cx="5987981" cy="2780570"/>
          </a:xfrm>
          <a:prstGeom prst="rect">
            <a:avLst/>
          </a:prstGeom>
        </p:spPr>
      </p:pic>
      <p:sp>
        <p:nvSpPr>
          <p:cNvPr id="14" name="Text Field">
            <a:extLst>
              <a:ext uri="{FF2B5EF4-FFF2-40B4-BE49-F238E27FC236}">
                <a16:creationId xmlns:a16="http://schemas.microsoft.com/office/drawing/2014/main" id="{EA78FDD8-084D-2D41-A37D-7DE0C431B1DA}"/>
              </a:ext>
            </a:extLst>
          </p:cNvPr>
          <p:cNvSpPr txBox="1"/>
          <p:nvPr userDrawn="1"/>
        </p:nvSpPr>
        <p:spPr>
          <a:xfrm>
            <a:off x="771524" y="1608421"/>
            <a:ext cx="7992229" cy="1842043"/>
          </a:xfrm>
          <a:prstGeom prst="rect">
            <a:avLst/>
          </a:prstGeom>
          <a:noFill/>
        </p:spPr>
        <p:txBody>
          <a:bodyPr wrap="square" lIns="0" tIns="0" rIns="0" bIns="0" rtlCol="0">
            <a:spAutoFit/>
          </a:bodyPr>
          <a:lstStyle/>
          <a:p>
            <a:pPr>
              <a:lnSpc>
                <a:spcPct val="95000"/>
              </a:lnSpc>
              <a:spcBef>
                <a:spcPts val="1200"/>
              </a:spcBef>
            </a:pPr>
            <a:r>
              <a:rPr lang="en-US" dirty="0">
                <a:solidFill>
                  <a:schemeClr val="tx1"/>
                </a:solidFill>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timing, and pricing of any features or functionality described for Oracle’s products may change and remains at the sole discretion of Oracle Corporation.</a:t>
            </a:r>
          </a:p>
        </p:txBody>
      </p:sp>
      <p:sp>
        <p:nvSpPr>
          <p:cNvPr id="9" name="Title">
            <a:extLst>
              <a:ext uri="{FF2B5EF4-FFF2-40B4-BE49-F238E27FC236}">
                <a16:creationId xmlns:a16="http://schemas.microsoft.com/office/drawing/2014/main" id="{6F52D25E-1040-40B8-8DE7-5AFF601E5501}"/>
              </a:ext>
            </a:extLst>
          </p:cNvPr>
          <p:cNvSpPr txBox="1"/>
          <p:nvPr userDrawn="1"/>
        </p:nvSpPr>
        <p:spPr>
          <a:xfrm>
            <a:off x="766762" y="184150"/>
            <a:ext cx="10671048" cy="822960"/>
          </a:xfrm>
          <a:prstGeom prst="rect">
            <a:avLst/>
          </a:prstGeom>
        </p:spPr>
        <p:txBody>
          <a:bodyPr vert="horz" lIns="0" tIns="0" rIns="0" bIns="0" rtlCol="0" anchor="b">
            <a:noAutofit/>
          </a:bodyPr>
          <a:lstStyle>
            <a:lvl1pPr lvl="0" indent="0">
              <a:lnSpc>
                <a:spcPct val="95000"/>
              </a:lnSpc>
              <a:spcBef>
                <a:spcPts val="1000"/>
              </a:spcBef>
              <a:buFont typeface="Arial" panose="020B0604020202020204" pitchFamily="34" charset="0"/>
              <a:buNone/>
              <a:defRPr sz="2400" b="1" i="0" baseline="0">
                <a:solidFill>
                  <a:schemeClr val="bg1"/>
                </a:solidFill>
                <a:latin typeface="Oracle Sans" panose="020B0503020204020204" pitchFamily="34" charset="0"/>
                <a:cs typeface="Oracle Sans" panose="020B0503020204020204" pitchFamily="34" charset="0"/>
              </a:defRPr>
            </a:lvl1pPr>
          </a:lstStyle>
          <a:p>
            <a:pPr lvl="0"/>
            <a:r>
              <a:rPr lang="en-US" dirty="0">
                <a:solidFill>
                  <a:schemeClr val="tx1"/>
                </a:solidFill>
                <a:latin typeface="+mn-lt"/>
              </a:rPr>
              <a:t>Safe harbor statement</a:t>
            </a:r>
          </a:p>
        </p:txBody>
      </p:sp>
      <p:sp>
        <p:nvSpPr>
          <p:cNvPr id="2" name="Date Placeholder 1">
            <a:extLst>
              <a:ext uri="{FF2B5EF4-FFF2-40B4-BE49-F238E27FC236}">
                <a16:creationId xmlns:a16="http://schemas.microsoft.com/office/drawing/2014/main" id="{34E5158B-9671-4B44-944A-98679C6CF86D}"/>
              </a:ext>
            </a:extLst>
          </p:cNvPr>
          <p:cNvSpPr>
            <a:spLocks noGrp="1"/>
          </p:cNvSpPr>
          <p:nvPr>
            <p:ph type="dt" sz="half" idx="10"/>
          </p:nvPr>
        </p:nvSpPr>
        <p:spPr/>
        <p:txBody>
          <a:bodyPr/>
          <a:lstStyle/>
          <a:p>
            <a:r>
              <a:rPr lang="en-US"/>
              <a:t>[Date]</a:t>
            </a:r>
            <a:endParaRPr lang="en-US" dirty="0"/>
          </a:p>
        </p:txBody>
      </p:sp>
      <p:sp>
        <p:nvSpPr>
          <p:cNvPr id="3" name="Footer Placeholder 2">
            <a:extLst>
              <a:ext uri="{FF2B5EF4-FFF2-40B4-BE49-F238E27FC236}">
                <a16:creationId xmlns:a16="http://schemas.microsoft.com/office/drawing/2014/main" id="{10E87A33-7FAE-4B90-BB38-5DBBD051B0DD}"/>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4" name="Slide Number Placeholder 3">
            <a:extLst>
              <a:ext uri="{FF2B5EF4-FFF2-40B4-BE49-F238E27FC236}">
                <a16:creationId xmlns:a16="http://schemas.microsoft.com/office/drawing/2014/main" id="{F5441799-4659-4B49-A776-C19D91554F9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5606154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1.xml><?xml version="1.0" encoding="utf-8"?>
<p:sldLayout xmlns:a="http://schemas.openxmlformats.org/drawingml/2006/main" xmlns:r="http://schemas.openxmlformats.org/officeDocument/2006/relationships" xmlns:p="http://schemas.openxmlformats.org/presentationml/2006/main" showMasterSp="0" preserve="1" userDrawn="1">
  <p:cSld name="Light - Remote Speak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EE69D29-7337-6248-888D-2A033085262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0000"/>
          <a:stretch/>
        </p:blipFill>
        <p:spPr>
          <a:xfrm>
            <a:off x="4876800" y="0"/>
            <a:ext cx="7315199" cy="6858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385816" y="2351724"/>
            <a:ext cx="6297167"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38581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pic>
        <p:nvPicPr>
          <p:cNvPr id="10" name="OTag">
            <a:extLst>
              <a:ext uri="{FF2B5EF4-FFF2-40B4-BE49-F238E27FC236}">
                <a16:creationId xmlns:a16="http://schemas.microsoft.com/office/drawing/2014/main" id="{3CE1CF95-2ED4-4044-A052-7E6E1867A5F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Picture Placeholder 2">
            <a:extLst>
              <a:ext uri="{FF2B5EF4-FFF2-40B4-BE49-F238E27FC236}">
                <a16:creationId xmlns:a16="http://schemas.microsoft.com/office/drawing/2014/main" id="{32F5E131-FF87-4B2F-9DB6-B4DB095B758D}"/>
              </a:ext>
            </a:extLst>
          </p:cNvPr>
          <p:cNvSpPr>
            <a:spLocks noGrp="1"/>
          </p:cNvSpPr>
          <p:nvPr>
            <p:ph type="pic" sz="quarter" idx="20" hasCustomPrompt="1"/>
          </p:nvPr>
        </p:nvSpPr>
        <p:spPr>
          <a:xfrm>
            <a:off x="0" y="0"/>
            <a:ext cx="4876800" cy="6858000"/>
          </a:xfrm>
        </p:spPr>
        <p:txBody>
          <a:bodyPr anchor="ctr" anchorCtr="1"/>
          <a:lstStyle>
            <a:lvl1pPr>
              <a:defRPr/>
            </a:lvl1pPr>
          </a:lstStyle>
          <a:p>
            <a:r>
              <a:rPr lang="en-US" dirty="0"/>
              <a:t>Click to add image</a:t>
            </a:r>
          </a:p>
        </p:txBody>
      </p:sp>
      <p:sp>
        <p:nvSpPr>
          <p:cNvPr id="2" name="Date Placeholder 1">
            <a:extLst>
              <a:ext uri="{FF2B5EF4-FFF2-40B4-BE49-F238E27FC236}">
                <a16:creationId xmlns:a16="http://schemas.microsoft.com/office/drawing/2014/main" id="{BC86FB79-6AF9-4538-98F2-33825A26DECE}"/>
              </a:ext>
            </a:extLst>
          </p:cNvPr>
          <p:cNvSpPr>
            <a:spLocks noGrp="1"/>
          </p:cNvSpPr>
          <p:nvPr>
            <p:ph type="dt" sz="half" idx="21"/>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4D6A4509-AC78-4360-9126-01A3BC6609AC}"/>
              </a:ext>
            </a:extLst>
          </p:cNvPr>
          <p:cNvSpPr>
            <a:spLocks noGrp="1"/>
          </p:cNvSpPr>
          <p:nvPr>
            <p:ph type="ftr" sz="quarter" idx="22"/>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6C2FCDC2-FBB6-46F4-9BD5-AE85C1DC3F2C}"/>
              </a:ext>
            </a:extLst>
          </p:cNvPr>
          <p:cNvSpPr>
            <a:spLocks noGrp="1"/>
          </p:cNvSpPr>
          <p:nvPr>
            <p:ph type="sldNum" sz="quarter" idx="23"/>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345410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2.xml><?xml version="1.0" encoding="utf-8"?>
<p:sldLayout xmlns:a="http://schemas.openxmlformats.org/drawingml/2006/main" xmlns:r="http://schemas.openxmlformats.org/officeDocument/2006/relationships" xmlns:p="http://schemas.openxmlformats.org/presentationml/2006/main" showMasterSp="0" preserve="1" userDrawn="1">
  <p:cSld name="Dark - Remote Speak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CB9AC92-58C2-B14E-81EA-F40548FD48C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0000"/>
          <a:stretch/>
        </p:blipFill>
        <p:spPr>
          <a:xfrm>
            <a:off x="4876798" y="0"/>
            <a:ext cx="7315201" cy="6858000"/>
          </a:xfrm>
          <a:prstGeom prst="rect">
            <a:avLst/>
          </a:prstGeom>
        </p:spPr>
      </p:pic>
      <p:sp>
        <p:nvSpPr>
          <p:cNvPr id="20" name="Title">
            <a:extLst>
              <a:ext uri="{FF2B5EF4-FFF2-40B4-BE49-F238E27FC236}">
                <a16:creationId xmlns:a16="http://schemas.microsoft.com/office/drawing/2014/main" id="{D94542D5-A1D6-E542-963D-B72B60EDE019}"/>
              </a:ext>
            </a:extLst>
          </p:cNvPr>
          <p:cNvSpPr>
            <a:spLocks noGrp="1"/>
          </p:cNvSpPr>
          <p:nvPr>
            <p:ph type="title" hasCustomPrompt="1"/>
          </p:nvPr>
        </p:nvSpPr>
        <p:spPr>
          <a:xfrm>
            <a:off x="5385816" y="2351724"/>
            <a:ext cx="6297167" cy="822960"/>
          </a:xfrm>
        </p:spPr>
        <p:txBody>
          <a:bodyPr vert="horz" lIns="0" tIns="0" rIns="0" bIns="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Add title here. Also remove/replace placeholder image as needed.</a:t>
            </a:r>
          </a:p>
        </p:txBody>
      </p:sp>
      <p:sp>
        <p:nvSpPr>
          <p:cNvPr id="21" name="Text Field">
            <a:extLst>
              <a:ext uri="{FF2B5EF4-FFF2-40B4-BE49-F238E27FC236}">
                <a16:creationId xmlns:a16="http://schemas.microsoft.com/office/drawing/2014/main" id="{517ED098-6976-5549-9CFB-EE89734AF8D4}"/>
              </a:ext>
            </a:extLst>
          </p:cNvPr>
          <p:cNvSpPr>
            <a:spLocks noGrp="1"/>
          </p:cNvSpPr>
          <p:nvPr>
            <p:ph type="body" sz="quarter" idx="16" hasCustomPrompt="1"/>
          </p:nvPr>
        </p:nvSpPr>
        <p:spPr>
          <a:xfrm>
            <a:off x="5385816" y="3662156"/>
            <a:ext cx="6297168" cy="1132486"/>
          </a:xfrm>
          <a:prstGeom prst="rect">
            <a:avLst/>
          </a:prstGeom>
        </p:spPr>
        <p:txBody>
          <a:bodyPr lIns="0" tIns="0" rIns="0" bIns="0">
            <a:normAutofit/>
          </a:bodyPr>
          <a:lstStyle>
            <a:lvl1pPr>
              <a:defRPr sz="2000"/>
            </a:lvl1pPr>
          </a:lstStyle>
          <a:p>
            <a:pPr lvl="0"/>
            <a:r>
              <a:rPr lang="en-US" dirty="0"/>
              <a:t>Title</a:t>
            </a:r>
          </a:p>
          <a:p>
            <a:pPr lvl="0"/>
            <a:r>
              <a:rPr lang="en-US" dirty="0"/>
              <a:t>Company</a:t>
            </a:r>
          </a:p>
          <a:p>
            <a:pPr lvl="0"/>
            <a:r>
              <a:rPr lang="en-US" dirty="0"/>
              <a:t>Date</a:t>
            </a:r>
          </a:p>
        </p:txBody>
      </p:sp>
      <p:pic>
        <p:nvPicPr>
          <p:cNvPr id="10" name="OTag">
            <a:extLst>
              <a:ext uri="{FF2B5EF4-FFF2-40B4-BE49-F238E27FC236}">
                <a16:creationId xmlns:a16="http://schemas.microsoft.com/office/drawing/2014/main" id="{3AA2A5D2-AD0A-4DBD-927A-96DC377BC49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Picture Placeholder 2">
            <a:extLst>
              <a:ext uri="{FF2B5EF4-FFF2-40B4-BE49-F238E27FC236}">
                <a16:creationId xmlns:a16="http://schemas.microsoft.com/office/drawing/2014/main" id="{20FEB6C0-1F5B-4135-8E18-A04A68550D75}"/>
              </a:ext>
            </a:extLst>
          </p:cNvPr>
          <p:cNvSpPr>
            <a:spLocks noGrp="1"/>
          </p:cNvSpPr>
          <p:nvPr>
            <p:ph type="pic" sz="quarter" idx="20" hasCustomPrompt="1"/>
          </p:nvPr>
        </p:nvSpPr>
        <p:spPr>
          <a:xfrm>
            <a:off x="0" y="0"/>
            <a:ext cx="4876800" cy="6858000"/>
          </a:xfrm>
        </p:spPr>
        <p:txBody>
          <a:bodyPr anchor="ctr" anchorCtr="1">
            <a:normAutofit/>
          </a:bodyPr>
          <a:lstStyle>
            <a:lvl1pPr>
              <a:defRPr/>
            </a:lvl1pPr>
          </a:lstStyle>
          <a:p>
            <a:r>
              <a:rPr lang="en-US" dirty="0"/>
              <a:t>Click to add image</a:t>
            </a:r>
          </a:p>
        </p:txBody>
      </p:sp>
      <p:sp>
        <p:nvSpPr>
          <p:cNvPr id="2" name="Date Placeholder 1">
            <a:extLst>
              <a:ext uri="{FF2B5EF4-FFF2-40B4-BE49-F238E27FC236}">
                <a16:creationId xmlns:a16="http://schemas.microsoft.com/office/drawing/2014/main" id="{1522B3ED-CF2C-4067-92C1-D268C952FB0E}"/>
              </a:ext>
            </a:extLst>
          </p:cNvPr>
          <p:cNvSpPr>
            <a:spLocks noGrp="1"/>
          </p:cNvSpPr>
          <p:nvPr>
            <p:ph type="dt" sz="half" idx="21"/>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ECE0BF7F-49D0-4680-97A6-57F3353BC736}"/>
              </a:ext>
            </a:extLst>
          </p:cNvPr>
          <p:cNvSpPr>
            <a:spLocks noGrp="1"/>
          </p:cNvSpPr>
          <p:nvPr>
            <p:ph type="ftr" sz="quarter" idx="22"/>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EFD3ACE9-71BB-462A-B503-22DE7B536BD1}"/>
              </a:ext>
            </a:extLst>
          </p:cNvPr>
          <p:cNvSpPr>
            <a:spLocks noGrp="1"/>
          </p:cNvSpPr>
          <p:nvPr>
            <p:ph type="sldNum" sz="quarter" idx="23"/>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1738388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3.xml><?xml version="1.0" encoding="utf-8"?>
<p:sldLayout xmlns:a="http://schemas.openxmlformats.org/drawingml/2006/main" xmlns:r="http://schemas.openxmlformats.org/officeDocument/2006/relationships" xmlns:p="http://schemas.openxmlformats.org/presentationml/2006/main" showMasterSp="0" preserve="1" userDrawn="1">
  <p:cSld name="Light - Quote with Data Texture Background">
    <p:spTree>
      <p:nvGrpSpPr>
        <p:cNvPr id="1" name=""/>
        <p:cNvGrpSpPr/>
        <p:nvPr/>
      </p:nvGrpSpPr>
      <p:grpSpPr>
        <a:xfrm>
          <a:off x="0" y="0"/>
          <a:ext cx="0" cy="0"/>
          <a:chOff x="0" y="0"/>
          <a:chExt cx="0" cy="0"/>
        </a:xfrm>
      </p:grpSpPr>
      <p:pic>
        <p:nvPicPr>
          <p:cNvPr id="26" name="Data Texture Image">
            <a:extLst>
              <a:ext uri="{FF2B5EF4-FFF2-40B4-BE49-F238E27FC236}">
                <a16:creationId xmlns:a16="http://schemas.microsoft.com/office/drawing/2014/main" id="{B04AAB1E-3886-45C0-9EE7-ABD1360D0F2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8"/>
          </a:xfrm>
          <a:prstGeom prst="rect">
            <a:avLst/>
          </a:prstGeom>
          <a:ln>
            <a:noFill/>
          </a:ln>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Title">
            <a:extLst>
              <a:ext uri="{FF2B5EF4-FFF2-40B4-BE49-F238E27FC236}">
                <a16:creationId xmlns:a16="http://schemas.microsoft.com/office/drawing/2014/main" id="{BA19B719-F896-40D2-A59B-8E51E7D4BB65}"/>
              </a:ext>
            </a:extLst>
          </p:cNvPr>
          <p:cNvSpPr>
            <a:spLocks noGrp="1"/>
          </p:cNvSpPr>
          <p:nvPr>
            <p:ph type="title" hasCustomPrompt="1"/>
          </p:nvPr>
        </p:nvSpPr>
        <p:spPr>
          <a:xfrm>
            <a:off x="768875" y="1828800"/>
            <a:ext cx="8049200" cy="2026447"/>
          </a:xfrm>
          <a:noFill/>
        </p:spPr>
        <p:txBody>
          <a:bodyPr vert="horz" wrap="square" lIns="0" tIns="0" rIns="0" bIns="0" rtlCol="0" anchor="b" anchorCtr="0">
            <a:noAutofit/>
          </a:bodyPr>
          <a:lstStyle>
            <a:lvl1pPr>
              <a:lnSpc>
                <a:spcPct val="100000"/>
              </a:lnSpc>
              <a:defRPr lang="en-US" sz="3200" b="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7" name="Picture Placeholder 6">
            <a:extLst>
              <a:ext uri="{FF2B5EF4-FFF2-40B4-BE49-F238E27FC236}">
                <a16:creationId xmlns:a16="http://schemas.microsoft.com/office/drawing/2014/main" id="{414A2E81-7AA0-4954-BF7E-C076C41AF7C6}"/>
              </a:ext>
            </a:extLst>
          </p:cNvPr>
          <p:cNvSpPr>
            <a:spLocks noGrp="1"/>
          </p:cNvSpPr>
          <p:nvPr>
            <p:ph type="pic" sz="quarter" idx="41" hasCustomPrompt="1"/>
          </p:nvPr>
        </p:nvSpPr>
        <p:spPr>
          <a:xfrm>
            <a:off x="771067" y="1013988"/>
            <a:ext cx="2944208" cy="814812"/>
          </a:xfrm>
        </p:spPr>
        <p:txBody>
          <a:bodyPr/>
          <a:lstStyle>
            <a:lvl1pPr>
              <a:defRPr/>
            </a:lvl1pPr>
          </a:lstStyle>
          <a:p>
            <a:r>
              <a:rPr lang="en-US" dirty="0"/>
              <a:t>Click to add logo</a:t>
            </a:r>
          </a:p>
        </p:txBody>
      </p:sp>
      <p:sp>
        <p:nvSpPr>
          <p:cNvPr id="6" name="Date Placeholder 5">
            <a:extLst>
              <a:ext uri="{FF2B5EF4-FFF2-40B4-BE49-F238E27FC236}">
                <a16:creationId xmlns:a16="http://schemas.microsoft.com/office/drawing/2014/main" id="{F17ECA2C-4CF8-48ED-893A-2958F9909B90}"/>
              </a:ext>
            </a:extLst>
          </p:cNvPr>
          <p:cNvSpPr>
            <a:spLocks noGrp="1"/>
          </p:cNvSpPr>
          <p:nvPr>
            <p:ph type="dt" sz="half" idx="42"/>
          </p:nvPr>
        </p:nvSpPr>
        <p:spPr/>
        <p:txBody>
          <a:bodyPr/>
          <a:lstStyle/>
          <a:p>
            <a:r>
              <a:rPr lang="en-US"/>
              <a:t>[Date]</a:t>
            </a:r>
            <a:endParaRPr lang="en-US" dirty="0"/>
          </a:p>
        </p:txBody>
      </p:sp>
      <p:sp>
        <p:nvSpPr>
          <p:cNvPr id="8" name="Footer Placeholder 7">
            <a:extLst>
              <a:ext uri="{FF2B5EF4-FFF2-40B4-BE49-F238E27FC236}">
                <a16:creationId xmlns:a16="http://schemas.microsoft.com/office/drawing/2014/main" id="{144FDBCE-E35C-4859-AD9D-93665BD69FD5}"/>
              </a:ext>
            </a:extLst>
          </p:cNvPr>
          <p:cNvSpPr>
            <a:spLocks noGrp="1"/>
          </p:cNvSpPr>
          <p:nvPr>
            <p:ph type="ftr" sz="quarter" idx="43"/>
          </p:nvPr>
        </p:nvSpPr>
        <p:spPr/>
        <p:txBody>
          <a:bodyPr/>
          <a:lstStyle/>
          <a:p>
            <a:r>
              <a:rPr lang="en-US"/>
              <a:t>Copyright © 2020, Oracle and/or its affiliates  |  Confidential: Internal/Restricted/Highly Restricted</a:t>
            </a:r>
            <a:endParaRPr lang="en-US" dirty="0"/>
          </a:p>
        </p:txBody>
      </p:sp>
      <p:sp>
        <p:nvSpPr>
          <p:cNvPr id="9" name="Slide Number Placeholder 8">
            <a:extLst>
              <a:ext uri="{FF2B5EF4-FFF2-40B4-BE49-F238E27FC236}">
                <a16:creationId xmlns:a16="http://schemas.microsoft.com/office/drawing/2014/main" id="{0F5130C2-E640-4887-BCA9-090F40084C88}"/>
              </a:ext>
            </a:extLst>
          </p:cNvPr>
          <p:cNvSpPr>
            <a:spLocks noGrp="1"/>
          </p:cNvSpPr>
          <p:nvPr>
            <p:ph type="sldNum" sz="quarter" idx="4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46428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4.xml><?xml version="1.0" encoding="utf-8"?>
<p:sldLayout xmlns:a="http://schemas.openxmlformats.org/drawingml/2006/main" xmlns:r="http://schemas.openxmlformats.org/officeDocument/2006/relationships" xmlns:p="http://schemas.openxmlformats.org/presentationml/2006/main" showMasterSp="0" preserve="1" userDrawn="1">
  <p:cSld name="Dark - Quote with Data Texture Background">
    <p:bg>
      <p:bgRef idx="1001">
        <a:schemeClr val="bg1"/>
      </p:bgRef>
    </p:bg>
    <p:spTree>
      <p:nvGrpSpPr>
        <p:cNvPr id="1" name=""/>
        <p:cNvGrpSpPr/>
        <p:nvPr/>
      </p:nvGrpSpPr>
      <p:grpSpPr>
        <a:xfrm>
          <a:off x="0" y="0"/>
          <a:ext cx="0" cy="0"/>
          <a:chOff x="0" y="0"/>
          <a:chExt cx="0" cy="0"/>
        </a:xfrm>
      </p:grpSpPr>
      <p:pic>
        <p:nvPicPr>
          <p:cNvPr id="15" name="Data Texture Image">
            <a:extLst>
              <a:ext uri="{FF2B5EF4-FFF2-40B4-BE49-F238E27FC236}">
                <a16:creationId xmlns:a16="http://schemas.microsoft.com/office/drawing/2014/main" id="{8A6273FB-BF91-403E-A6FD-7515A6D8BF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invGray">
          <a:xfrm>
            <a:off x="0" y="0"/>
            <a:ext cx="12192000" cy="6858000"/>
          </a:xfrm>
          <a:prstGeom prst="rect">
            <a:avLst/>
          </a:prstGeom>
        </p:spPr>
      </p:pic>
      <p:pic>
        <p:nvPicPr>
          <p:cNvPr id="30" name="OTag">
            <a:extLst>
              <a:ext uri="{FF2B5EF4-FFF2-40B4-BE49-F238E27FC236}">
                <a16:creationId xmlns:a16="http://schemas.microsoft.com/office/drawing/2014/main" id="{7DC71B8D-1AA8-1D49-9770-9D8CD0F61F9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Quote">
            <a:extLst>
              <a:ext uri="{FF2B5EF4-FFF2-40B4-BE49-F238E27FC236}">
                <a16:creationId xmlns:a16="http://schemas.microsoft.com/office/drawing/2014/main" id="{70860AE5-51F4-4600-B7C5-0FFE1F5EE8BF}"/>
              </a:ext>
            </a:extLst>
          </p:cNvPr>
          <p:cNvSpPr>
            <a:spLocks noGrp="1"/>
          </p:cNvSpPr>
          <p:nvPr>
            <p:ph type="title" hasCustomPrompt="1"/>
          </p:nvPr>
        </p:nvSpPr>
        <p:spPr>
          <a:xfrm>
            <a:off x="768875" y="1828800"/>
            <a:ext cx="8022040" cy="1963350"/>
          </a:xfrm>
          <a:noFill/>
        </p:spPr>
        <p:txBody>
          <a:bodyPr vert="horz" wrap="square" lIns="0" tIns="0" rIns="0" bIns="0" rtlCol="0" anchor="b" anchorCtr="0">
            <a:noAutofit/>
          </a:bodyPr>
          <a:lstStyle>
            <a:lvl1pPr>
              <a:defRPr lang="en-US" sz="3200" b="0">
                <a:latin typeface="+mj-lt"/>
                <a:cs typeface="Oracle Sans" panose="020B0503020204020204" pitchFamily="34" charset="0"/>
              </a:defRPr>
            </a:lvl1pPr>
          </a:lstStyle>
          <a:p>
            <a:pPr lvl="0"/>
            <a:r>
              <a:rPr lang="en-US" dirty="0"/>
              <a:t>“Click to type customer or partner quote surrounded by quotation marks.” Remove/replace placeholder logo as needed.</a:t>
            </a:r>
          </a:p>
        </p:txBody>
      </p:sp>
      <p:sp>
        <p:nvSpPr>
          <p:cNvPr id="13" name="Text Field">
            <a:extLst>
              <a:ext uri="{FF2B5EF4-FFF2-40B4-BE49-F238E27FC236}">
                <a16:creationId xmlns:a16="http://schemas.microsoft.com/office/drawing/2014/main" id="{B09058E5-A74E-C340-89D0-4D15C2F3B8D0}"/>
              </a:ext>
            </a:extLst>
          </p:cNvPr>
          <p:cNvSpPr>
            <a:spLocks noGrp="1"/>
          </p:cNvSpPr>
          <p:nvPr>
            <p:ph type="body" sz="quarter" idx="37" hasCustomPrompt="1"/>
          </p:nvPr>
        </p:nvSpPr>
        <p:spPr>
          <a:xfrm>
            <a:off x="761999" y="4540249"/>
            <a:ext cx="5333999" cy="266291"/>
          </a:xfrm>
          <a:prstGeom prst="rect">
            <a:avLst/>
          </a:prstGeom>
        </p:spPr>
        <p:txBody>
          <a:bodyPr>
            <a:noAutofit/>
          </a:bodyPr>
          <a:lstStyle>
            <a:lvl1pPr>
              <a:defRPr b="1"/>
            </a:lvl1pPr>
          </a:lstStyle>
          <a:p>
            <a:pPr lvl="0"/>
            <a:r>
              <a:rPr lang="en-US" dirty="0"/>
              <a:t>Name of person quoted</a:t>
            </a:r>
          </a:p>
        </p:txBody>
      </p:sp>
      <p:sp>
        <p:nvSpPr>
          <p:cNvPr id="12" name="Text Field 2">
            <a:extLst>
              <a:ext uri="{FF2B5EF4-FFF2-40B4-BE49-F238E27FC236}">
                <a16:creationId xmlns:a16="http://schemas.microsoft.com/office/drawing/2014/main" id="{36C31D35-A48A-6B46-A3DB-FDB99CCA72F4}"/>
              </a:ext>
            </a:extLst>
          </p:cNvPr>
          <p:cNvSpPr>
            <a:spLocks noGrp="1"/>
          </p:cNvSpPr>
          <p:nvPr>
            <p:ph type="body" sz="quarter" idx="36" hasCustomPrompt="1"/>
          </p:nvPr>
        </p:nvSpPr>
        <p:spPr>
          <a:xfrm>
            <a:off x="761999" y="4877842"/>
            <a:ext cx="5333999" cy="895181"/>
          </a:xfrm>
          <a:prstGeom prst="rect">
            <a:avLst/>
          </a:prstGeom>
        </p:spPr>
        <p:txBody>
          <a:bodyPr>
            <a:noAutofit/>
          </a:bodyPr>
          <a:lstStyle>
            <a:lvl1pPr>
              <a:defRPr/>
            </a:lvl1pPr>
          </a:lstStyle>
          <a:p>
            <a:pPr lvl="0"/>
            <a:r>
              <a:rPr lang="en-US" dirty="0"/>
              <a:t>Additional information if needed</a:t>
            </a:r>
          </a:p>
        </p:txBody>
      </p:sp>
      <p:sp>
        <p:nvSpPr>
          <p:cNvPr id="10" name="Picture Placeholder 6">
            <a:extLst>
              <a:ext uri="{FF2B5EF4-FFF2-40B4-BE49-F238E27FC236}">
                <a16:creationId xmlns:a16="http://schemas.microsoft.com/office/drawing/2014/main" id="{CF70D2C9-2534-48AA-9A8A-D82D5A31B2F9}"/>
              </a:ext>
            </a:extLst>
          </p:cNvPr>
          <p:cNvSpPr>
            <a:spLocks noGrp="1"/>
          </p:cNvSpPr>
          <p:nvPr>
            <p:ph type="pic" sz="quarter" idx="41" hasCustomPrompt="1"/>
          </p:nvPr>
        </p:nvSpPr>
        <p:spPr>
          <a:xfrm>
            <a:off x="771067" y="1013988"/>
            <a:ext cx="2944208" cy="814812"/>
          </a:xfrm>
        </p:spPr>
        <p:txBody>
          <a:bodyPr/>
          <a:lstStyle>
            <a:lvl1pPr>
              <a:defRPr/>
            </a:lvl1pPr>
          </a:lstStyle>
          <a:p>
            <a:r>
              <a:rPr lang="en-US" dirty="0"/>
              <a:t>Click to add logo</a:t>
            </a:r>
          </a:p>
        </p:txBody>
      </p:sp>
      <p:sp>
        <p:nvSpPr>
          <p:cNvPr id="6" name="Date Placeholder 5">
            <a:extLst>
              <a:ext uri="{FF2B5EF4-FFF2-40B4-BE49-F238E27FC236}">
                <a16:creationId xmlns:a16="http://schemas.microsoft.com/office/drawing/2014/main" id="{4626C9C3-D9C8-4222-B161-D7AF97BC1F41}"/>
              </a:ext>
            </a:extLst>
          </p:cNvPr>
          <p:cNvSpPr>
            <a:spLocks noGrp="1"/>
          </p:cNvSpPr>
          <p:nvPr>
            <p:ph type="dt" sz="half" idx="42"/>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id="{C64C126A-0D05-424A-A6C2-80119CEAE618}"/>
              </a:ext>
            </a:extLst>
          </p:cNvPr>
          <p:cNvSpPr>
            <a:spLocks noGrp="1"/>
          </p:cNvSpPr>
          <p:nvPr>
            <p:ph type="ftr" sz="quarter" idx="43"/>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E6D685BD-0D80-40FF-88C3-58BBDF890F03}"/>
              </a:ext>
            </a:extLst>
          </p:cNvPr>
          <p:cNvSpPr>
            <a:spLocks noGrp="1"/>
          </p:cNvSpPr>
          <p:nvPr>
            <p:ph type="sldNum" sz="quarter" idx="44"/>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644373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5.xml><?xml version="1.0" encoding="utf-8"?>
<p:sldLayout xmlns:a="http://schemas.openxmlformats.org/drawingml/2006/main" xmlns:r="http://schemas.openxmlformats.org/officeDocument/2006/relationships" xmlns:p="http://schemas.openxmlformats.org/presentationml/2006/main" showMasterSp="0" preserve="1" userDrawn="1">
  <p:cSld name="Light - Quote with Picture">
    <p:spTree>
      <p:nvGrpSpPr>
        <p:cNvPr id="1" name=""/>
        <p:cNvGrpSpPr/>
        <p:nvPr/>
      </p:nvGrpSpPr>
      <p:grpSpPr>
        <a:xfrm>
          <a:off x="0" y="0"/>
          <a:ext cx="0" cy="0"/>
          <a:chOff x="0" y="0"/>
          <a:chExt cx="0" cy="0"/>
        </a:xfrm>
      </p:grpSpPr>
      <p:sp>
        <p:nvSpPr>
          <p:cNvPr id="3" name="Quote">
            <a:extLst>
              <a:ext uri="{FF2B5EF4-FFF2-40B4-BE49-F238E27FC236}">
                <a16:creationId xmlns:a16="http://schemas.microsoft.com/office/drawing/2014/main" id="{A13E52A3-3B72-407D-BD94-ADB27B9FCE9C}"/>
              </a:ext>
            </a:extLst>
          </p:cNvPr>
          <p:cNvSpPr>
            <a:spLocks noGrp="1"/>
          </p:cNvSpPr>
          <p:nvPr>
            <p:ph type="title" hasCustomPrompt="1"/>
          </p:nvPr>
        </p:nvSpPr>
        <p:spPr>
          <a:xfrm>
            <a:off x="5372844" y="2434528"/>
            <a:ext cx="6067096" cy="1846659"/>
          </a:xfrm>
          <a:noFill/>
        </p:spPr>
        <p:txBody>
          <a:bodyPr vert="horz" wrap="square" lIns="0" tIns="0" rIns="0" bIns="0" rtlCol="0" anchor="b" anchorCtr="0">
            <a:spAutoFit/>
          </a:bodyPr>
          <a:lstStyle>
            <a:lvl1pPr>
              <a:lnSpc>
                <a:spcPct val="100000"/>
              </a:lnSpc>
              <a:defRPr lang="en-US" sz="3000" b="0" dirty="0">
                <a:latin typeface="+mj-lt"/>
                <a:cs typeface="Oracle Sans" panose="020B0503020204020204" pitchFamily="34" charset="0"/>
              </a:defRPr>
            </a:lvl1pPr>
          </a:lstStyle>
          <a:p>
            <a:pPr lvl="0"/>
            <a:r>
              <a:rPr lang="en-US" dirty="0"/>
              <a:t>“Click to type customer or partner quote surrounded by quotation marks.” Remove/replace placeholder image as needed.</a:t>
            </a:r>
          </a:p>
        </p:txBody>
      </p: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372844" y="4983135"/>
            <a:ext cx="6054629"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372844" y="5320728"/>
            <a:ext cx="6054629" cy="786385"/>
          </a:xfrm>
          <a:prstGeom prst="rect">
            <a:avLst/>
          </a:prstGeom>
        </p:spPr>
        <p:txBody>
          <a:bodyPr>
            <a:noAutofit/>
          </a:bodyPr>
          <a:lstStyle>
            <a:lvl1pPr>
              <a:defRPr/>
            </a:lvl1pPr>
          </a:lstStyle>
          <a:p>
            <a:pPr lvl="0"/>
            <a:r>
              <a:rPr lang="en-US" dirty="0"/>
              <a:t>Additional information if needed</a:t>
            </a:r>
          </a:p>
        </p:txBody>
      </p:sp>
      <p:pic>
        <p:nvPicPr>
          <p:cNvPr id="15" name="OTag">
            <a:extLst>
              <a:ext uri="{FF2B5EF4-FFF2-40B4-BE49-F238E27FC236}">
                <a16:creationId xmlns:a16="http://schemas.microsoft.com/office/drawing/2014/main" id="{D79573CA-7EF3-46CE-91D4-01D1A2F17BE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6" name="TextBox 5">
            <a:extLst>
              <a:ext uri="{FF2B5EF4-FFF2-40B4-BE49-F238E27FC236}">
                <a16:creationId xmlns:a16="http://schemas.microsoft.com/office/drawing/2014/main" id="{A8F9EF32-2876-8841-ADB8-707F8BDB8530}"/>
              </a:ext>
            </a:extLst>
          </p:cNvPr>
          <p:cNvSpPr txBox="1"/>
          <p:nvPr userDrawn="1"/>
        </p:nvSpPr>
        <p:spPr>
          <a:xfrm>
            <a:off x="1295730" y="3244334"/>
            <a:ext cx="2285339" cy="369332"/>
          </a:xfrm>
          <a:prstGeom prst="rect">
            <a:avLst/>
          </a:prstGeom>
          <a:noFill/>
        </p:spPr>
        <p:txBody>
          <a:bodyPr wrap="square" rtlCol="0">
            <a:spAutoFit/>
          </a:bodyPr>
          <a:lstStyle/>
          <a:p>
            <a:r>
              <a:rPr lang="en-US" dirty="0">
                <a:solidFill>
                  <a:schemeClr val="bg2"/>
                </a:solidFill>
              </a:rPr>
              <a:t>Click to add image</a:t>
            </a:r>
          </a:p>
        </p:txBody>
      </p:sp>
      <p:sp>
        <p:nvSpPr>
          <p:cNvPr id="12" name="Picture Placeholder 6">
            <a:extLst>
              <a:ext uri="{FF2B5EF4-FFF2-40B4-BE49-F238E27FC236}">
                <a16:creationId xmlns:a16="http://schemas.microsoft.com/office/drawing/2014/main" id="{48F56FAF-A389-4DEC-BCB5-7C2BCDEBE166}"/>
              </a:ext>
            </a:extLst>
          </p:cNvPr>
          <p:cNvSpPr>
            <a:spLocks noGrp="1" noChangeAspect="1"/>
          </p:cNvSpPr>
          <p:nvPr>
            <p:ph type="pic" sz="quarter" idx="41" hasCustomPrompt="1"/>
          </p:nvPr>
        </p:nvSpPr>
        <p:spPr>
          <a:xfrm>
            <a:off x="5434085" y="1206535"/>
            <a:ext cx="2944208" cy="841248"/>
          </a:xfrm>
        </p:spPr>
        <p:txBody>
          <a:bodyPr anchor="ctr" anchorCtr="1"/>
          <a:lstStyle>
            <a:lvl1pPr>
              <a:defRPr/>
            </a:lvl1pPr>
          </a:lstStyle>
          <a:p>
            <a:r>
              <a:rPr lang="en-US" dirty="0"/>
              <a:t>Click to add logo</a:t>
            </a:r>
          </a:p>
        </p:txBody>
      </p:sp>
      <p:sp>
        <p:nvSpPr>
          <p:cNvPr id="7" name="Picture Placeholder 6">
            <a:extLst>
              <a:ext uri="{FF2B5EF4-FFF2-40B4-BE49-F238E27FC236}">
                <a16:creationId xmlns:a16="http://schemas.microsoft.com/office/drawing/2014/main" id="{6145069B-D056-45AF-BC91-ABDBFD0C3D17}"/>
              </a:ext>
            </a:extLst>
          </p:cNvPr>
          <p:cNvSpPr>
            <a:spLocks noGrp="1"/>
          </p:cNvSpPr>
          <p:nvPr>
            <p:ph type="pic" sz="quarter" idx="42" hasCustomPrompt="1"/>
          </p:nvPr>
        </p:nvSpPr>
        <p:spPr>
          <a:xfrm>
            <a:off x="0" y="0"/>
            <a:ext cx="4876800" cy="6858000"/>
          </a:xfrm>
        </p:spPr>
        <p:txBody>
          <a:bodyPr anchor="ctr" anchorCtr="1"/>
          <a:lstStyle>
            <a:lvl1pPr>
              <a:defRPr/>
            </a:lvl1pPr>
          </a:lstStyle>
          <a:p>
            <a:r>
              <a:rPr lang="en-US" dirty="0"/>
              <a:t>Click to add image</a:t>
            </a:r>
          </a:p>
        </p:txBody>
      </p:sp>
      <p:sp>
        <p:nvSpPr>
          <p:cNvPr id="4" name="Date Placeholder 3">
            <a:extLst>
              <a:ext uri="{FF2B5EF4-FFF2-40B4-BE49-F238E27FC236}">
                <a16:creationId xmlns:a16="http://schemas.microsoft.com/office/drawing/2014/main" id="{F3C7CAF2-5875-4790-8762-15A8CDD16E08}"/>
              </a:ext>
            </a:extLst>
          </p:cNvPr>
          <p:cNvSpPr>
            <a:spLocks noGrp="1"/>
          </p:cNvSpPr>
          <p:nvPr>
            <p:ph type="dt" sz="half" idx="43"/>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0F175504-AA80-48D0-ABE0-C3B4B0480FBA}"/>
              </a:ext>
            </a:extLst>
          </p:cNvPr>
          <p:cNvSpPr>
            <a:spLocks noGrp="1"/>
          </p:cNvSpPr>
          <p:nvPr>
            <p:ph type="ftr" sz="quarter" idx="44"/>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FA2E22D8-777D-4A4E-8190-9C7E9654A636}"/>
              </a:ext>
            </a:extLst>
          </p:cNvPr>
          <p:cNvSpPr>
            <a:spLocks noGrp="1"/>
          </p:cNvSpPr>
          <p:nvPr>
            <p:ph type="sldNum" sz="quarter" idx="45"/>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396633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6.xml><?xml version="1.0" encoding="utf-8"?>
<p:sldLayout xmlns:a="http://schemas.openxmlformats.org/drawingml/2006/main" xmlns:r="http://schemas.openxmlformats.org/officeDocument/2006/relationships" xmlns:p="http://schemas.openxmlformats.org/presentationml/2006/main" showMasterSp="0" preserve="1" userDrawn="1">
  <p:cSld name="Dark - Quote with Picture">
    <p:bg>
      <p:bgRef idx="1001">
        <a:schemeClr val="bg1"/>
      </p:bgRef>
    </p:bg>
    <p:spTree>
      <p:nvGrpSpPr>
        <p:cNvPr id="1" name=""/>
        <p:cNvGrpSpPr/>
        <p:nvPr/>
      </p:nvGrpSpPr>
      <p:grpSpPr>
        <a:xfrm>
          <a:off x="0" y="0"/>
          <a:ext cx="0" cy="0"/>
          <a:chOff x="0" y="0"/>
          <a:chExt cx="0" cy="0"/>
        </a:xfrm>
      </p:grpSpPr>
      <p:sp>
        <p:nvSpPr>
          <p:cNvPr id="3" name="Quote">
            <a:extLst>
              <a:ext uri="{FF2B5EF4-FFF2-40B4-BE49-F238E27FC236}">
                <a16:creationId xmlns:a16="http://schemas.microsoft.com/office/drawing/2014/main" id="{E7972264-22BA-4EDF-A0AC-13C683A7DA78}"/>
              </a:ext>
            </a:extLst>
          </p:cNvPr>
          <p:cNvSpPr>
            <a:spLocks noGrp="1"/>
          </p:cNvSpPr>
          <p:nvPr>
            <p:ph type="title" hasCustomPrompt="1"/>
          </p:nvPr>
        </p:nvSpPr>
        <p:spPr>
          <a:xfrm>
            <a:off x="5378728" y="2435027"/>
            <a:ext cx="6051272" cy="1846659"/>
          </a:xfrm>
          <a:noFill/>
        </p:spPr>
        <p:txBody>
          <a:bodyPr vert="horz" wrap="square" lIns="0" tIns="0" rIns="0" bIns="0" rtlCol="0" anchor="b" anchorCtr="0">
            <a:spAutoFit/>
          </a:bodyPr>
          <a:lstStyle>
            <a:lvl1pPr>
              <a:lnSpc>
                <a:spcPct val="100000"/>
              </a:lnSpc>
              <a:defRPr lang="en-US" sz="3000" b="0">
                <a:latin typeface="+mj-lt"/>
                <a:cs typeface="Oracle Sans" panose="020B0503020204020204" pitchFamily="34" charset="0"/>
              </a:defRPr>
            </a:lvl1pPr>
          </a:lstStyle>
          <a:p>
            <a:pPr lvl="0"/>
            <a:r>
              <a:rPr lang="en-US" dirty="0"/>
              <a:t>“Click to type customer or partner quote surrounded by quotation marks.” Remove/replace placeholder image as needed.</a:t>
            </a:r>
          </a:p>
        </p:txBody>
      </p:sp>
      <p:sp>
        <p:nvSpPr>
          <p:cNvPr id="13" name="Text Field">
            <a:extLst>
              <a:ext uri="{FF2B5EF4-FFF2-40B4-BE49-F238E27FC236}">
                <a16:creationId xmlns:a16="http://schemas.microsoft.com/office/drawing/2014/main" id="{04A571F4-71E4-264A-BBD5-0475995E681B}"/>
              </a:ext>
            </a:extLst>
          </p:cNvPr>
          <p:cNvSpPr>
            <a:spLocks noGrp="1"/>
          </p:cNvSpPr>
          <p:nvPr>
            <p:ph type="body" sz="quarter" idx="37" hasCustomPrompt="1"/>
          </p:nvPr>
        </p:nvSpPr>
        <p:spPr>
          <a:xfrm>
            <a:off x="5385816" y="4983135"/>
            <a:ext cx="6051272" cy="266291"/>
          </a:xfrm>
          <a:prstGeom prst="rect">
            <a:avLst/>
          </a:prstGeom>
        </p:spPr>
        <p:txBody>
          <a:bodyPr>
            <a:noAutofit/>
          </a:bodyPr>
          <a:lstStyle>
            <a:lvl1pPr>
              <a:defRPr b="1"/>
            </a:lvl1pPr>
          </a:lstStyle>
          <a:p>
            <a:pPr lvl="0"/>
            <a:r>
              <a:rPr lang="en-US" dirty="0"/>
              <a:t>Name of person quoted</a:t>
            </a:r>
          </a:p>
        </p:txBody>
      </p:sp>
      <p:sp>
        <p:nvSpPr>
          <p:cNvPr id="11" name="Text Field 2">
            <a:extLst>
              <a:ext uri="{FF2B5EF4-FFF2-40B4-BE49-F238E27FC236}">
                <a16:creationId xmlns:a16="http://schemas.microsoft.com/office/drawing/2014/main" id="{CBFB97F9-F988-C34C-8B6D-BB4A4D881736}"/>
              </a:ext>
            </a:extLst>
          </p:cNvPr>
          <p:cNvSpPr>
            <a:spLocks noGrp="1"/>
          </p:cNvSpPr>
          <p:nvPr>
            <p:ph type="body" sz="quarter" idx="36" hasCustomPrompt="1"/>
          </p:nvPr>
        </p:nvSpPr>
        <p:spPr>
          <a:xfrm>
            <a:off x="5385816" y="5320728"/>
            <a:ext cx="6051272" cy="786385"/>
          </a:xfrm>
          <a:prstGeom prst="rect">
            <a:avLst/>
          </a:prstGeom>
        </p:spPr>
        <p:txBody>
          <a:bodyPr>
            <a:noAutofit/>
          </a:bodyPr>
          <a:lstStyle>
            <a:lvl1pPr>
              <a:defRPr/>
            </a:lvl1pPr>
          </a:lstStyle>
          <a:p>
            <a:pPr lvl="0"/>
            <a:r>
              <a:rPr lang="en-US" dirty="0"/>
              <a:t>Additional information if needed</a:t>
            </a:r>
          </a:p>
        </p:txBody>
      </p:sp>
      <p:pic>
        <p:nvPicPr>
          <p:cNvPr id="15" name="OTag">
            <a:extLst>
              <a:ext uri="{FF2B5EF4-FFF2-40B4-BE49-F238E27FC236}">
                <a16:creationId xmlns:a16="http://schemas.microsoft.com/office/drawing/2014/main" id="{0D7B12AA-E756-4885-BD64-8DBE9AAC5A1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12" name="Picture Placeholder 6">
            <a:extLst>
              <a:ext uri="{FF2B5EF4-FFF2-40B4-BE49-F238E27FC236}">
                <a16:creationId xmlns:a16="http://schemas.microsoft.com/office/drawing/2014/main" id="{B09CBC8C-115F-4556-A4E2-129D0E230A87}"/>
              </a:ext>
            </a:extLst>
          </p:cNvPr>
          <p:cNvSpPr>
            <a:spLocks noGrp="1" noChangeAspect="1"/>
          </p:cNvSpPr>
          <p:nvPr>
            <p:ph type="pic" sz="quarter" idx="41" hasCustomPrompt="1"/>
          </p:nvPr>
        </p:nvSpPr>
        <p:spPr>
          <a:xfrm>
            <a:off x="5434085" y="1206535"/>
            <a:ext cx="2944208" cy="841248"/>
          </a:xfrm>
        </p:spPr>
        <p:txBody>
          <a:bodyPr anchor="ctr" anchorCtr="1"/>
          <a:lstStyle>
            <a:lvl1pPr>
              <a:defRPr/>
            </a:lvl1pPr>
          </a:lstStyle>
          <a:p>
            <a:r>
              <a:rPr lang="en-US" dirty="0"/>
              <a:t>Click to add logo</a:t>
            </a:r>
          </a:p>
        </p:txBody>
      </p:sp>
      <p:sp>
        <p:nvSpPr>
          <p:cNvPr id="5" name="Picture Placeholder 4">
            <a:extLst>
              <a:ext uri="{FF2B5EF4-FFF2-40B4-BE49-F238E27FC236}">
                <a16:creationId xmlns:a16="http://schemas.microsoft.com/office/drawing/2014/main" id="{EF3D1FF3-649D-46E2-9FDF-D1A77643F22A}"/>
              </a:ext>
            </a:extLst>
          </p:cNvPr>
          <p:cNvSpPr>
            <a:spLocks noGrp="1"/>
          </p:cNvSpPr>
          <p:nvPr>
            <p:ph type="pic" sz="quarter" idx="42" hasCustomPrompt="1"/>
          </p:nvPr>
        </p:nvSpPr>
        <p:spPr>
          <a:xfrm>
            <a:off x="0" y="0"/>
            <a:ext cx="4876800" cy="6858000"/>
          </a:xfrm>
        </p:spPr>
        <p:txBody>
          <a:bodyPr anchor="ctr" anchorCtr="1"/>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a:lvl1pPr>
          </a:lstStyle>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r>
              <a:rPr lang="en-US" dirty="0"/>
              <a:t>Click to add image</a:t>
            </a:r>
          </a:p>
        </p:txBody>
      </p:sp>
      <p:sp>
        <p:nvSpPr>
          <p:cNvPr id="4" name="Date Placeholder 3">
            <a:extLst>
              <a:ext uri="{FF2B5EF4-FFF2-40B4-BE49-F238E27FC236}">
                <a16:creationId xmlns:a16="http://schemas.microsoft.com/office/drawing/2014/main" id="{D906CAD6-29C8-4422-A48D-D8830936B44F}"/>
              </a:ext>
            </a:extLst>
          </p:cNvPr>
          <p:cNvSpPr>
            <a:spLocks noGrp="1"/>
          </p:cNvSpPr>
          <p:nvPr>
            <p:ph type="dt" sz="half" idx="43"/>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id="{D7B2E353-DA56-4DDC-BA6A-8DBF5B35499D}"/>
              </a:ext>
            </a:extLst>
          </p:cNvPr>
          <p:cNvSpPr>
            <a:spLocks noGrp="1"/>
          </p:cNvSpPr>
          <p:nvPr>
            <p:ph type="ftr" sz="quarter" idx="44"/>
          </p:nvPr>
        </p:nvSpPr>
        <p:spPr/>
        <p:txBody>
          <a:bodyPr/>
          <a:lstStyle/>
          <a:p>
            <a:r>
              <a:rPr lang="en-US"/>
              <a:t>Copyright © 2020, Oracle and/or its affiliates  |  Confidential: Internal/Restricted/Highly Restricted</a:t>
            </a:r>
            <a:endParaRPr lang="en-US" dirty="0"/>
          </a:p>
        </p:txBody>
      </p:sp>
      <p:sp>
        <p:nvSpPr>
          <p:cNvPr id="7" name="Slide Number Placeholder 6">
            <a:extLst>
              <a:ext uri="{FF2B5EF4-FFF2-40B4-BE49-F238E27FC236}">
                <a16:creationId xmlns:a16="http://schemas.microsoft.com/office/drawing/2014/main" id="{6C82F77D-AAE1-49E0-8C46-83975B4AC826}"/>
              </a:ext>
            </a:extLst>
          </p:cNvPr>
          <p:cNvSpPr>
            <a:spLocks noGrp="1"/>
          </p:cNvSpPr>
          <p:nvPr>
            <p:ph type="sldNum" sz="quarter" idx="45"/>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0881614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preserve="1" userDrawn="1">
  <p:cSld name="Light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Thank You">
            <a:extLst>
              <a:ext uri="{FF2B5EF4-FFF2-40B4-BE49-F238E27FC236}">
                <a16:creationId xmlns:a16="http://schemas.microsoft.com/office/drawing/2014/main" id="{701BFB4F-AD1A-4B21-826E-A2F61F5D8AAB}"/>
              </a:ext>
            </a:extLst>
          </p:cNvPr>
          <p:cNvSpPr>
            <a:spLocks noGrp="1"/>
          </p:cNvSpPr>
          <p:nvPr>
            <p:ph type="title" hasCustomPrompt="1"/>
          </p:nvPr>
        </p:nvSpPr>
        <p:spPr>
          <a:xfrm>
            <a:off x="768875" y="3482230"/>
            <a:ext cx="5022325" cy="822960"/>
          </a:xfrm>
          <a:noFill/>
        </p:spPr>
        <p:txBody>
          <a:bodyPr vert="horz" lIns="0" tIns="0" rIns="0" bIns="0" rtlCol="0" anchor="b" anchorCtr="0">
            <a:noAutofit/>
          </a:bodyPr>
          <a:lstStyle>
            <a:lvl1pPr>
              <a:defRPr lang="en-US" sz="3200" b="0">
                <a:latin typeface="+mj-lt"/>
                <a:cs typeface="Oracle Sans"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4" name="Date Placeholder 3">
            <a:extLst>
              <a:ext uri="{FF2B5EF4-FFF2-40B4-BE49-F238E27FC236}">
                <a16:creationId xmlns:a16="http://schemas.microsoft.com/office/drawing/2014/main" id="{3698BC18-3443-48B2-97E6-989B7098DC52}"/>
              </a:ext>
            </a:extLst>
          </p:cNvPr>
          <p:cNvSpPr>
            <a:spLocks noGrp="1"/>
          </p:cNvSpPr>
          <p:nvPr>
            <p:ph type="dt" sz="half" idx="3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572AC1E3-E104-4942-8AE8-198E477A85F9}"/>
              </a:ext>
            </a:extLst>
          </p:cNvPr>
          <p:cNvSpPr>
            <a:spLocks noGrp="1"/>
          </p:cNvSpPr>
          <p:nvPr>
            <p:ph type="ftr" sz="quarter" idx="39"/>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30968FA8-1974-461B-87A5-6D7032FA1C85}"/>
              </a:ext>
            </a:extLst>
          </p:cNvPr>
          <p:cNvSpPr>
            <a:spLocks noGrp="1"/>
          </p:cNvSpPr>
          <p:nvPr>
            <p:ph type="sldNum" sz="quarter" idx="4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1164145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preserve="1" userDrawn="1">
  <p:cSld name="Dark - Thank You">
    <p:bg>
      <p:bgRef idx="1001">
        <a:schemeClr val="bg1"/>
      </p:bgRef>
    </p:bg>
    <p:spTree>
      <p:nvGrpSpPr>
        <p:cNvPr id="1" name=""/>
        <p:cNvGrpSpPr/>
        <p:nvPr/>
      </p:nvGrpSpPr>
      <p:grpSpPr>
        <a:xfrm>
          <a:off x="0" y="0"/>
          <a:ext cx="0" cy="0"/>
          <a:chOff x="0" y="0"/>
          <a:chExt cx="0" cy="0"/>
        </a:xfrm>
      </p:grpSpPr>
      <p:pic>
        <p:nvPicPr>
          <p:cNvPr id="14" name="Abstract Illustration">
            <a:extLst>
              <a:ext uri="{FF2B5EF4-FFF2-40B4-BE49-F238E27FC236}">
                <a16:creationId xmlns:a16="http://schemas.microsoft.com/office/drawing/2014/main" id="{49F92AE8-C0F0-CF4B-B569-964245B004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bwMode="ltGray">
          <a:xfrm>
            <a:off x="6096000" y="4898"/>
            <a:ext cx="6096000" cy="6858000"/>
          </a:xfrm>
          <a:prstGeom prst="rect">
            <a:avLst/>
          </a:prstGeom>
        </p:spPr>
      </p:pic>
      <p:pic>
        <p:nvPicPr>
          <p:cNvPr id="26" name="OTag">
            <a:extLst>
              <a:ext uri="{FF2B5EF4-FFF2-40B4-BE49-F238E27FC236}">
                <a16:creationId xmlns:a16="http://schemas.microsoft.com/office/drawing/2014/main" id="{42D6F87D-23AA-1D42-BDBA-F6833AC9A0E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Thank youi">
            <a:extLst>
              <a:ext uri="{FF2B5EF4-FFF2-40B4-BE49-F238E27FC236}">
                <a16:creationId xmlns:a16="http://schemas.microsoft.com/office/drawing/2014/main" id="{1F390879-C7C7-4224-97BB-1C165BFB5AA3}"/>
              </a:ext>
            </a:extLst>
          </p:cNvPr>
          <p:cNvSpPr>
            <a:spLocks noGrp="1"/>
          </p:cNvSpPr>
          <p:nvPr>
            <p:ph type="title" hasCustomPrompt="1"/>
          </p:nvPr>
        </p:nvSpPr>
        <p:spPr>
          <a:xfrm>
            <a:off x="768875" y="3483973"/>
            <a:ext cx="5029200" cy="822960"/>
          </a:xfrm>
          <a:noFill/>
        </p:spPr>
        <p:txBody>
          <a:bodyPr vert="horz" lIns="0" tIns="0" rIns="0" bIns="0" rtlCol="0" anchor="b" anchorCtr="0">
            <a:noAutofit/>
          </a:bodyPr>
          <a:lstStyle>
            <a:lvl1pPr>
              <a:defRPr lang="en-US" sz="3200" b="0">
                <a:latin typeface="+mj-lt"/>
                <a:cs typeface="Oracle Sans" panose="020B05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cxnSp>
        <p:nvCxnSpPr>
          <p:cNvPr id="17" name="Accent Mark">
            <a:extLst>
              <a:ext uri="{FF2B5EF4-FFF2-40B4-BE49-F238E27FC236}">
                <a16:creationId xmlns:a16="http://schemas.microsoft.com/office/drawing/2014/main" id="{067F8F82-B054-48B8-A81C-65FC099A0B9D}"/>
              </a:ext>
              <a:ext uri="{C183D7F6-B498-43B3-948B-1728B52AA6E4}">
                <adec:decorative xmlns:adec="http://schemas.microsoft.com/office/drawing/2017/decorative" val="1"/>
              </a:ext>
            </a:extLst>
          </p:cNvPr>
          <p:cNvCxnSpPr>
            <a:cxnSpLocks/>
          </p:cNvCxnSpPr>
          <p:nvPr userDrawn="1"/>
        </p:nvCxnSpPr>
        <p:spPr>
          <a:xfrm flipH="1">
            <a:off x="768350" y="4508728"/>
            <a:ext cx="301752"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762000" y="4773585"/>
            <a:ext cx="5029200" cy="266291"/>
          </a:xfrm>
          <a:prstGeom prst="rect">
            <a:avLst/>
          </a:prstGeom>
        </p:spPr>
        <p:txBody>
          <a:bodyPr>
            <a:noAutofit/>
          </a:bodyPr>
          <a:lstStyle>
            <a:lvl1pPr>
              <a:defRPr b="1"/>
            </a:lvl1pPr>
          </a:lstStyle>
          <a:p>
            <a:pPr lvl="0"/>
            <a:r>
              <a:rPr lang="en-US"/>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762000" y="5111178"/>
            <a:ext cx="5029200" cy="895181"/>
          </a:xfrm>
          <a:prstGeom prst="rect">
            <a:avLst/>
          </a:prstGeom>
        </p:spPr>
        <p:txBody>
          <a:bodyPr>
            <a:noAutofit/>
          </a:bodyPr>
          <a:lstStyle>
            <a:lvl1pPr>
              <a:defRPr/>
            </a:lvl1pPr>
          </a:lstStyle>
          <a:p>
            <a:pPr lvl="0"/>
            <a:r>
              <a:rPr lang="en-US"/>
              <a:t>Click to edit Master text styles</a:t>
            </a:r>
          </a:p>
        </p:txBody>
      </p:sp>
      <p:sp>
        <p:nvSpPr>
          <p:cNvPr id="4" name="Date Placeholder 3">
            <a:extLst>
              <a:ext uri="{FF2B5EF4-FFF2-40B4-BE49-F238E27FC236}">
                <a16:creationId xmlns:a16="http://schemas.microsoft.com/office/drawing/2014/main" id="{B8DBDF9E-BB65-47CA-AE22-65479E3B2B11}"/>
              </a:ext>
            </a:extLst>
          </p:cNvPr>
          <p:cNvSpPr>
            <a:spLocks noGrp="1"/>
          </p:cNvSpPr>
          <p:nvPr>
            <p:ph type="dt" sz="half" idx="38"/>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736FFAC2-A591-4775-8C17-E779B8580987}"/>
              </a:ext>
            </a:extLst>
          </p:cNvPr>
          <p:cNvSpPr>
            <a:spLocks noGrp="1"/>
          </p:cNvSpPr>
          <p:nvPr>
            <p:ph type="ftr" sz="quarter" idx="39"/>
          </p:nvPr>
        </p:nvSpPr>
        <p:spPr/>
        <p:txBody>
          <a:bodyPr/>
          <a:lstStyle/>
          <a:p>
            <a:r>
              <a:rPr lang="en-US"/>
              <a:t>Copyright © 2020, Oracle and/or its affiliates  |  Confidential: Internal/Restricted/Highly Restricted</a:t>
            </a:r>
            <a:endParaRPr lang="en-US" dirty="0"/>
          </a:p>
        </p:txBody>
      </p:sp>
      <p:sp>
        <p:nvSpPr>
          <p:cNvPr id="6" name="Slide Number Placeholder 5">
            <a:extLst>
              <a:ext uri="{FF2B5EF4-FFF2-40B4-BE49-F238E27FC236}">
                <a16:creationId xmlns:a16="http://schemas.microsoft.com/office/drawing/2014/main" id="{A05CE80B-FDBC-4834-99C6-9621F96B934D}"/>
              </a:ext>
            </a:extLst>
          </p:cNvPr>
          <p:cNvSpPr>
            <a:spLocks noGrp="1"/>
          </p:cNvSpPr>
          <p:nvPr>
            <p:ph type="sldNum" sz="quarter" idx="40"/>
          </p:nvPr>
        </p:nvSpPr>
        <p:spPr/>
        <p:txBody>
          <a:body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9383238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9.xml><?xml version="1.0" encoding="utf-8"?>
<p:sldLayout xmlns:a="http://schemas.openxmlformats.org/drawingml/2006/main" xmlns:r="http://schemas.openxmlformats.org/officeDocument/2006/relationships" xmlns:p="http://schemas.openxmlformats.org/presentationml/2006/main" showMasterSp="0" preserve="1">
  <p:cSld name="Light - Closing Slide">
    <p:spTree>
      <p:nvGrpSpPr>
        <p:cNvPr id="1" name=""/>
        <p:cNvGrpSpPr/>
        <p:nvPr/>
      </p:nvGrpSpPr>
      <p:grpSpPr>
        <a:xfrm>
          <a:off x="0" y="0"/>
          <a:ext cx="0" cy="0"/>
          <a:chOff x="0" y="0"/>
          <a:chExt cx="0" cy="0"/>
        </a:xfrm>
      </p:grpSpPr>
      <p:pic>
        <p:nvPicPr>
          <p:cNvPr id="3" name="Oracle Logo" descr="Oracle Logo">
            <a:extLst>
              <a:ext uri="{FF2B5EF4-FFF2-40B4-BE49-F238E27FC236}">
                <a16:creationId xmlns:a16="http://schemas.microsoft.com/office/drawing/2014/main" id="{675A5E3C-9B7E-1248-9024-5EE790FC683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47854" y="2915192"/>
            <a:ext cx="4896293" cy="1027617"/>
          </a:xfrm>
          <a:prstGeom prst="rect">
            <a:avLst/>
          </a:prstGeom>
        </p:spPr>
      </p:pic>
      <p:pic>
        <p:nvPicPr>
          <p:cNvPr id="4" name="OTag">
            <a:extLst>
              <a:ext uri="{FF2B5EF4-FFF2-40B4-BE49-F238E27FC236}">
                <a16:creationId xmlns:a16="http://schemas.microsoft.com/office/drawing/2014/main" id="{938EEB79-EFA1-4711-804E-DFDFA3AE402D}"/>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3001486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0.xml><?xml version="1.0" encoding="utf-8"?>
<p:sldLayout xmlns:a="http://schemas.openxmlformats.org/drawingml/2006/main" xmlns:r="http://schemas.openxmlformats.org/officeDocument/2006/relationships" xmlns:p="http://schemas.openxmlformats.org/presentationml/2006/main" showMasterSp="0" preserve="1">
  <p:cSld name="Dark - Closing Slide">
    <p:bg>
      <p:bgRef idx="1001">
        <a:schemeClr val="bg1"/>
      </p:bgRef>
    </p:bg>
    <p:spTree>
      <p:nvGrpSpPr>
        <p:cNvPr id="1" name=""/>
        <p:cNvGrpSpPr/>
        <p:nvPr/>
      </p:nvGrpSpPr>
      <p:grpSpPr>
        <a:xfrm>
          <a:off x="0" y="0"/>
          <a:ext cx="0" cy="0"/>
          <a:chOff x="0" y="0"/>
          <a:chExt cx="0" cy="0"/>
        </a:xfrm>
      </p:grpSpPr>
      <p:pic>
        <p:nvPicPr>
          <p:cNvPr id="4" name="Oracle Logo" descr="Oracle Logo">
            <a:extLst>
              <a:ext uri="{FF2B5EF4-FFF2-40B4-BE49-F238E27FC236}">
                <a16:creationId xmlns:a16="http://schemas.microsoft.com/office/drawing/2014/main" id="{11C3E469-1A28-4EAE-BB94-ADAB90F021A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bwMode="invGray">
          <a:xfrm>
            <a:off x="3647854" y="2915192"/>
            <a:ext cx="4896292" cy="1027617"/>
          </a:xfrm>
          <a:prstGeom prst="rect">
            <a:avLst/>
          </a:prstGeom>
        </p:spPr>
      </p:pic>
      <p:pic>
        <p:nvPicPr>
          <p:cNvPr id="3" name="OTag">
            <a:extLst>
              <a:ext uri="{FF2B5EF4-FFF2-40B4-BE49-F238E27FC236}">
                <a16:creationId xmlns:a16="http://schemas.microsoft.com/office/drawing/2014/main" id="{D41E7D90-EFED-4319-B620-7C6158CCE461}"/>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24144457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1.xml><?xml version="1.0" encoding="utf-8"?>
<p:sldLayout xmlns:a="http://schemas.openxmlformats.org/drawingml/2006/main" xmlns:r="http://schemas.openxmlformats.org/officeDocument/2006/relationships" xmlns:p="http://schemas.openxmlformats.org/presentationml/2006/main" preserve="1" userDrawn="1">
  <p:cSld name="Mission Statement">
    <p:bg>
      <p:bgRef idx="1001">
        <a:schemeClr val="bg2"/>
      </p:bgRef>
    </p:bg>
    <p:spTree>
      <p:nvGrpSpPr>
        <p:cNvPr id="1" name=""/>
        <p:cNvGrpSpPr/>
        <p:nvPr/>
      </p:nvGrpSpPr>
      <p:grpSpPr>
        <a:xfrm>
          <a:off x="0" y="0"/>
          <a:ext cx="0" cy="0"/>
          <a:chOff x="0" y="0"/>
          <a:chExt cx="0" cy="0"/>
        </a:xfrm>
      </p:grpSpPr>
      <p:pic>
        <p:nvPicPr>
          <p:cNvPr id="4" name="Illustration">
            <a:extLst>
              <a:ext uri="{FF2B5EF4-FFF2-40B4-BE49-F238E27FC236}">
                <a16:creationId xmlns:a16="http://schemas.microsoft.com/office/drawing/2014/main" id="{7F6A0B0D-9890-B044-B4D0-946D1FDB962D}"/>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3704"/>
          <a:stretch/>
        </p:blipFill>
        <p:spPr bwMode="invGray">
          <a:xfrm>
            <a:off x="0" y="0"/>
            <a:ext cx="12192000" cy="6858000"/>
          </a:xfrm>
          <a:prstGeom prst="rect">
            <a:avLst/>
          </a:prstGeom>
        </p:spPr>
      </p:pic>
      <p:sp>
        <p:nvSpPr>
          <p:cNvPr id="5" name="TextBox 4">
            <a:extLst>
              <a:ext uri="{FF2B5EF4-FFF2-40B4-BE49-F238E27FC236}">
                <a16:creationId xmlns:a16="http://schemas.microsoft.com/office/drawing/2014/main" id="{1138CAED-6966-416F-96DE-48D3061CAD63}"/>
              </a:ext>
            </a:extLst>
          </p:cNvPr>
          <p:cNvSpPr txBox="1"/>
          <p:nvPr userDrawn="1"/>
        </p:nvSpPr>
        <p:spPr>
          <a:xfrm>
            <a:off x="768876" y="1828800"/>
            <a:ext cx="6053328" cy="2279335"/>
          </a:xfrm>
          <a:prstGeom prst="rect">
            <a:avLst/>
          </a:prstGeom>
        </p:spPr>
        <p:txBody>
          <a:bodyPr vert="horz" lIns="0" tIns="0" rIns="0" bIns="0" rtlCol="0" anchor="b">
            <a:noAutofit/>
          </a:bodyPr>
          <a:lstStyle>
            <a:lvl1pPr>
              <a:lnSpc>
                <a:spcPct val="100000"/>
              </a:lnSpc>
              <a:spcBef>
                <a:spcPct val="0"/>
              </a:spcBef>
              <a:buNone/>
              <a:defRPr lang="en-US" sz="3000" b="0" i="0" baseline="0" dirty="0">
                <a:latin typeface="+mj-lt"/>
                <a:cs typeface="+mj-cs"/>
              </a:defRPr>
            </a:lvl1pPr>
          </a:lstStyle>
          <a:p>
            <a:pPr lvl="0"/>
            <a:r>
              <a:rPr lang="en-US" dirty="0"/>
              <a:t>Our mission is to help people see data in new ways, discover insights,</a:t>
            </a:r>
            <a:br>
              <a:rPr lang="en-US" dirty="0"/>
            </a:br>
            <a:r>
              <a:rPr lang="en-US" dirty="0"/>
              <a:t>unlock endless possibilities.</a:t>
            </a:r>
          </a:p>
        </p:txBody>
      </p:sp>
    </p:spTree>
    <p:extLst>
      <p:ext uri="{BB962C8B-B14F-4D97-AF65-F5344CB8AC3E}">
        <p14:creationId xmlns:p14="http://schemas.microsoft.com/office/powerpoint/2010/main" val="2972841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2.xml><?xml version="1.0" encoding="utf-8"?>
<p:sldLayout xmlns:a="http://schemas.openxmlformats.org/drawingml/2006/main" xmlns:r="http://schemas.openxmlformats.org/officeDocument/2006/relationships" xmlns:p="http://schemas.openxmlformats.org/presentationml/2006/main" showMasterSp="0" preserve="1" userDrawn="1">
  <p:cSld name="Light - Divider">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D86BA-0324-4CFB-8752-C34AB1C7DA95}"/>
              </a:ext>
            </a:extLst>
          </p:cNvPr>
          <p:cNvSpPr/>
          <p:nvPr userDrawn="1"/>
        </p:nvSpPr>
        <p:spPr>
          <a:xfrm>
            <a:off x="783878" y="3804904"/>
            <a:ext cx="30175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C8A9AF7-F5CE-844F-BBE4-0C983CB99B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F89127AD-303E-4148-925B-F8D854942DC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6077CD67-74FC-43EC-912B-8B74B34E5B81}"/>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AC119101-EC6A-4B95-9940-BAB31432AD02}"/>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6" name="Title 5">
            <a:extLst>
              <a:ext uri="{FF2B5EF4-FFF2-40B4-BE49-F238E27FC236}">
                <a16:creationId xmlns:a16="http://schemas.microsoft.com/office/drawing/2014/main" id="{F6BEA035-D7A5-4B84-9F05-5163378E9E57}"/>
              </a:ext>
            </a:extLst>
          </p:cNvPr>
          <p:cNvSpPr>
            <a:spLocks noGrp="1"/>
          </p:cNvSpPr>
          <p:nvPr>
            <p:ph type="title" hasCustomPrompt="1"/>
          </p:nvPr>
        </p:nvSpPr>
        <p:spPr>
          <a:xfrm>
            <a:off x="768871" y="2337132"/>
            <a:ext cx="10158984" cy="1280160"/>
          </a:xfrm>
          <a:noFill/>
        </p:spPr>
        <p:txBody>
          <a:bodyPr vert="horz" wrap="square" lIns="0" tIns="0" rIns="0" bIns="0" rtlCol="0" anchor="b">
            <a:noAutofit/>
          </a:bodyPr>
          <a:lstStyle>
            <a:lvl1pPr>
              <a:lnSpc>
                <a:spcPct val="95000"/>
              </a:lnSpc>
              <a:defRPr lang="en-US" sz="4000" b="0" dirty="0">
                <a:latin typeface="+mj-lt"/>
              </a:defRPr>
            </a:lvl1pPr>
          </a:lstStyle>
          <a:p>
            <a:pPr lvl="0">
              <a:lnSpc>
                <a:spcPct val="100000"/>
              </a:lnSpc>
            </a:pPr>
            <a:r>
              <a:rPr lang="en-US" dirty="0"/>
              <a:t>Click to add divider title (up to 2 lines)</a:t>
            </a:r>
          </a:p>
        </p:txBody>
      </p:sp>
      <p:sp>
        <p:nvSpPr>
          <p:cNvPr id="9" name="Subhead">
            <a:extLst>
              <a:ext uri="{FF2B5EF4-FFF2-40B4-BE49-F238E27FC236}">
                <a16:creationId xmlns:a16="http://schemas.microsoft.com/office/drawing/2014/main" id="{7CDB1F3E-E2D2-44FE-A725-E3ED1480C83B}"/>
              </a:ext>
            </a:extLst>
          </p:cNvPr>
          <p:cNvSpPr>
            <a:spLocks noGrp="1"/>
          </p:cNvSpPr>
          <p:nvPr>
            <p:ph type="body" sz="quarter" idx="33" hasCustomPrompt="1"/>
          </p:nvPr>
        </p:nvSpPr>
        <p:spPr>
          <a:xfrm>
            <a:off x="776689" y="4135193"/>
            <a:ext cx="10158984" cy="681251"/>
          </a:xfrm>
          <a:prstGeom prst="rect">
            <a:avLst/>
          </a:prstGeom>
          <a:noFill/>
        </p:spPr>
        <p:txBody>
          <a:bodyPr>
            <a:noAutofit/>
          </a:bodyPr>
          <a:lstStyle>
            <a:lvl1pPr marL="0" marR="0" indent="0" algn="l" defTabSz="914400" rtl="0" eaLnBrk="1" fontAlgn="auto" latinLnBrk="0" hangingPunct="1">
              <a:lnSpc>
                <a:spcPct val="95000"/>
              </a:lnSpc>
              <a:spcBef>
                <a:spcPts val="600"/>
              </a:spcBef>
              <a:spcAft>
                <a:spcPts val="0"/>
              </a:spcAft>
              <a:buClrTx/>
              <a:buSzTx/>
              <a:buFont typeface="Arial" panose="020B0604020202020204" pitchFamily="34" charset="0"/>
              <a:buNone/>
              <a:tabLst/>
              <a:defRPr sz="1800" b="0">
                <a:solidFill>
                  <a:schemeClr val="accent5"/>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spTree>
    <p:extLst>
      <p:ext uri="{BB962C8B-B14F-4D97-AF65-F5344CB8AC3E}">
        <p14:creationId xmlns:p14="http://schemas.microsoft.com/office/powerpoint/2010/main" val="21487073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3.xml><?xml version="1.0" encoding="utf-8"?>
<p:sldLayout xmlns:a="http://schemas.openxmlformats.org/drawingml/2006/main" xmlns:r="http://schemas.openxmlformats.org/officeDocument/2006/relationships" xmlns:p="http://schemas.openxmlformats.org/presentationml/2006/main" showMasterSp="0" preserve="1" userDrawn="1">
  <p:cSld name="Dark - Divider">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CF9FCE-AE1C-564C-8F89-B5CD38A47D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3" name="Date Placeholder 2">
            <a:extLst>
              <a:ext uri="{FF2B5EF4-FFF2-40B4-BE49-F238E27FC236}">
                <a16:creationId xmlns:a16="http://schemas.microsoft.com/office/drawing/2014/main" id="{DBAE7266-CBC0-47D9-85A0-91E011093819}"/>
              </a:ext>
            </a:extLst>
          </p:cNvPr>
          <p:cNvSpPr>
            <a:spLocks noGrp="1"/>
          </p:cNvSpPr>
          <p:nvPr>
            <p:ph type="dt" sz="half" idx="10"/>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id="{E8638588-07BC-4F98-97FA-975AE1443B66}"/>
              </a:ext>
            </a:extLst>
          </p:cNvPr>
          <p:cNvSpPr>
            <a:spLocks noGrp="1"/>
          </p:cNvSpPr>
          <p:nvPr>
            <p:ph type="ftr" sz="quarter" idx="11"/>
          </p:nvPr>
        </p:nvSpPr>
        <p:spPr/>
        <p:txBody>
          <a:bodyPr/>
          <a:lstStyle/>
          <a:p>
            <a:r>
              <a:rPr lang="en-US"/>
              <a:t>Copyright © 2020, Oracle and/or its affiliates  |  Confidential: Internal/Restricted/Highly Restricted</a:t>
            </a:r>
            <a:endParaRPr lang="en-US" dirty="0"/>
          </a:p>
        </p:txBody>
      </p:sp>
      <p:sp>
        <p:nvSpPr>
          <p:cNvPr id="8" name="Slide Number Placeholder 7">
            <a:extLst>
              <a:ext uri="{FF2B5EF4-FFF2-40B4-BE49-F238E27FC236}">
                <a16:creationId xmlns:a16="http://schemas.microsoft.com/office/drawing/2014/main" id="{848B57A4-1EA3-47FA-AD37-31BB82676BA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7" name="Rectangle 6">
            <a:extLst>
              <a:ext uri="{FF2B5EF4-FFF2-40B4-BE49-F238E27FC236}">
                <a16:creationId xmlns:a16="http://schemas.microsoft.com/office/drawing/2014/main" id="{C543FCF3-AE26-4DE7-A6C3-3940B3E78E3F}"/>
              </a:ext>
            </a:extLst>
          </p:cNvPr>
          <p:cNvSpPr/>
          <p:nvPr userDrawn="1"/>
        </p:nvSpPr>
        <p:spPr>
          <a:xfrm>
            <a:off x="783878" y="3804904"/>
            <a:ext cx="301752"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5">
            <a:extLst>
              <a:ext uri="{FF2B5EF4-FFF2-40B4-BE49-F238E27FC236}">
                <a16:creationId xmlns:a16="http://schemas.microsoft.com/office/drawing/2014/main" id="{7856B97A-8557-4DB6-9175-7EBD0C8937DD}"/>
              </a:ext>
            </a:extLst>
          </p:cNvPr>
          <p:cNvSpPr>
            <a:spLocks noGrp="1"/>
          </p:cNvSpPr>
          <p:nvPr>
            <p:ph type="title" hasCustomPrompt="1"/>
          </p:nvPr>
        </p:nvSpPr>
        <p:spPr>
          <a:xfrm>
            <a:off x="768871" y="2337132"/>
            <a:ext cx="10158984" cy="1280160"/>
          </a:xfrm>
          <a:noFill/>
        </p:spPr>
        <p:txBody>
          <a:bodyPr vert="horz" wrap="square" lIns="0" tIns="0" rIns="0" bIns="0" rtlCol="0" anchor="b">
            <a:noAutofit/>
          </a:bodyPr>
          <a:lstStyle>
            <a:lvl1pPr>
              <a:lnSpc>
                <a:spcPct val="95000"/>
              </a:lnSpc>
              <a:defRPr lang="en-US" sz="4000" b="0" dirty="0">
                <a:latin typeface="+mj-lt"/>
              </a:defRPr>
            </a:lvl1pPr>
          </a:lstStyle>
          <a:p>
            <a:pPr lvl="0">
              <a:lnSpc>
                <a:spcPct val="100000"/>
              </a:lnSpc>
            </a:pPr>
            <a:r>
              <a:rPr lang="en-US" dirty="0"/>
              <a:t>Click to add divider title (up to 2 lines)</a:t>
            </a:r>
          </a:p>
        </p:txBody>
      </p:sp>
      <p:sp>
        <p:nvSpPr>
          <p:cNvPr id="10" name="Subhead">
            <a:extLst>
              <a:ext uri="{FF2B5EF4-FFF2-40B4-BE49-F238E27FC236}">
                <a16:creationId xmlns:a16="http://schemas.microsoft.com/office/drawing/2014/main" id="{E9558DCD-9619-43EF-806C-010C13A11164}"/>
              </a:ext>
            </a:extLst>
          </p:cNvPr>
          <p:cNvSpPr>
            <a:spLocks noGrp="1"/>
          </p:cNvSpPr>
          <p:nvPr>
            <p:ph type="body" sz="quarter" idx="33" hasCustomPrompt="1"/>
          </p:nvPr>
        </p:nvSpPr>
        <p:spPr>
          <a:xfrm>
            <a:off x="776689" y="4135193"/>
            <a:ext cx="10158984" cy="681251"/>
          </a:xfrm>
          <a:prstGeom prst="rect">
            <a:avLst/>
          </a:prstGeom>
          <a:noFill/>
        </p:spPr>
        <p:txBody>
          <a:bodyPr>
            <a:noAutofit/>
          </a:bodyPr>
          <a:lstStyle>
            <a:lvl1pPr marL="0" marR="0" indent="0" algn="l" defTabSz="914400" rtl="0" eaLnBrk="1" fontAlgn="auto" latinLnBrk="0" hangingPunct="1">
              <a:lnSpc>
                <a:spcPct val="95000"/>
              </a:lnSpc>
              <a:spcBef>
                <a:spcPts val="600"/>
              </a:spcBef>
              <a:spcAft>
                <a:spcPts val="0"/>
              </a:spcAft>
              <a:buClrTx/>
              <a:buSzTx/>
              <a:buFont typeface="Arial" panose="020B0604020202020204" pitchFamily="34" charset="0"/>
              <a:buNone/>
              <a:tabLst/>
              <a:defRPr sz="1800" b="0">
                <a:solidFill>
                  <a:schemeClr val="accent6"/>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spTree>
    <p:extLst>
      <p:ext uri="{BB962C8B-B14F-4D97-AF65-F5344CB8AC3E}">
        <p14:creationId xmlns:p14="http://schemas.microsoft.com/office/powerpoint/2010/main" val="39488424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image" Target="../media/image1.emf"/><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85.xml"/><Relationship Id="rId21" Type="http://schemas.openxmlformats.org/officeDocument/2006/relationships/slideLayout" Target="../slideLayouts/slideLayout80.xml"/><Relationship Id="rId42" Type="http://schemas.openxmlformats.org/officeDocument/2006/relationships/slideLayout" Target="../slideLayouts/slideLayout101.xml"/><Relationship Id="rId47" Type="http://schemas.openxmlformats.org/officeDocument/2006/relationships/slideLayout" Target="../slideLayouts/slideLayout106.xml"/><Relationship Id="rId63" Type="http://schemas.openxmlformats.org/officeDocument/2006/relationships/slideLayout" Target="../slideLayouts/slideLayout122.xml"/><Relationship Id="rId68" Type="http://schemas.openxmlformats.org/officeDocument/2006/relationships/slideLayout" Target="../slideLayouts/slideLayout127.xml"/><Relationship Id="rId16" Type="http://schemas.openxmlformats.org/officeDocument/2006/relationships/slideLayout" Target="../slideLayouts/slideLayout75.xml"/><Relationship Id="rId11" Type="http://schemas.openxmlformats.org/officeDocument/2006/relationships/slideLayout" Target="../slideLayouts/slideLayout70.xml"/><Relationship Id="rId32" Type="http://schemas.openxmlformats.org/officeDocument/2006/relationships/slideLayout" Target="../slideLayouts/slideLayout91.xml"/><Relationship Id="rId37" Type="http://schemas.openxmlformats.org/officeDocument/2006/relationships/slideLayout" Target="../slideLayouts/slideLayout96.xml"/><Relationship Id="rId53" Type="http://schemas.openxmlformats.org/officeDocument/2006/relationships/slideLayout" Target="../slideLayouts/slideLayout112.xml"/><Relationship Id="rId58" Type="http://schemas.openxmlformats.org/officeDocument/2006/relationships/slideLayout" Target="../slideLayouts/slideLayout117.xml"/><Relationship Id="rId74" Type="http://schemas.openxmlformats.org/officeDocument/2006/relationships/slideLayout" Target="../slideLayouts/slideLayout133.xml"/><Relationship Id="rId79" Type="http://schemas.openxmlformats.org/officeDocument/2006/relationships/slideLayout" Target="../slideLayouts/slideLayout138.xml"/><Relationship Id="rId5" Type="http://schemas.openxmlformats.org/officeDocument/2006/relationships/slideLayout" Target="../slideLayouts/slideLayout64.xml"/><Relationship Id="rId61" Type="http://schemas.openxmlformats.org/officeDocument/2006/relationships/slideLayout" Target="../slideLayouts/slideLayout120.xml"/><Relationship Id="rId19" Type="http://schemas.openxmlformats.org/officeDocument/2006/relationships/slideLayout" Target="../slideLayouts/slideLayout7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slideLayout" Target="../slideLayouts/slideLayout89.xml"/><Relationship Id="rId35" Type="http://schemas.openxmlformats.org/officeDocument/2006/relationships/slideLayout" Target="../slideLayouts/slideLayout94.xml"/><Relationship Id="rId43" Type="http://schemas.openxmlformats.org/officeDocument/2006/relationships/slideLayout" Target="../slideLayouts/slideLayout102.xml"/><Relationship Id="rId48" Type="http://schemas.openxmlformats.org/officeDocument/2006/relationships/slideLayout" Target="../slideLayouts/slideLayout107.xml"/><Relationship Id="rId56" Type="http://schemas.openxmlformats.org/officeDocument/2006/relationships/slideLayout" Target="../slideLayouts/slideLayout115.xml"/><Relationship Id="rId64" Type="http://schemas.openxmlformats.org/officeDocument/2006/relationships/slideLayout" Target="../slideLayouts/slideLayout123.xml"/><Relationship Id="rId69" Type="http://schemas.openxmlformats.org/officeDocument/2006/relationships/slideLayout" Target="../slideLayouts/slideLayout128.xml"/><Relationship Id="rId77" Type="http://schemas.openxmlformats.org/officeDocument/2006/relationships/slideLayout" Target="../slideLayouts/slideLayout136.xml"/><Relationship Id="rId8" Type="http://schemas.openxmlformats.org/officeDocument/2006/relationships/slideLayout" Target="../slideLayouts/slideLayout67.xml"/><Relationship Id="rId51" Type="http://schemas.openxmlformats.org/officeDocument/2006/relationships/slideLayout" Target="../slideLayouts/slideLayout110.xml"/><Relationship Id="rId72" Type="http://schemas.openxmlformats.org/officeDocument/2006/relationships/slideLayout" Target="../slideLayouts/slideLayout131.xml"/><Relationship Id="rId80" Type="http://schemas.openxmlformats.org/officeDocument/2006/relationships/theme" Target="../theme/theme2.xml"/><Relationship Id="rId3" Type="http://schemas.openxmlformats.org/officeDocument/2006/relationships/slideLayout" Target="../slideLayouts/slideLayout62.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33" Type="http://schemas.openxmlformats.org/officeDocument/2006/relationships/slideLayout" Target="../slideLayouts/slideLayout92.xml"/><Relationship Id="rId38" Type="http://schemas.openxmlformats.org/officeDocument/2006/relationships/slideLayout" Target="../slideLayouts/slideLayout97.xml"/><Relationship Id="rId46" Type="http://schemas.openxmlformats.org/officeDocument/2006/relationships/slideLayout" Target="../slideLayouts/slideLayout105.xml"/><Relationship Id="rId59" Type="http://schemas.openxmlformats.org/officeDocument/2006/relationships/slideLayout" Target="../slideLayouts/slideLayout118.xml"/><Relationship Id="rId67" Type="http://schemas.openxmlformats.org/officeDocument/2006/relationships/slideLayout" Target="../slideLayouts/slideLayout126.xml"/><Relationship Id="rId20" Type="http://schemas.openxmlformats.org/officeDocument/2006/relationships/slideLayout" Target="../slideLayouts/slideLayout79.xml"/><Relationship Id="rId41" Type="http://schemas.openxmlformats.org/officeDocument/2006/relationships/slideLayout" Target="../slideLayouts/slideLayout100.xml"/><Relationship Id="rId54" Type="http://schemas.openxmlformats.org/officeDocument/2006/relationships/slideLayout" Target="../slideLayouts/slideLayout113.xml"/><Relationship Id="rId62" Type="http://schemas.openxmlformats.org/officeDocument/2006/relationships/slideLayout" Target="../slideLayouts/slideLayout121.xml"/><Relationship Id="rId70" Type="http://schemas.openxmlformats.org/officeDocument/2006/relationships/slideLayout" Target="../slideLayouts/slideLayout129.xml"/><Relationship Id="rId75" Type="http://schemas.openxmlformats.org/officeDocument/2006/relationships/slideLayout" Target="../slideLayouts/slideLayout134.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36" Type="http://schemas.openxmlformats.org/officeDocument/2006/relationships/slideLayout" Target="../slideLayouts/slideLayout95.xml"/><Relationship Id="rId49" Type="http://schemas.openxmlformats.org/officeDocument/2006/relationships/slideLayout" Target="../slideLayouts/slideLayout108.xml"/><Relationship Id="rId57" Type="http://schemas.openxmlformats.org/officeDocument/2006/relationships/slideLayout" Target="../slideLayouts/slideLayout116.xml"/><Relationship Id="rId10" Type="http://schemas.openxmlformats.org/officeDocument/2006/relationships/slideLayout" Target="../slideLayouts/slideLayout69.xml"/><Relationship Id="rId31" Type="http://schemas.openxmlformats.org/officeDocument/2006/relationships/slideLayout" Target="../slideLayouts/slideLayout90.xml"/><Relationship Id="rId44" Type="http://schemas.openxmlformats.org/officeDocument/2006/relationships/slideLayout" Target="../slideLayouts/slideLayout103.xml"/><Relationship Id="rId52" Type="http://schemas.openxmlformats.org/officeDocument/2006/relationships/slideLayout" Target="../slideLayouts/slideLayout111.xml"/><Relationship Id="rId60" Type="http://schemas.openxmlformats.org/officeDocument/2006/relationships/slideLayout" Target="../slideLayouts/slideLayout119.xml"/><Relationship Id="rId65" Type="http://schemas.openxmlformats.org/officeDocument/2006/relationships/slideLayout" Target="../slideLayouts/slideLayout124.xml"/><Relationship Id="rId73" Type="http://schemas.openxmlformats.org/officeDocument/2006/relationships/slideLayout" Target="../slideLayouts/slideLayout132.xml"/><Relationship Id="rId78" Type="http://schemas.openxmlformats.org/officeDocument/2006/relationships/slideLayout" Target="../slideLayouts/slideLayout137.xml"/><Relationship Id="rId81" Type="http://schemas.openxmlformats.org/officeDocument/2006/relationships/image" Target="../media/image1.emf"/><Relationship Id="rId4" Type="http://schemas.openxmlformats.org/officeDocument/2006/relationships/slideLayout" Target="../slideLayouts/slideLayout63.xml"/><Relationship Id="rId9" Type="http://schemas.openxmlformats.org/officeDocument/2006/relationships/slideLayout" Target="../slideLayouts/slideLayout68.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39" Type="http://schemas.openxmlformats.org/officeDocument/2006/relationships/slideLayout" Target="../slideLayouts/slideLayout98.xml"/><Relationship Id="rId34" Type="http://schemas.openxmlformats.org/officeDocument/2006/relationships/slideLayout" Target="../slideLayouts/slideLayout93.xml"/><Relationship Id="rId50" Type="http://schemas.openxmlformats.org/officeDocument/2006/relationships/slideLayout" Target="../slideLayouts/slideLayout109.xml"/><Relationship Id="rId55" Type="http://schemas.openxmlformats.org/officeDocument/2006/relationships/slideLayout" Target="../slideLayouts/slideLayout114.xml"/><Relationship Id="rId76" Type="http://schemas.openxmlformats.org/officeDocument/2006/relationships/slideLayout" Target="../slideLayouts/slideLayout135.xml"/><Relationship Id="rId7" Type="http://schemas.openxmlformats.org/officeDocument/2006/relationships/slideLayout" Target="../slideLayouts/slideLayout66.xml"/><Relationship Id="rId71" Type="http://schemas.openxmlformats.org/officeDocument/2006/relationships/slideLayout" Target="../slideLayouts/slideLayout130.xml"/><Relationship Id="rId2" Type="http://schemas.openxmlformats.org/officeDocument/2006/relationships/slideLayout" Target="../slideLayouts/slideLayout61.xml"/><Relationship Id="rId29" Type="http://schemas.openxmlformats.org/officeDocument/2006/relationships/slideLayout" Target="../slideLayouts/slideLayout88.xml"/><Relationship Id="rId24" Type="http://schemas.openxmlformats.org/officeDocument/2006/relationships/slideLayout" Target="../slideLayouts/slideLayout83.xml"/><Relationship Id="rId40" Type="http://schemas.openxmlformats.org/officeDocument/2006/relationships/slideLayout" Target="../slideLayouts/slideLayout99.xml"/><Relationship Id="rId45" Type="http://schemas.openxmlformats.org/officeDocument/2006/relationships/slideLayout" Target="../slideLayouts/slideLayout104.xml"/><Relationship Id="rId66" Type="http://schemas.openxmlformats.org/officeDocument/2006/relationships/slideLayout" Target="../slideLayouts/slideLayout12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1.xml"/><Relationship Id="rId18" Type="http://schemas.openxmlformats.org/officeDocument/2006/relationships/slideLayout" Target="../slideLayouts/slideLayout156.xml"/><Relationship Id="rId26" Type="http://schemas.openxmlformats.org/officeDocument/2006/relationships/slideLayout" Target="../slideLayouts/slideLayout164.xml"/><Relationship Id="rId39" Type="http://schemas.openxmlformats.org/officeDocument/2006/relationships/slideLayout" Target="../slideLayouts/slideLayout177.xml"/><Relationship Id="rId21" Type="http://schemas.openxmlformats.org/officeDocument/2006/relationships/slideLayout" Target="../slideLayouts/slideLayout159.xml"/><Relationship Id="rId34" Type="http://schemas.openxmlformats.org/officeDocument/2006/relationships/slideLayout" Target="../slideLayouts/slideLayout172.xml"/><Relationship Id="rId42" Type="http://schemas.openxmlformats.org/officeDocument/2006/relationships/slideLayout" Target="../slideLayouts/slideLayout180.xml"/><Relationship Id="rId47" Type="http://schemas.openxmlformats.org/officeDocument/2006/relationships/slideLayout" Target="../slideLayouts/slideLayout185.xml"/><Relationship Id="rId50" Type="http://schemas.openxmlformats.org/officeDocument/2006/relationships/slideLayout" Target="../slideLayouts/slideLayout188.xml"/><Relationship Id="rId55" Type="http://schemas.openxmlformats.org/officeDocument/2006/relationships/slideLayout" Target="../slideLayouts/slideLayout193.xml"/><Relationship Id="rId63" Type="http://schemas.openxmlformats.org/officeDocument/2006/relationships/theme" Target="../theme/theme3.xml"/><Relationship Id="rId7" Type="http://schemas.openxmlformats.org/officeDocument/2006/relationships/slideLayout" Target="../slideLayouts/slideLayout145.xml"/><Relationship Id="rId2" Type="http://schemas.openxmlformats.org/officeDocument/2006/relationships/slideLayout" Target="../slideLayouts/slideLayout140.xml"/><Relationship Id="rId16" Type="http://schemas.openxmlformats.org/officeDocument/2006/relationships/slideLayout" Target="../slideLayouts/slideLayout154.xml"/><Relationship Id="rId29" Type="http://schemas.openxmlformats.org/officeDocument/2006/relationships/slideLayout" Target="../slideLayouts/slideLayout167.xml"/><Relationship Id="rId11" Type="http://schemas.openxmlformats.org/officeDocument/2006/relationships/slideLayout" Target="../slideLayouts/slideLayout149.xml"/><Relationship Id="rId24" Type="http://schemas.openxmlformats.org/officeDocument/2006/relationships/slideLayout" Target="../slideLayouts/slideLayout162.xml"/><Relationship Id="rId32" Type="http://schemas.openxmlformats.org/officeDocument/2006/relationships/slideLayout" Target="../slideLayouts/slideLayout170.xml"/><Relationship Id="rId37" Type="http://schemas.openxmlformats.org/officeDocument/2006/relationships/slideLayout" Target="../slideLayouts/slideLayout175.xml"/><Relationship Id="rId40" Type="http://schemas.openxmlformats.org/officeDocument/2006/relationships/slideLayout" Target="../slideLayouts/slideLayout178.xml"/><Relationship Id="rId45" Type="http://schemas.openxmlformats.org/officeDocument/2006/relationships/slideLayout" Target="../slideLayouts/slideLayout183.xml"/><Relationship Id="rId53" Type="http://schemas.openxmlformats.org/officeDocument/2006/relationships/slideLayout" Target="../slideLayouts/slideLayout191.xml"/><Relationship Id="rId58" Type="http://schemas.openxmlformats.org/officeDocument/2006/relationships/slideLayout" Target="../slideLayouts/slideLayout196.xml"/><Relationship Id="rId5" Type="http://schemas.openxmlformats.org/officeDocument/2006/relationships/slideLayout" Target="../slideLayouts/slideLayout143.xml"/><Relationship Id="rId61" Type="http://schemas.openxmlformats.org/officeDocument/2006/relationships/slideLayout" Target="../slideLayouts/slideLayout199.xml"/><Relationship Id="rId19" Type="http://schemas.openxmlformats.org/officeDocument/2006/relationships/slideLayout" Target="../slideLayouts/slideLayout157.xml"/><Relationship Id="rId14" Type="http://schemas.openxmlformats.org/officeDocument/2006/relationships/slideLayout" Target="../slideLayouts/slideLayout152.xml"/><Relationship Id="rId22" Type="http://schemas.openxmlformats.org/officeDocument/2006/relationships/slideLayout" Target="../slideLayouts/slideLayout160.xml"/><Relationship Id="rId27" Type="http://schemas.openxmlformats.org/officeDocument/2006/relationships/slideLayout" Target="../slideLayouts/slideLayout165.xml"/><Relationship Id="rId30" Type="http://schemas.openxmlformats.org/officeDocument/2006/relationships/slideLayout" Target="../slideLayouts/slideLayout168.xml"/><Relationship Id="rId35" Type="http://schemas.openxmlformats.org/officeDocument/2006/relationships/slideLayout" Target="../slideLayouts/slideLayout173.xml"/><Relationship Id="rId43" Type="http://schemas.openxmlformats.org/officeDocument/2006/relationships/slideLayout" Target="../slideLayouts/slideLayout181.xml"/><Relationship Id="rId48" Type="http://schemas.openxmlformats.org/officeDocument/2006/relationships/slideLayout" Target="../slideLayouts/slideLayout186.xml"/><Relationship Id="rId56" Type="http://schemas.openxmlformats.org/officeDocument/2006/relationships/slideLayout" Target="../slideLayouts/slideLayout194.xml"/><Relationship Id="rId64" Type="http://schemas.openxmlformats.org/officeDocument/2006/relationships/image" Target="../media/image1.emf"/><Relationship Id="rId8" Type="http://schemas.openxmlformats.org/officeDocument/2006/relationships/slideLayout" Target="../slideLayouts/slideLayout146.xml"/><Relationship Id="rId51" Type="http://schemas.openxmlformats.org/officeDocument/2006/relationships/slideLayout" Target="../slideLayouts/slideLayout189.xml"/><Relationship Id="rId3" Type="http://schemas.openxmlformats.org/officeDocument/2006/relationships/slideLayout" Target="../slideLayouts/slideLayout141.xml"/><Relationship Id="rId12" Type="http://schemas.openxmlformats.org/officeDocument/2006/relationships/slideLayout" Target="../slideLayouts/slideLayout150.xml"/><Relationship Id="rId17" Type="http://schemas.openxmlformats.org/officeDocument/2006/relationships/slideLayout" Target="../slideLayouts/slideLayout155.xml"/><Relationship Id="rId25" Type="http://schemas.openxmlformats.org/officeDocument/2006/relationships/slideLayout" Target="../slideLayouts/slideLayout163.xml"/><Relationship Id="rId33" Type="http://schemas.openxmlformats.org/officeDocument/2006/relationships/slideLayout" Target="../slideLayouts/slideLayout171.xml"/><Relationship Id="rId38" Type="http://schemas.openxmlformats.org/officeDocument/2006/relationships/slideLayout" Target="../slideLayouts/slideLayout176.xml"/><Relationship Id="rId46" Type="http://schemas.openxmlformats.org/officeDocument/2006/relationships/slideLayout" Target="../slideLayouts/slideLayout184.xml"/><Relationship Id="rId59" Type="http://schemas.openxmlformats.org/officeDocument/2006/relationships/slideLayout" Target="../slideLayouts/slideLayout197.xml"/><Relationship Id="rId20" Type="http://schemas.openxmlformats.org/officeDocument/2006/relationships/slideLayout" Target="../slideLayouts/slideLayout158.xml"/><Relationship Id="rId41" Type="http://schemas.openxmlformats.org/officeDocument/2006/relationships/slideLayout" Target="../slideLayouts/slideLayout179.xml"/><Relationship Id="rId54" Type="http://schemas.openxmlformats.org/officeDocument/2006/relationships/slideLayout" Target="../slideLayouts/slideLayout192.xml"/><Relationship Id="rId62" Type="http://schemas.openxmlformats.org/officeDocument/2006/relationships/slideLayout" Target="../slideLayouts/slideLayout20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5" Type="http://schemas.openxmlformats.org/officeDocument/2006/relationships/slideLayout" Target="../slideLayouts/slideLayout153.xml"/><Relationship Id="rId23" Type="http://schemas.openxmlformats.org/officeDocument/2006/relationships/slideLayout" Target="../slideLayouts/slideLayout161.xml"/><Relationship Id="rId28" Type="http://schemas.openxmlformats.org/officeDocument/2006/relationships/slideLayout" Target="../slideLayouts/slideLayout166.xml"/><Relationship Id="rId36" Type="http://schemas.openxmlformats.org/officeDocument/2006/relationships/slideLayout" Target="../slideLayouts/slideLayout174.xml"/><Relationship Id="rId49" Type="http://schemas.openxmlformats.org/officeDocument/2006/relationships/slideLayout" Target="../slideLayouts/slideLayout187.xml"/><Relationship Id="rId57" Type="http://schemas.openxmlformats.org/officeDocument/2006/relationships/slideLayout" Target="../slideLayouts/slideLayout195.xml"/><Relationship Id="rId10" Type="http://schemas.openxmlformats.org/officeDocument/2006/relationships/slideLayout" Target="../slideLayouts/slideLayout148.xml"/><Relationship Id="rId31" Type="http://schemas.openxmlformats.org/officeDocument/2006/relationships/slideLayout" Target="../slideLayouts/slideLayout169.xml"/><Relationship Id="rId44" Type="http://schemas.openxmlformats.org/officeDocument/2006/relationships/slideLayout" Target="../slideLayouts/slideLayout182.xml"/><Relationship Id="rId52" Type="http://schemas.openxmlformats.org/officeDocument/2006/relationships/slideLayout" Target="../slideLayouts/slideLayout190.xml"/><Relationship Id="rId60" Type="http://schemas.openxmlformats.org/officeDocument/2006/relationships/slideLayout" Target="../slideLayouts/slideLayout198.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226.xml"/><Relationship Id="rId21" Type="http://schemas.openxmlformats.org/officeDocument/2006/relationships/slideLayout" Target="../slideLayouts/slideLayout221.xml"/><Relationship Id="rId42" Type="http://schemas.openxmlformats.org/officeDocument/2006/relationships/slideLayout" Target="../slideLayouts/slideLayout242.xml"/><Relationship Id="rId47" Type="http://schemas.openxmlformats.org/officeDocument/2006/relationships/slideLayout" Target="../slideLayouts/slideLayout247.xml"/><Relationship Id="rId63" Type="http://schemas.openxmlformats.org/officeDocument/2006/relationships/slideLayout" Target="../slideLayouts/slideLayout263.xml"/><Relationship Id="rId68" Type="http://schemas.openxmlformats.org/officeDocument/2006/relationships/slideLayout" Target="../slideLayouts/slideLayout268.xml"/><Relationship Id="rId2" Type="http://schemas.openxmlformats.org/officeDocument/2006/relationships/slideLayout" Target="../slideLayouts/slideLayout202.xml"/><Relationship Id="rId16" Type="http://schemas.openxmlformats.org/officeDocument/2006/relationships/slideLayout" Target="../slideLayouts/slideLayout216.xml"/><Relationship Id="rId29" Type="http://schemas.openxmlformats.org/officeDocument/2006/relationships/slideLayout" Target="../slideLayouts/slideLayout229.xml"/><Relationship Id="rId11" Type="http://schemas.openxmlformats.org/officeDocument/2006/relationships/slideLayout" Target="../slideLayouts/slideLayout211.xml"/><Relationship Id="rId24" Type="http://schemas.openxmlformats.org/officeDocument/2006/relationships/slideLayout" Target="../slideLayouts/slideLayout224.xml"/><Relationship Id="rId32" Type="http://schemas.openxmlformats.org/officeDocument/2006/relationships/slideLayout" Target="../slideLayouts/slideLayout232.xml"/><Relationship Id="rId37" Type="http://schemas.openxmlformats.org/officeDocument/2006/relationships/slideLayout" Target="../slideLayouts/slideLayout237.xml"/><Relationship Id="rId40" Type="http://schemas.openxmlformats.org/officeDocument/2006/relationships/slideLayout" Target="../slideLayouts/slideLayout240.xml"/><Relationship Id="rId45" Type="http://schemas.openxmlformats.org/officeDocument/2006/relationships/slideLayout" Target="../slideLayouts/slideLayout245.xml"/><Relationship Id="rId53" Type="http://schemas.openxmlformats.org/officeDocument/2006/relationships/slideLayout" Target="../slideLayouts/slideLayout253.xml"/><Relationship Id="rId58" Type="http://schemas.openxmlformats.org/officeDocument/2006/relationships/slideLayout" Target="../slideLayouts/slideLayout258.xml"/><Relationship Id="rId66" Type="http://schemas.openxmlformats.org/officeDocument/2006/relationships/slideLayout" Target="../slideLayouts/slideLayout266.xml"/><Relationship Id="rId74" Type="http://schemas.openxmlformats.org/officeDocument/2006/relationships/image" Target="../media/image43.jpeg"/><Relationship Id="rId5" Type="http://schemas.openxmlformats.org/officeDocument/2006/relationships/slideLayout" Target="../slideLayouts/slideLayout205.xml"/><Relationship Id="rId61" Type="http://schemas.openxmlformats.org/officeDocument/2006/relationships/slideLayout" Target="../slideLayouts/slideLayout261.xml"/><Relationship Id="rId19" Type="http://schemas.openxmlformats.org/officeDocument/2006/relationships/slideLayout" Target="../slideLayouts/slideLayout219.xml"/><Relationship Id="rId14" Type="http://schemas.openxmlformats.org/officeDocument/2006/relationships/slideLayout" Target="../slideLayouts/slideLayout214.xml"/><Relationship Id="rId22" Type="http://schemas.openxmlformats.org/officeDocument/2006/relationships/slideLayout" Target="../slideLayouts/slideLayout222.xml"/><Relationship Id="rId27" Type="http://schemas.openxmlformats.org/officeDocument/2006/relationships/slideLayout" Target="../slideLayouts/slideLayout227.xml"/><Relationship Id="rId30" Type="http://schemas.openxmlformats.org/officeDocument/2006/relationships/slideLayout" Target="../slideLayouts/slideLayout230.xml"/><Relationship Id="rId35" Type="http://schemas.openxmlformats.org/officeDocument/2006/relationships/slideLayout" Target="../slideLayouts/slideLayout235.xml"/><Relationship Id="rId43" Type="http://schemas.openxmlformats.org/officeDocument/2006/relationships/slideLayout" Target="../slideLayouts/slideLayout243.xml"/><Relationship Id="rId48" Type="http://schemas.openxmlformats.org/officeDocument/2006/relationships/slideLayout" Target="../slideLayouts/slideLayout248.xml"/><Relationship Id="rId56" Type="http://schemas.openxmlformats.org/officeDocument/2006/relationships/slideLayout" Target="../slideLayouts/slideLayout256.xml"/><Relationship Id="rId64" Type="http://schemas.openxmlformats.org/officeDocument/2006/relationships/slideLayout" Target="../slideLayouts/slideLayout264.xml"/><Relationship Id="rId69" Type="http://schemas.openxmlformats.org/officeDocument/2006/relationships/slideLayout" Target="../slideLayouts/slideLayout269.xml"/><Relationship Id="rId8" Type="http://schemas.openxmlformats.org/officeDocument/2006/relationships/slideLayout" Target="../slideLayouts/slideLayout208.xml"/><Relationship Id="rId51" Type="http://schemas.openxmlformats.org/officeDocument/2006/relationships/slideLayout" Target="../slideLayouts/slideLayout251.xml"/><Relationship Id="rId72" Type="http://schemas.openxmlformats.org/officeDocument/2006/relationships/theme" Target="../theme/theme4.xml"/><Relationship Id="rId3" Type="http://schemas.openxmlformats.org/officeDocument/2006/relationships/slideLayout" Target="../slideLayouts/slideLayout203.xml"/><Relationship Id="rId12" Type="http://schemas.openxmlformats.org/officeDocument/2006/relationships/slideLayout" Target="../slideLayouts/slideLayout212.xml"/><Relationship Id="rId17" Type="http://schemas.openxmlformats.org/officeDocument/2006/relationships/slideLayout" Target="../slideLayouts/slideLayout217.xml"/><Relationship Id="rId25" Type="http://schemas.openxmlformats.org/officeDocument/2006/relationships/slideLayout" Target="../slideLayouts/slideLayout225.xml"/><Relationship Id="rId33" Type="http://schemas.openxmlformats.org/officeDocument/2006/relationships/slideLayout" Target="../slideLayouts/slideLayout233.xml"/><Relationship Id="rId38" Type="http://schemas.openxmlformats.org/officeDocument/2006/relationships/slideLayout" Target="../slideLayouts/slideLayout238.xml"/><Relationship Id="rId46" Type="http://schemas.openxmlformats.org/officeDocument/2006/relationships/slideLayout" Target="../slideLayouts/slideLayout246.xml"/><Relationship Id="rId59" Type="http://schemas.openxmlformats.org/officeDocument/2006/relationships/slideLayout" Target="../slideLayouts/slideLayout259.xml"/><Relationship Id="rId67" Type="http://schemas.openxmlformats.org/officeDocument/2006/relationships/slideLayout" Target="../slideLayouts/slideLayout267.xml"/><Relationship Id="rId20" Type="http://schemas.openxmlformats.org/officeDocument/2006/relationships/slideLayout" Target="../slideLayouts/slideLayout220.xml"/><Relationship Id="rId41" Type="http://schemas.openxmlformats.org/officeDocument/2006/relationships/slideLayout" Target="../slideLayouts/slideLayout241.xml"/><Relationship Id="rId54" Type="http://schemas.openxmlformats.org/officeDocument/2006/relationships/slideLayout" Target="../slideLayouts/slideLayout254.xml"/><Relationship Id="rId62" Type="http://schemas.openxmlformats.org/officeDocument/2006/relationships/slideLayout" Target="../slideLayouts/slideLayout262.xml"/><Relationship Id="rId70" Type="http://schemas.openxmlformats.org/officeDocument/2006/relationships/slideLayout" Target="../slideLayouts/slideLayout270.xml"/><Relationship Id="rId1" Type="http://schemas.openxmlformats.org/officeDocument/2006/relationships/slideLayout" Target="../slideLayouts/slideLayout201.xml"/><Relationship Id="rId6" Type="http://schemas.openxmlformats.org/officeDocument/2006/relationships/slideLayout" Target="../slideLayouts/slideLayout206.xml"/><Relationship Id="rId15" Type="http://schemas.openxmlformats.org/officeDocument/2006/relationships/slideLayout" Target="../slideLayouts/slideLayout215.xml"/><Relationship Id="rId23" Type="http://schemas.openxmlformats.org/officeDocument/2006/relationships/slideLayout" Target="../slideLayouts/slideLayout223.xml"/><Relationship Id="rId28" Type="http://schemas.openxmlformats.org/officeDocument/2006/relationships/slideLayout" Target="../slideLayouts/slideLayout228.xml"/><Relationship Id="rId36" Type="http://schemas.openxmlformats.org/officeDocument/2006/relationships/slideLayout" Target="../slideLayouts/slideLayout236.xml"/><Relationship Id="rId49" Type="http://schemas.openxmlformats.org/officeDocument/2006/relationships/slideLayout" Target="../slideLayouts/slideLayout249.xml"/><Relationship Id="rId57" Type="http://schemas.openxmlformats.org/officeDocument/2006/relationships/slideLayout" Target="../slideLayouts/slideLayout257.xml"/><Relationship Id="rId10" Type="http://schemas.openxmlformats.org/officeDocument/2006/relationships/slideLayout" Target="../slideLayouts/slideLayout210.xml"/><Relationship Id="rId31" Type="http://schemas.openxmlformats.org/officeDocument/2006/relationships/slideLayout" Target="../slideLayouts/slideLayout231.xml"/><Relationship Id="rId44" Type="http://schemas.openxmlformats.org/officeDocument/2006/relationships/slideLayout" Target="../slideLayouts/slideLayout244.xml"/><Relationship Id="rId52" Type="http://schemas.openxmlformats.org/officeDocument/2006/relationships/slideLayout" Target="../slideLayouts/slideLayout252.xml"/><Relationship Id="rId60" Type="http://schemas.openxmlformats.org/officeDocument/2006/relationships/slideLayout" Target="../slideLayouts/slideLayout260.xml"/><Relationship Id="rId65" Type="http://schemas.openxmlformats.org/officeDocument/2006/relationships/slideLayout" Target="../slideLayouts/slideLayout265.xml"/><Relationship Id="rId73" Type="http://schemas.openxmlformats.org/officeDocument/2006/relationships/image" Target="../media/image1.emf"/><Relationship Id="rId4" Type="http://schemas.openxmlformats.org/officeDocument/2006/relationships/slideLayout" Target="../slideLayouts/slideLayout204.xml"/><Relationship Id="rId9" Type="http://schemas.openxmlformats.org/officeDocument/2006/relationships/slideLayout" Target="../slideLayouts/slideLayout209.xml"/><Relationship Id="rId13" Type="http://schemas.openxmlformats.org/officeDocument/2006/relationships/slideLayout" Target="../slideLayouts/slideLayout213.xml"/><Relationship Id="rId18" Type="http://schemas.openxmlformats.org/officeDocument/2006/relationships/slideLayout" Target="../slideLayouts/slideLayout218.xml"/><Relationship Id="rId39" Type="http://schemas.openxmlformats.org/officeDocument/2006/relationships/slideLayout" Target="../slideLayouts/slideLayout239.xml"/><Relationship Id="rId34" Type="http://schemas.openxmlformats.org/officeDocument/2006/relationships/slideLayout" Target="../slideLayouts/slideLayout234.xml"/><Relationship Id="rId50" Type="http://schemas.openxmlformats.org/officeDocument/2006/relationships/slideLayout" Target="../slideLayouts/slideLayout250.xml"/><Relationship Id="rId55" Type="http://schemas.openxmlformats.org/officeDocument/2006/relationships/slideLayout" Target="../slideLayouts/slideLayout255.xml"/><Relationship Id="rId7" Type="http://schemas.openxmlformats.org/officeDocument/2006/relationships/slideLayout" Target="../slideLayouts/slideLayout207.xml"/><Relationship Id="rId71" Type="http://schemas.openxmlformats.org/officeDocument/2006/relationships/slideLayout" Target="../slideLayouts/slideLayout271.xml"/></Relationships>
</file>

<file path=ppt/slideMasters/_rels/slideMaster5.xml.rels><?xml version="1.0" encoding="UTF-8" standalone="yes"?>
<Relationships xmlns="http://schemas.openxmlformats.org/package/2006/relationships"><Relationship Id="rId26" Type="http://schemas.openxmlformats.org/officeDocument/2006/relationships/slideLayout" Target="../slideLayouts/slideLayout297.xml"/><Relationship Id="rId117" Type="http://schemas.openxmlformats.org/officeDocument/2006/relationships/theme" Target="../theme/theme5.xml"/><Relationship Id="rId21" Type="http://schemas.openxmlformats.org/officeDocument/2006/relationships/slideLayout" Target="../slideLayouts/slideLayout292.xml"/><Relationship Id="rId42" Type="http://schemas.openxmlformats.org/officeDocument/2006/relationships/slideLayout" Target="../slideLayouts/slideLayout313.xml"/><Relationship Id="rId47" Type="http://schemas.openxmlformats.org/officeDocument/2006/relationships/slideLayout" Target="../slideLayouts/slideLayout318.xml"/><Relationship Id="rId63" Type="http://schemas.openxmlformats.org/officeDocument/2006/relationships/slideLayout" Target="../slideLayouts/slideLayout334.xml"/><Relationship Id="rId68" Type="http://schemas.openxmlformats.org/officeDocument/2006/relationships/slideLayout" Target="../slideLayouts/slideLayout339.xml"/><Relationship Id="rId84" Type="http://schemas.openxmlformats.org/officeDocument/2006/relationships/slideLayout" Target="../slideLayouts/slideLayout355.xml"/><Relationship Id="rId89" Type="http://schemas.openxmlformats.org/officeDocument/2006/relationships/slideLayout" Target="../slideLayouts/slideLayout360.xml"/><Relationship Id="rId112" Type="http://schemas.openxmlformats.org/officeDocument/2006/relationships/slideLayout" Target="../slideLayouts/slideLayout383.xml"/><Relationship Id="rId16" Type="http://schemas.openxmlformats.org/officeDocument/2006/relationships/slideLayout" Target="../slideLayouts/slideLayout287.xml"/><Relationship Id="rId107" Type="http://schemas.openxmlformats.org/officeDocument/2006/relationships/slideLayout" Target="../slideLayouts/slideLayout378.xml"/><Relationship Id="rId11" Type="http://schemas.openxmlformats.org/officeDocument/2006/relationships/slideLayout" Target="../slideLayouts/slideLayout282.xml"/><Relationship Id="rId32" Type="http://schemas.openxmlformats.org/officeDocument/2006/relationships/slideLayout" Target="../slideLayouts/slideLayout303.xml"/><Relationship Id="rId37" Type="http://schemas.openxmlformats.org/officeDocument/2006/relationships/slideLayout" Target="../slideLayouts/slideLayout308.xml"/><Relationship Id="rId53" Type="http://schemas.openxmlformats.org/officeDocument/2006/relationships/slideLayout" Target="../slideLayouts/slideLayout324.xml"/><Relationship Id="rId58" Type="http://schemas.openxmlformats.org/officeDocument/2006/relationships/slideLayout" Target="../slideLayouts/slideLayout329.xml"/><Relationship Id="rId74" Type="http://schemas.openxmlformats.org/officeDocument/2006/relationships/slideLayout" Target="../slideLayouts/slideLayout345.xml"/><Relationship Id="rId79" Type="http://schemas.openxmlformats.org/officeDocument/2006/relationships/slideLayout" Target="../slideLayouts/slideLayout350.xml"/><Relationship Id="rId102" Type="http://schemas.openxmlformats.org/officeDocument/2006/relationships/slideLayout" Target="../slideLayouts/slideLayout373.xml"/><Relationship Id="rId5" Type="http://schemas.openxmlformats.org/officeDocument/2006/relationships/slideLayout" Target="../slideLayouts/slideLayout276.xml"/><Relationship Id="rId90" Type="http://schemas.openxmlformats.org/officeDocument/2006/relationships/slideLayout" Target="../slideLayouts/slideLayout361.xml"/><Relationship Id="rId95" Type="http://schemas.openxmlformats.org/officeDocument/2006/relationships/slideLayout" Target="../slideLayouts/slideLayout366.xml"/><Relationship Id="rId22" Type="http://schemas.openxmlformats.org/officeDocument/2006/relationships/slideLayout" Target="../slideLayouts/slideLayout293.xml"/><Relationship Id="rId27" Type="http://schemas.openxmlformats.org/officeDocument/2006/relationships/slideLayout" Target="../slideLayouts/slideLayout298.xml"/><Relationship Id="rId43" Type="http://schemas.openxmlformats.org/officeDocument/2006/relationships/slideLayout" Target="../slideLayouts/slideLayout314.xml"/><Relationship Id="rId48" Type="http://schemas.openxmlformats.org/officeDocument/2006/relationships/slideLayout" Target="../slideLayouts/slideLayout319.xml"/><Relationship Id="rId64" Type="http://schemas.openxmlformats.org/officeDocument/2006/relationships/slideLayout" Target="../slideLayouts/slideLayout335.xml"/><Relationship Id="rId69" Type="http://schemas.openxmlformats.org/officeDocument/2006/relationships/slideLayout" Target="../slideLayouts/slideLayout340.xml"/><Relationship Id="rId113" Type="http://schemas.openxmlformats.org/officeDocument/2006/relationships/slideLayout" Target="../slideLayouts/slideLayout384.xml"/><Relationship Id="rId118" Type="http://schemas.openxmlformats.org/officeDocument/2006/relationships/image" Target="../media/image1.emf"/><Relationship Id="rId80" Type="http://schemas.openxmlformats.org/officeDocument/2006/relationships/slideLayout" Target="../slideLayouts/slideLayout351.xml"/><Relationship Id="rId85" Type="http://schemas.openxmlformats.org/officeDocument/2006/relationships/slideLayout" Target="../slideLayouts/slideLayout356.xml"/><Relationship Id="rId12" Type="http://schemas.openxmlformats.org/officeDocument/2006/relationships/slideLayout" Target="../slideLayouts/slideLayout283.xml"/><Relationship Id="rId17" Type="http://schemas.openxmlformats.org/officeDocument/2006/relationships/slideLayout" Target="../slideLayouts/slideLayout288.xml"/><Relationship Id="rId33" Type="http://schemas.openxmlformats.org/officeDocument/2006/relationships/slideLayout" Target="../slideLayouts/slideLayout304.xml"/><Relationship Id="rId38" Type="http://schemas.openxmlformats.org/officeDocument/2006/relationships/slideLayout" Target="../slideLayouts/slideLayout309.xml"/><Relationship Id="rId59" Type="http://schemas.openxmlformats.org/officeDocument/2006/relationships/slideLayout" Target="../slideLayouts/slideLayout330.xml"/><Relationship Id="rId103" Type="http://schemas.openxmlformats.org/officeDocument/2006/relationships/slideLayout" Target="../slideLayouts/slideLayout374.xml"/><Relationship Id="rId108" Type="http://schemas.openxmlformats.org/officeDocument/2006/relationships/slideLayout" Target="../slideLayouts/slideLayout379.xml"/><Relationship Id="rId54" Type="http://schemas.openxmlformats.org/officeDocument/2006/relationships/slideLayout" Target="../slideLayouts/slideLayout325.xml"/><Relationship Id="rId70" Type="http://schemas.openxmlformats.org/officeDocument/2006/relationships/slideLayout" Target="../slideLayouts/slideLayout341.xml"/><Relationship Id="rId75" Type="http://schemas.openxmlformats.org/officeDocument/2006/relationships/slideLayout" Target="../slideLayouts/slideLayout346.xml"/><Relationship Id="rId91" Type="http://schemas.openxmlformats.org/officeDocument/2006/relationships/slideLayout" Target="../slideLayouts/slideLayout362.xml"/><Relationship Id="rId96" Type="http://schemas.openxmlformats.org/officeDocument/2006/relationships/slideLayout" Target="../slideLayouts/slideLayout367.xml"/><Relationship Id="rId1" Type="http://schemas.openxmlformats.org/officeDocument/2006/relationships/slideLayout" Target="../slideLayouts/slideLayout272.xml"/><Relationship Id="rId6" Type="http://schemas.openxmlformats.org/officeDocument/2006/relationships/slideLayout" Target="../slideLayouts/slideLayout277.xml"/><Relationship Id="rId23" Type="http://schemas.openxmlformats.org/officeDocument/2006/relationships/slideLayout" Target="../slideLayouts/slideLayout294.xml"/><Relationship Id="rId28" Type="http://schemas.openxmlformats.org/officeDocument/2006/relationships/slideLayout" Target="../slideLayouts/slideLayout299.xml"/><Relationship Id="rId49" Type="http://schemas.openxmlformats.org/officeDocument/2006/relationships/slideLayout" Target="../slideLayouts/slideLayout320.xml"/><Relationship Id="rId114" Type="http://schemas.openxmlformats.org/officeDocument/2006/relationships/slideLayout" Target="../slideLayouts/slideLayout385.xml"/><Relationship Id="rId119" Type="http://schemas.openxmlformats.org/officeDocument/2006/relationships/image" Target="../media/image43.jpeg"/><Relationship Id="rId10" Type="http://schemas.openxmlformats.org/officeDocument/2006/relationships/slideLayout" Target="../slideLayouts/slideLayout281.xml"/><Relationship Id="rId31" Type="http://schemas.openxmlformats.org/officeDocument/2006/relationships/slideLayout" Target="../slideLayouts/slideLayout302.xml"/><Relationship Id="rId44" Type="http://schemas.openxmlformats.org/officeDocument/2006/relationships/slideLayout" Target="../slideLayouts/slideLayout315.xml"/><Relationship Id="rId52" Type="http://schemas.openxmlformats.org/officeDocument/2006/relationships/slideLayout" Target="../slideLayouts/slideLayout323.xml"/><Relationship Id="rId60" Type="http://schemas.openxmlformats.org/officeDocument/2006/relationships/slideLayout" Target="../slideLayouts/slideLayout331.xml"/><Relationship Id="rId65" Type="http://schemas.openxmlformats.org/officeDocument/2006/relationships/slideLayout" Target="../slideLayouts/slideLayout336.xml"/><Relationship Id="rId73" Type="http://schemas.openxmlformats.org/officeDocument/2006/relationships/slideLayout" Target="../slideLayouts/slideLayout344.xml"/><Relationship Id="rId78" Type="http://schemas.openxmlformats.org/officeDocument/2006/relationships/slideLayout" Target="../slideLayouts/slideLayout349.xml"/><Relationship Id="rId81" Type="http://schemas.openxmlformats.org/officeDocument/2006/relationships/slideLayout" Target="../slideLayouts/slideLayout352.xml"/><Relationship Id="rId86" Type="http://schemas.openxmlformats.org/officeDocument/2006/relationships/slideLayout" Target="../slideLayouts/slideLayout357.xml"/><Relationship Id="rId94" Type="http://schemas.openxmlformats.org/officeDocument/2006/relationships/slideLayout" Target="../slideLayouts/slideLayout365.xml"/><Relationship Id="rId99" Type="http://schemas.openxmlformats.org/officeDocument/2006/relationships/slideLayout" Target="../slideLayouts/slideLayout370.xml"/><Relationship Id="rId101" Type="http://schemas.openxmlformats.org/officeDocument/2006/relationships/slideLayout" Target="../slideLayouts/slideLayout372.xml"/><Relationship Id="rId4" Type="http://schemas.openxmlformats.org/officeDocument/2006/relationships/slideLayout" Target="../slideLayouts/slideLayout275.xml"/><Relationship Id="rId9" Type="http://schemas.openxmlformats.org/officeDocument/2006/relationships/slideLayout" Target="../slideLayouts/slideLayout280.xml"/><Relationship Id="rId13" Type="http://schemas.openxmlformats.org/officeDocument/2006/relationships/slideLayout" Target="../slideLayouts/slideLayout284.xml"/><Relationship Id="rId18" Type="http://schemas.openxmlformats.org/officeDocument/2006/relationships/slideLayout" Target="../slideLayouts/slideLayout289.xml"/><Relationship Id="rId39" Type="http://schemas.openxmlformats.org/officeDocument/2006/relationships/slideLayout" Target="../slideLayouts/slideLayout310.xml"/><Relationship Id="rId109" Type="http://schemas.openxmlformats.org/officeDocument/2006/relationships/slideLayout" Target="../slideLayouts/slideLayout380.xml"/><Relationship Id="rId34" Type="http://schemas.openxmlformats.org/officeDocument/2006/relationships/slideLayout" Target="../slideLayouts/slideLayout305.xml"/><Relationship Id="rId50" Type="http://schemas.openxmlformats.org/officeDocument/2006/relationships/slideLayout" Target="../slideLayouts/slideLayout321.xml"/><Relationship Id="rId55" Type="http://schemas.openxmlformats.org/officeDocument/2006/relationships/slideLayout" Target="../slideLayouts/slideLayout326.xml"/><Relationship Id="rId76" Type="http://schemas.openxmlformats.org/officeDocument/2006/relationships/slideLayout" Target="../slideLayouts/slideLayout347.xml"/><Relationship Id="rId97" Type="http://schemas.openxmlformats.org/officeDocument/2006/relationships/slideLayout" Target="../slideLayouts/slideLayout368.xml"/><Relationship Id="rId104" Type="http://schemas.openxmlformats.org/officeDocument/2006/relationships/slideLayout" Target="../slideLayouts/slideLayout375.xml"/><Relationship Id="rId7" Type="http://schemas.openxmlformats.org/officeDocument/2006/relationships/slideLayout" Target="../slideLayouts/slideLayout278.xml"/><Relationship Id="rId71" Type="http://schemas.openxmlformats.org/officeDocument/2006/relationships/slideLayout" Target="../slideLayouts/slideLayout342.xml"/><Relationship Id="rId92" Type="http://schemas.openxmlformats.org/officeDocument/2006/relationships/slideLayout" Target="../slideLayouts/slideLayout363.xml"/><Relationship Id="rId2" Type="http://schemas.openxmlformats.org/officeDocument/2006/relationships/slideLayout" Target="../slideLayouts/slideLayout273.xml"/><Relationship Id="rId29" Type="http://schemas.openxmlformats.org/officeDocument/2006/relationships/slideLayout" Target="../slideLayouts/slideLayout300.xml"/><Relationship Id="rId24" Type="http://schemas.openxmlformats.org/officeDocument/2006/relationships/slideLayout" Target="../slideLayouts/slideLayout295.xml"/><Relationship Id="rId40" Type="http://schemas.openxmlformats.org/officeDocument/2006/relationships/slideLayout" Target="../slideLayouts/slideLayout311.xml"/><Relationship Id="rId45" Type="http://schemas.openxmlformats.org/officeDocument/2006/relationships/slideLayout" Target="../slideLayouts/slideLayout316.xml"/><Relationship Id="rId66" Type="http://schemas.openxmlformats.org/officeDocument/2006/relationships/slideLayout" Target="../slideLayouts/slideLayout337.xml"/><Relationship Id="rId87" Type="http://schemas.openxmlformats.org/officeDocument/2006/relationships/slideLayout" Target="../slideLayouts/slideLayout358.xml"/><Relationship Id="rId110" Type="http://schemas.openxmlformats.org/officeDocument/2006/relationships/slideLayout" Target="../slideLayouts/slideLayout381.xml"/><Relationship Id="rId115" Type="http://schemas.openxmlformats.org/officeDocument/2006/relationships/slideLayout" Target="../slideLayouts/slideLayout386.xml"/><Relationship Id="rId61" Type="http://schemas.openxmlformats.org/officeDocument/2006/relationships/slideLayout" Target="../slideLayouts/slideLayout332.xml"/><Relationship Id="rId82" Type="http://schemas.openxmlformats.org/officeDocument/2006/relationships/slideLayout" Target="../slideLayouts/slideLayout353.xml"/><Relationship Id="rId19" Type="http://schemas.openxmlformats.org/officeDocument/2006/relationships/slideLayout" Target="../slideLayouts/slideLayout290.xml"/><Relationship Id="rId14" Type="http://schemas.openxmlformats.org/officeDocument/2006/relationships/slideLayout" Target="../slideLayouts/slideLayout285.xml"/><Relationship Id="rId30" Type="http://schemas.openxmlformats.org/officeDocument/2006/relationships/slideLayout" Target="../slideLayouts/slideLayout301.xml"/><Relationship Id="rId35" Type="http://schemas.openxmlformats.org/officeDocument/2006/relationships/slideLayout" Target="../slideLayouts/slideLayout306.xml"/><Relationship Id="rId56" Type="http://schemas.openxmlformats.org/officeDocument/2006/relationships/slideLayout" Target="../slideLayouts/slideLayout327.xml"/><Relationship Id="rId77" Type="http://schemas.openxmlformats.org/officeDocument/2006/relationships/slideLayout" Target="../slideLayouts/slideLayout348.xml"/><Relationship Id="rId100" Type="http://schemas.openxmlformats.org/officeDocument/2006/relationships/slideLayout" Target="../slideLayouts/slideLayout371.xml"/><Relationship Id="rId105" Type="http://schemas.openxmlformats.org/officeDocument/2006/relationships/slideLayout" Target="../slideLayouts/slideLayout376.xml"/><Relationship Id="rId8" Type="http://schemas.openxmlformats.org/officeDocument/2006/relationships/slideLayout" Target="../slideLayouts/slideLayout279.xml"/><Relationship Id="rId51" Type="http://schemas.openxmlformats.org/officeDocument/2006/relationships/slideLayout" Target="../slideLayouts/slideLayout322.xml"/><Relationship Id="rId72" Type="http://schemas.openxmlformats.org/officeDocument/2006/relationships/slideLayout" Target="../slideLayouts/slideLayout343.xml"/><Relationship Id="rId93" Type="http://schemas.openxmlformats.org/officeDocument/2006/relationships/slideLayout" Target="../slideLayouts/slideLayout364.xml"/><Relationship Id="rId98" Type="http://schemas.openxmlformats.org/officeDocument/2006/relationships/slideLayout" Target="../slideLayouts/slideLayout369.xml"/><Relationship Id="rId3" Type="http://schemas.openxmlformats.org/officeDocument/2006/relationships/slideLayout" Target="../slideLayouts/slideLayout274.xml"/><Relationship Id="rId25" Type="http://schemas.openxmlformats.org/officeDocument/2006/relationships/slideLayout" Target="../slideLayouts/slideLayout296.xml"/><Relationship Id="rId46" Type="http://schemas.openxmlformats.org/officeDocument/2006/relationships/slideLayout" Target="../slideLayouts/slideLayout317.xml"/><Relationship Id="rId67" Type="http://schemas.openxmlformats.org/officeDocument/2006/relationships/slideLayout" Target="../slideLayouts/slideLayout338.xml"/><Relationship Id="rId116" Type="http://schemas.openxmlformats.org/officeDocument/2006/relationships/slideLayout" Target="../slideLayouts/slideLayout387.xml"/><Relationship Id="rId20" Type="http://schemas.openxmlformats.org/officeDocument/2006/relationships/slideLayout" Target="../slideLayouts/slideLayout291.xml"/><Relationship Id="rId41" Type="http://schemas.openxmlformats.org/officeDocument/2006/relationships/slideLayout" Target="../slideLayouts/slideLayout312.xml"/><Relationship Id="rId62" Type="http://schemas.openxmlformats.org/officeDocument/2006/relationships/slideLayout" Target="../slideLayouts/slideLayout333.xml"/><Relationship Id="rId83" Type="http://schemas.openxmlformats.org/officeDocument/2006/relationships/slideLayout" Target="../slideLayouts/slideLayout354.xml"/><Relationship Id="rId88" Type="http://schemas.openxmlformats.org/officeDocument/2006/relationships/slideLayout" Target="../slideLayouts/slideLayout359.xml"/><Relationship Id="rId111" Type="http://schemas.openxmlformats.org/officeDocument/2006/relationships/slideLayout" Target="../slideLayouts/slideLayout382.xml"/><Relationship Id="rId15" Type="http://schemas.openxmlformats.org/officeDocument/2006/relationships/slideLayout" Target="../slideLayouts/slideLayout286.xml"/><Relationship Id="rId36" Type="http://schemas.openxmlformats.org/officeDocument/2006/relationships/slideLayout" Target="../slideLayouts/slideLayout307.xml"/><Relationship Id="rId57" Type="http://schemas.openxmlformats.org/officeDocument/2006/relationships/slideLayout" Target="../slideLayouts/slideLayout328.xml"/><Relationship Id="rId106" Type="http://schemas.openxmlformats.org/officeDocument/2006/relationships/slideLayout" Target="../slideLayouts/slideLayout377.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400.xml"/><Relationship Id="rId18" Type="http://schemas.openxmlformats.org/officeDocument/2006/relationships/slideLayout" Target="../slideLayouts/slideLayout405.xml"/><Relationship Id="rId26" Type="http://schemas.openxmlformats.org/officeDocument/2006/relationships/slideLayout" Target="../slideLayouts/slideLayout413.xml"/><Relationship Id="rId39" Type="http://schemas.openxmlformats.org/officeDocument/2006/relationships/slideLayout" Target="../slideLayouts/slideLayout426.xml"/><Relationship Id="rId21" Type="http://schemas.openxmlformats.org/officeDocument/2006/relationships/slideLayout" Target="../slideLayouts/slideLayout408.xml"/><Relationship Id="rId34" Type="http://schemas.openxmlformats.org/officeDocument/2006/relationships/slideLayout" Target="../slideLayouts/slideLayout421.xml"/><Relationship Id="rId42" Type="http://schemas.openxmlformats.org/officeDocument/2006/relationships/slideLayout" Target="../slideLayouts/slideLayout429.xml"/><Relationship Id="rId47" Type="http://schemas.openxmlformats.org/officeDocument/2006/relationships/slideLayout" Target="../slideLayouts/slideLayout434.xml"/><Relationship Id="rId50" Type="http://schemas.openxmlformats.org/officeDocument/2006/relationships/slideLayout" Target="../slideLayouts/slideLayout437.xml"/><Relationship Id="rId55" Type="http://schemas.openxmlformats.org/officeDocument/2006/relationships/slideLayout" Target="../slideLayouts/slideLayout442.xml"/><Relationship Id="rId7" Type="http://schemas.openxmlformats.org/officeDocument/2006/relationships/slideLayout" Target="../slideLayouts/slideLayout394.xml"/><Relationship Id="rId2" Type="http://schemas.openxmlformats.org/officeDocument/2006/relationships/slideLayout" Target="../slideLayouts/slideLayout389.xml"/><Relationship Id="rId16" Type="http://schemas.openxmlformats.org/officeDocument/2006/relationships/slideLayout" Target="../slideLayouts/slideLayout403.xml"/><Relationship Id="rId29" Type="http://schemas.openxmlformats.org/officeDocument/2006/relationships/slideLayout" Target="../slideLayouts/slideLayout416.xml"/><Relationship Id="rId11" Type="http://schemas.openxmlformats.org/officeDocument/2006/relationships/slideLayout" Target="../slideLayouts/slideLayout398.xml"/><Relationship Id="rId24" Type="http://schemas.openxmlformats.org/officeDocument/2006/relationships/slideLayout" Target="../slideLayouts/slideLayout411.xml"/><Relationship Id="rId32" Type="http://schemas.openxmlformats.org/officeDocument/2006/relationships/slideLayout" Target="../slideLayouts/slideLayout419.xml"/><Relationship Id="rId37" Type="http://schemas.openxmlformats.org/officeDocument/2006/relationships/slideLayout" Target="../slideLayouts/slideLayout424.xml"/><Relationship Id="rId40" Type="http://schemas.openxmlformats.org/officeDocument/2006/relationships/slideLayout" Target="../slideLayouts/slideLayout427.xml"/><Relationship Id="rId45" Type="http://schemas.openxmlformats.org/officeDocument/2006/relationships/slideLayout" Target="../slideLayouts/slideLayout432.xml"/><Relationship Id="rId53" Type="http://schemas.openxmlformats.org/officeDocument/2006/relationships/slideLayout" Target="../slideLayouts/slideLayout440.xml"/><Relationship Id="rId58" Type="http://schemas.openxmlformats.org/officeDocument/2006/relationships/slideLayout" Target="../slideLayouts/slideLayout445.xml"/><Relationship Id="rId5" Type="http://schemas.openxmlformats.org/officeDocument/2006/relationships/slideLayout" Target="../slideLayouts/slideLayout392.xml"/><Relationship Id="rId19" Type="http://schemas.openxmlformats.org/officeDocument/2006/relationships/slideLayout" Target="../slideLayouts/slideLayout406.xml"/><Relationship Id="rId4" Type="http://schemas.openxmlformats.org/officeDocument/2006/relationships/slideLayout" Target="../slideLayouts/slideLayout391.xml"/><Relationship Id="rId9" Type="http://schemas.openxmlformats.org/officeDocument/2006/relationships/slideLayout" Target="../slideLayouts/slideLayout396.xml"/><Relationship Id="rId14" Type="http://schemas.openxmlformats.org/officeDocument/2006/relationships/slideLayout" Target="../slideLayouts/slideLayout401.xml"/><Relationship Id="rId22" Type="http://schemas.openxmlformats.org/officeDocument/2006/relationships/slideLayout" Target="../slideLayouts/slideLayout409.xml"/><Relationship Id="rId27" Type="http://schemas.openxmlformats.org/officeDocument/2006/relationships/slideLayout" Target="../slideLayouts/slideLayout414.xml"/><Relationship Id="rId30" Type="http://schemas.openxmlformats.org/officeDocument/2006/relationships/slideLayout" Target="../slideLayouts/slideLayout417.xml"/><Relationship Id="rId35" Type="http://schemas.openxmlformats.org/officeDocument/2006/relationships/slideLayout" Target="../slideLayouts/slideLayout422.xml"/><Relationship Id="rId43" Type="http://schemas.openxmlformats.org/officeDocument/2006/relationships/slideLayout" Target="../slideLayouts/slideLayout430.xml"/><Relationship Id="rId48" Type="http://schemas.openxmlformats.org/officeDocument/2006/relationships/slideLayout" Target="../slideLayouts/slideLayout435.xml"/><Relationship Id="rId56" Type="http://schemas.openxmlformats.org/officeDocument/2006/relationships/slideLayout" Target="../slideLayouts/slideLayout443.xml"/><Relationship Id="rId8" Type="http://schemas.openxmlformats.org/officeDocument/2006/relationships/slideLayout" Target="../slideLayouts/slideLayout395.xml"/><Relationship Id="rId51" Type="http://schemas.openxmlformats.org/officeDocument/2006/relationships/slideLayout" Target="../slideLayouts/slideLayout438.xml"/><Relationship Id="rId3" Type="http://schemas.openxmlformats.org/officeDocument/2006/relationships/slideLayout" Target="../slideLayouts/slideLayout390.xml"/><Relationship Id="rId12" Type="http://schemas.openxmlformats.org/officeDocument/2006/relationships/slideLayout" Target="../slideLayouts/slideLayout399.xml"/><Relationship Id="rId17" Type="http://schemas.openxmlformats.org/officeDocument/2006/relationships/slideLayout" Target="../slideLayouts/slideLayout404.xml"/><Relationship Id="rId25" Type="http://schemas.openxmlformats.org/officeDocument/2006/relationships/slideLayout" Target="../slideLayouts/slideLayout412.xml"/><Relationship Id="rId33" Type="http://schemas.openxmlformats.org/officeDocument/2006/relationships/slideLayout" Target="../slideLayouts/slideLayout420.xml"/><Relationship Id="rId38" Type="http://schemas.openxmlformats.org/officeDocument/2006/relationships/slideLayout" Target="../slideLayouts/slideLayout425.xml"/><Relationship Id="rId46" Type="http://schemas.openxmlformats.org/officeDocument/2006/relationships/slideLayout" Target="../slideLayouts/slideLayout433.xml"/><Relationship Id="rId59" Type="http://schemas.openxmlformats.org/officeDocument/2006/relationships/theme" Target="../theme/theme6.xml"/><Relationship Id="rId20" Type="http://schemas.openxmlformats.org/officeDocument/2006/relationships/slideLayout" Target="../slideLayouts/slideLayout407.xml"/><Relationship Id="rId41" Type="http://schemas.openxmlformats.org/officeDocument/2006/relationships/slideLayout" Target="../slideLayouts/slideLayout428.xml"/><Relationship Id="rId54" Type="http://schemas.openxmlformats.org/officeDocument/2006/relationships/slideLayout" Target="../slideLayouts/slideLayout441.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5" Type="http://schemas.openxmlformats.org/officeDocument/2006/relationships/slideLayout" Target="../slideLayouts/slideLayout402.xml"/><Relationship Id="rId23" Type="http://schemas.openxmlformats.org/officeDocument/2006/relationships/slideLayout" Target="../slideLayouts/slideLayout410.xml"/><Relationship Id="rId28" Type="http://schemas.openxmlformats.org/officeDocument/2006/relationships/slideLayout" Target="../slideLayouts/slideLayout415.xml"/><Relationship Id="rId36" Type="http://schemas.openxmlformats.org/officeDocument/2006/relationships/slideLayout" Target="../slideLayouts/slideLayout423.xml"/><Relationship Id="rId49" Type="http://schemas.openxmlformats.org/officeDocument/2006/relationships/slideLayout" Target="../slideLayouts/slideLayout436.xml"/><Relationship Id="rId57" Type="http://schemas.openxmlformats.org/officeDocument/2006/relationships/slideLayout" Target="../slideLayouts/slideLayout444.xml"/><Relationship Id="rId10" Type="http://schemas.openxmlformats.org/officeDocument/2006/relationships/slideLayout" Target="../slideLayouts/slideLayout397.xml"/><Relationship Id="rId31" Type="http://schemas.openxmlformats.org/officeDocument/2006/relationships/slideLayout" Target="../slideLayouts/slideLayout418.xml"/><Relationship Id="rId44" Type="http://schemas.openxmlformats.org/officeDocument/2006/relationships/slideLayout" Target="../slideLayouts/slideLayout431.xml"/><Relationship Id="rId52" Type="http://schemas.openxmlformats.org/officeDocument/2006/relationships/slideLayout" Target="../slideLayouts/slideLayout439.xml"/><Relationship Id="rId60" Type="http://schemas.openxmlformats.org/officeDocument/2006/relationships/image" Target="../media/image1.emf"/></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458.xml"/><Relationship Id="rId18" Type="http://schemas.openxmlformats.org/officeDocument/2006/relationships/slideLayout" Target="../slideLayouts/slideLayout463.xml"/><Relationship Id="rId26" Type="http://schemas.openxmlformats.org/officeDocument/2006/relationships/slideLayout" Target="../slideLayouts/slideLayout471.xml"/><Relationship Id="rId39" Type="http://schemas.openxmlformats.org/officeDocument/2006/relationships/slideLayout" Target="../slideLayouts/slideLayout484.xml"/><Relationship Id="rId21" Type="http://schemas.openxmlformats.org/officeDocument/2006/relationships/slideLayout" Target="../slideLayouts/slideLayout466.xml"/><Relationship Id="rId34" Type="http://schemas.openxmlformats.org/officeDocument/2006/relationships/slideLayout" Target="../slideLayouts/slideLayout479.xml"/><Relationship Id="rId42" Type="http://schemas.openxmlformats.org/officeDocument/2006/relationships/slideLayout" Target="../slideLayouts/slideLayout487.xml"/><Relationship Id="rId47" Type="http://schemas.openxmlformats.org/officeDocument/2006/relationships/slideLayout" Target="../slideLayouts/slideLayout492.xml"/><Relationship Id="rId50" Type="http://schemas.openxmlformats.org/officeDocument/2006/relationships/slideLayout" Target="../slideLayouts/slideLayout495.xml"/><Relationship Id="rId55" Type="http://schemas.openxmlformats.org/officeDocument/2006/relationships/slideLayout" Target="../slideLayouts/slideLayout500.xml"/><Relationship Id="rId63" Type="http://schemas.openxmlformats.org/officeDocument/2006/relationships/image" Target="../media/image1.emf"/><Relationship Id="rId7" Type="http://schemas.openxmlformats.org/officeDocument/2006/relationships/slideLayout" Target="../slideLayouts/slideLayout452.xml"/><Relationship Id="rId2" Type="http://schemas.openxmlformats.org/officeDocument/2006/relationships/slideLayout" Target="../slideLayouts/slideLayout447.xml"/><Relationship Id="rId16" Type="http://schemas.openxmlformats.org/officeDocument/2006/relationships/slideLayout" Target="../slideLayouts/slideLayout461.xml"/><Relationship Id="rId29" Type="http://schemas.openxmlformats.org/officeDocument/2006/relationships/slideLayout" Target="../slideLayouts/slideLayout474.xml"/><Relationship Id="rId11" Type="http://schemas.openxmlformats.org/officeDocument/2006/relationships/slideLayout" Target="../slideLayouts/slideLayout456.xml"/><Relationship Id="rId24" Type="http://schemas.openxmlformats.org/officeDocument/2006/relationships/slideLayout" Target="../slideLayouts/slideLayout469.xml"/><Relationship Id="rId32" Type="http://schemas.openxmlformats.org/officeDocument/2006/relationships/slideLayout" Target="../slideLayouts/slideLayout477.xml"/><Relationship Id="rId37" Type="http://schemas.openxmlformats.org/officeDocument/2006/relationships/slideLayout" Target="../slideLayouts/slideLayout482.xml"/><Relationship Id="rId40" Type="http://schemas.openxmlformats.org/officeDocument/2006/relationships/slideLayout" Target="../slideLayouts/slideLayout485.xml"/><Relationship Id="rId45" Type="http://schemas.openxmlformats.org/officeDocument/2006/relationships/slideLayout" Target="../slideLayouts/slideLayout490.xml"/><Relationship Id="rId53" Type="http://schemas.openxmlformats.org/officeDocument/2006/relationships/slideLayout" Target="../slideLayouts/slideLayout498.xml"/><Relationship Id="rId58" Type="http://schemas.openxmlformats.org/officeDocument/2006/relationships/slideLayout" Target="../slideLayouts/slideLayout503.xml"/><Relationship Id="rId5" Type="http://schemas.openxmlformats.org/officeDocument/2006/relationships/slideLayout" Target="../slideLayouts/slideLayout450.xml"/><Relationship Id="rId61" Type="http://schemas.openxmlformats.org/officeDocument/2006/relationships/slideLayout" Target="../slideLayouts/slideLayout506.xml"/><Relationship Id="rId19" Type="http://schemas.openxmlformats.org/officeDocument/2006/relationships/slideLayout" Target="../slideLayouts/slideLayout464.xml"/><Relationship Id="rId14" Type="http://schemas.openxmlformats.org/officeDocument/2006/relationships/slideLayout" Target="../slideLayouts/slideLayout459.xml"/><Relationship Id="rId22" Type="http://schemas.openxmlformats.org/officeDocument/2006/relationships/slideLayout" Target="../slideLayouts/slideLayout467.xml"/><Relationship Id="rId27" Type="http://schemas.openxmlformats.org/officeDocument/2006/relationships/slideLayout" Target="../slideLayouts/slideLayout472.xml"/><Relationship Id="rId30" Type="http://schemas.openxmlformats.org/officeDocument/2006/relationships/slideLayout" Target="../slideLayouts/slideLayout475.xml"/><Relationship Id="rId35" Type="http://schemas.openxmlformats.org/officeDocument/2006/relationships/slideLayout" Target="../slideLayouts/slideLayout480.xml"/><Relationship Id="rId43" Type="http://schemas.openxmlformats.org/officeDocument/2006/relationships/slideLayout" Target="../slideLayouts/slideLayout488.xml"/><Relationship Id="rId48" Type="http://schemas.openxmlformats.org/officeDocument/2006/relationships/slideLayout" Target="../slideLayouts/slideLayout493.xml"/><Relationship Id="rId56" Type="http://schemas.openxmlformats.org/officeDocument/2006/relationships/slideLayout" Target="../slideLayouts/slideLayout501.xml"/><Relationship Id="rId8" Type="http://schemas.openxmlformats.org/officeDocument/2006/relationships/slideLayout" Target="../slideLayouts/slideLayout453.xml"/><Relationship Id="rId51" Type="http://schemas.openxmlformats.org/officeDocument/2006/relationships/slideLayout" Target="../slideLayouts/slideLayout496.xml"/><Relationship Id="rId3" Type="http://schemas.openxmlformats.org/officeDocument/2006/relationships/slideLayout" Target="../slideLayouts/slideLayout448.xml"/><Relationship Id="rId12" Type="http://schemas.openxmlformats.org/officeDocument/2006/relationships/slideLayout" Target="../slideLayouts/slideLayout457.xml"/><Relationship Id="rId17" Type="http://schemas.openxmlformats.org/officeDocument/2006/relationships/slideLayout" Target="../slideLayouts/slideLayout462.xml"/><Relationship Id="rId25" Type="http://schemas.openxmlformats.org/officeDocument/2006/relationships/slideLayout" Target="../slideLayouts/slideLayout470.xml"/><Relationship Id="rId33" Type="http://schemas.openxmlformats.org/officeDocument/2006/relationships/slideLayout" Target="../slideLayouts/slideLayout478.xml"/><Relationship Id="rId38" Type="http://schemas.openxmlformats.org/officeDocument/2006/relationships/slideLayout" Target="../slideLayouts/slideLayout483.xml"/><Relationship Id="rId46" Type="http://schemas.openxmlformats.org/officeDocument/2006/relationships/slideLayout" Target="../slideLayouts/slideLayout491.xml"/><Relationship Id="rId59" Type="http://schemas.openxmlformats.org/officeDocument/2006/relationships/slideLayout" Target="../slideLayouts/slideLayout504.xml"/><Relationship Id="rId20" Type="http://schemas.openxmlformats.org/officeDocument/2006/relationships/slideLayout" Target="../slideLayouts/slideLayout465.xml"/><Relationship Id="rId41" Type="http://schemas.openxmlformats.org/officeDocument/2006/relationships/slideLayout" Target="../slideLayouts/slideLayout486.xml"/><Relationship Id="rId54" Type="http://schemas.openxmlformats.org/officeDocument/2006/relationships/slideLayout" Target="../slideLayouts/slideLayout499.xml"/><Relationship Id="rId62" Type="http://schemas.openxmlformats.org/officeDocument/2006/relationships/theme" Target="../theme/theme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5" Type="http://schemas.openxmlformats.org/officeDocument/2006/relationships/slideLayout" Target="../slideLayouts/slideLayout460.xml"/><Relationship Id="rId23" Type="http://schemas.openxmlformats.org/officeDocument/2006/relationships/slideLayout" Target="../slideLayouts/slideLayout468.xml"/><Relationship Id="rId28" Type="http://schemas.openxmlformats.org/officeDocument/2006/relationships/slideLayout" Target="../slideLayouts/slideLayout473.xml"/><Relationship Id="rId36" Type="http://schemas.openxmlformats.org/officeDocument/2006/relationships/slideLayout" Target="../slideLayouts/slideLayout481.xml"/><Relationship Id="rId49" Type="http://schemas.openxmlformats.org/officeDocument/2006/relationships/slideLayout" Target="../slideLayouts/slideLayout494.xml"/><Relationship Id="rId57" Type="http://schemas.openxmlformats.org/officeDocument/2006/relationships/slideLayout" Target="../slideLayouts/slideLayout502.xml"/><Relationship Id="rId10" Type="http://schemas.openxmlformats.org/officeDocument/2006/relationships/slideLayout" Target="../slideLayouts/slideLayout455.xml"/><Relationship Id="rId31" Type="http://schemas.openxmlformats.org/officeDocument/2006/relationships/slideLayout" Target="../slideLayouts/slideLayout476.xml"/><Relationship Id="rId44" Type="http://schemas.openxmlformats.org/officeDocument/2006/relationships/slideLayout" Target="../slideLayouts/slideLayout489.xml"/><Relationship Id="rId52" Type="http://schemas.openxmlformats.org/officeDocument/2006/relationships/slideLayout" Target="../slideLayouts/slideLayout497.xml"/><Relationship Id="rId60" Type="http://schemas.openxmlformats.org/officeDocument/2006/relationships/slideLayout" Target="../slideLayouts/slideLayout50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519.xml"/><Relationship Id="rId18" Type="http://schemas.openxmlformats.org/officeDocument/2006/relationships/slideLayout" Target="../slideLayouts/slideLayout524.xml"/><Relationship Id="rId26" Type="http://schemas.openxmlformats.org/officeDocument/2006/relationships/slideLayout" Target="../slideLayouts/slideLayout532.xml"/><Relationship Id="rId39" Type="http://schemas.openxmlformats.org/officeDocument/2006/relationships/slideLayout" Target="../slideLayouts/slideLayout545.xml"/><Relationship Id="rId21" Type="http://schemas.openxmlformats.org/officeDocument/2006/relationships/slideLayout" Target="../slideLayouts/slideLayout527.xml"/><Relationship Id="rId34" Type="http://schemas.openxmlformats.org/officeDocument/2006/relationships/slideLayout" Target="../slideLayouts/slideLayout540.xml"/><Relationship Id="rId42" Type="http://schemas.openxmlformats.org/officeDocument/2006/relationships/slideLayout" Target="../slideLayouts/slideLayout548.xml"/><Relationship Id="rId47" Type="http://schemas.openxmlformats.org/officeDocument/2006/relationships/slideLayout" Target="../slideLayouts/slideLayout553.xml"/><Relationship Id="rId50" Type="http://schemas.openxmlformats.org/officeDocument/2006/relationships/slideLayout" Target="../slideLayouts/slideLayout556.xml"/><Relationship Id="rId55" Type="http://schemas.openxmlformats.org/officeDocument/2006/relationships/slideLayout" Target="../slideLayouts/slideLayout561.xml"/><Relationship Id="rId7" Type="http://schemas.openxmlformats.org/officeDocument/2006/relationships/slideLayout" Target="../slideLayouts/slideLayout513.xml"/><Relationship Id="rId2" Type="http://schemas.openxmlformats.org/officeDocument/2006/relationships/slideLayout" Target="../slideLayouts/slideLayout508.xml"/><Relationship Id="rId16" Type="http://schemas.openxmlformats.org/officeDocument/2006/relationships/slideLayout" Target="../slideLayouts/slideLayout522.xml"/><Relationship Id="rId29" Type="http://schemas.openxmlformats.org/officeDocument/2006/relationships/slideLayout" Target="../slideLayouts/slideLayout535.xml"/><Relationship Id="rId11" Type="http://schemas.openxmlformats.org/officeDocument/2006/relationships/slideLayout" Target="../slideLayouts/slideLayout517.xml"/><Relationship Id="rId24" Type="http://schemas.openxmlformats.org/officeDocument/2006/relationships/slideLayout" Target="../slideLayouts/slideLayout530.xml"/><Relationship Id="rId32" Type="http://schemas.openxmlformats.org/officeDocument/2006/relationships/slideLayout" Target="../slideLayouts/slideLayout538.xml"/><Relationship Id="rId37" Type="http://schemas.openxmlformats.org/officeDocument/2006/relationships/slideLayout" Target="../slideLayouts/slideLayout543.xml"/><Relationship Id="rId40" Type="http://schemas.openxmlformats.org/officeDocument/2006/relationships/slideLayout" Target="../slideLayouts/slideLayout546.xml"/><Relationship Id="rId45" Type="http://schemas.openxmlformats.org/officeDocument/2006/relationships/slideLayout" Target="../slideLayouts/slideLayout551.xml"/><Relationship Id="rId53" Type="http://schemas.openxmlformats.org/officeDocument/2006/relationships/slideLayout" Target="../slideLayouts/slideLayout559.xml"/><Relationship Id="rId58" Type="http://schemas.openxmlformats.org/officeDocument/2006/relationships/theme" Target="../theme/theme8.xml"/><Relationship Id="rId5" Type="http://schemas.openxmlformats.org/officeDocument/2006/relationships/slideLayout" Target="../slideLayouts/slideLayout511.xml"/><Relationship Id="rId19" Type="http://schemas.openxmlformats.org/officeDocument/2006/relationships/slideLayout" Target="../slideLayouts/slideLayout525.xml"/><Relationship Id="rId4" Type="http://schemas.openxmlformats.org/officeDocument/2006/relationships/slideLayout" Target="../slideLayouts/slideLayout510.xml"/><Relationship Id="rId9" Type="http://schemas.openxmlformats.org/officeDocument/2006/relationships/slideLayout" Target="../slideLayouts/slideLayout515.xml"/><Relationship Id="rId14" Type="http://schemas.openxmlformats.org/officeDocument/2006/relationships/slideLayout" Target="../slideLayouts/slideLayout520.xml"/><Relationship Id="rId22" Type="http://schemas.openxmlformats.org/officeDocument/2006/relationships/slideLayout" Target="../slideLayouts/slideLayout528.xml"/><Relationship Id="rId27" Type="http://schemas.openxmlformats.org/officeDocument/2006/relationships/slideLayout" Target="../slideLayouts/slideLayout533.xml"/><Relationship Id="rId30" Type="http://schemas.openxmlformats.org/officeDocument/2006/relationships/slideLayout" Target="../slideLayouts/slideLayout536.xml"/><Relationship Id="rId35" Type="http://schemas.openxmlformats.org/officeDocument/2006/relationships/slideLayout" Target="../slideLayouts/slideLayout541.xml"/><Relationship Id="rId43" Type="http://schemas.openxmlformats.org/officeDocument/2006/relationships/slideLayout" Target="../slideLayouts/slideLayout549.xml"/><Relationship Id="rId48" Type="http://schemas.openxmlformats.org/officeDocument/2006/relationships/slideLayout" Target="../slideLayouts/slideLayout554.xml"/><Relationship Id="rId56" Type="http://schemas.openxmlformats.org/officeDocument/2006/relationships/slideLayout" Target="../slideLayouts/slideLayout562.xml"/><Relationship Id="rId8" Type="http://schemas.openxmlformats.org/officeDocument/2006/relationships/slideLayout" Target="../slideLayouts/slideLayout514.xml"/><Relationship Id="rId51" Type="http://schemas.openxmlformats.org/officeDocument/2006/relationships/slideLayout" Target="../slideLayouts/slideLayout557.xml"/><Relationship Id="rId3" Type="http://schemas.openxmlformats.org/officeDocument/2006/relationships/slideLayout" Target="../slideLayouts/slideLayout509.xml"/><Relationship Id="rId12" Type="http://schemas.openxmlformats.org/officeDocument/2006/relationships/slideLayout" Target="../slideLayouts/slideLayout518.xml"/><Relationship Id="rId17" Type="http://schemas.openxmlformats.org/officeDocument/2006/relationships/slideLayout" Target="../slideLayouts/slideLayout523.xml"/><Relationship Id="rId25" Type="http://schemas.openxmlformats.org/officeDocument/2006/relationships/slideLayout" Target="../slideLayouts/slideLayout531.xml"/><Relationship Id="rId33" Type="http://schemas.openxmlformats.org/officeDocument/2006/relationships/slideLayout" Target="../slideLayouts/slideLayout539.xml"/><Relationship Id="rId38" Type="http://schemas.openxmlformats.org/officeDocument/2006/relationships/slideLayout" Target="../slideLayouts/slideLayout544.xml"/><Relationship Id="rId46" Type="http://schemas.openxmlformats.org/officeDocument/2006/relationships/slideLayout" Target="../slideLayouts/slideLayout552.xml"/><Relationship Id="rId59" Type="http://schemas.openxmlformats.org/officeDocument/2006/relationships/image" Target="../media/image1.emf"/><Relationship Id="rId20" Type="http://schemas.openxmlformats.org/officeDocument/2006/relationships/slideLayout" Target="../slideLayouts/slideLayout526.xml"/><Relationship Id="rId41" Type="http://schemas.openxmlformats.org/officeDocument/2006/relationships/slideLayout" Target="../slideLayouts/slideLayout547.xml"/><Relationship Id="rId54" Type="http://schemas.openxmlformats.org/officeDocument/2006/relationships/slideLayout" Target="../slideLayouts/slideLayout560.xml"/><Relationship Id="rId1" Type="http://schemas.openxmlformats.org/officeDocument/2006/relationships/slideLayout" Target="../slideLayouts/slideLayout507.xml"/><Relationship Id="rId6" Type="http://schemas.openxmlformats.org/officeDocument/2006/relationships/slideLayout" Target="../slideLayouts/slideLayout512.xml"/><Relationship Id="rId15" Type="http://schemas.openxmlformats.org/officeDocument/2006/relationships/slideLayout" Target="../slideLayouts/slideLayout521.xml"/><Relationship Id="rId23" Type="http://schemas.openxmlformats.org/officeDocument/2006/relationships/slideLayout" Target="../slideLayouts/slideLayout529.xml"/><Relationship Id="rId28" Type="http://schemas.openxmlformats.org/officeDocument/2006/relationships/slideLayout" Target="../slideLayouts/slideLayout534.xml"/><Relationship Id="rId36" Type="http://schemas.openxmlformats.org/officeDocument/2006/relationships/slideLayout" Target="../slideLayouts/slideLayout542.xml"/><Relationship Id="rId49" Type="http://schemas.openxmlformats.org/officeDocument/2006/relationships/slideLayout" Target="../slideLayouts/slideLayout555.xml"/><Relationship Id="rId57" Type="http://schemas.openxmlformats.org/officeDocument/2006/relationships/slideLayout" Target="../slideLayouts/slideLayout563.xml"/><Relationship Id="rId10" Type="http://schemas.openxmlformats.org/officeDocument/2006/relationships/slideLayout" Target="../slideLayouts/slideLayout516.xml"/><Relationship Id="rId31" Type="http://schemas.openxmlformats.org/officeDocument/2006/relationships/slideLayout" Target="../slideLayouts/slideLayout537.xml"/><Relationship Id="rId44" Type="http://schemas.openxmlformats.org/officeDocument/2006/relationships/slideLayout" Target="../slideLayouts/slideLayout550.xml"/><Relationship Id="rId52" Type="http://schemas.openxmlformats.org/officeDocument/2006/relationships/slideLayout" Target="../slideLayouts/slideLayout5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1" name="OTag">
            <a:extLst>
              <a:ext uri="{FF2B5EF4-FFF2-40B4-BE49-F238E27FC236}">
                <a16:creationId xmlns:a16="http://schemas.microsoft.com/office/drawing/2014/main" id="{DA16EBAD-93BE-4ACF-A78F-3C1CEDB86021}"/>
              </a:ext>
              <a:ext uri="{C183D7F6-B498-43B3-948B-1728B52AA6E4}">
                <adec:decorative xmlns:adec="http://schemas.microsoft.com/office/drawing/2017/decorative" val="1"/>
              </a:ext>
            </a:extLst>
          </p:cNvPr>
          <p:cNvPicPr>
            <a:picLocks noChangeAspect="1"/>
          </p:cNvPicPr>
          <p:nvPr userDrawn="1"/>
        </p:nvPicPr>
        <p:blipFill>
          <a:blip r:embed="rId61"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Title">
            <a:extLst>
              <a:ext uri="{FF2B5EF4-FFF2-40B4-BE49-F238E27FC236}">
                <a16:creationId xmlns:a16="http://schemas.microsoft.com/office/drawing/2014/main" id="{8A70F255-3C2A-4AC7-8935-184146E3B6D6}"/>
              </a:ext>
            </a:extLst>
          </p:cNvPr>
          <p:cNvSpPr>
            <a:spLocks noGrp="1"/>
          </p:cNvSpPr>
          <p:nvPr>
            <p:ph type="title"/>
          </p:nvPr>
        </p:nvSpPr>
        <p:spPr>
          <a:xfrm>
            <a:off x="768875" y="182403"/>
            <a:ext cx="10671048" cy="822960"/>
          </a:xfrm>
          <a:prstGeom prst="rect">
            <a:avLst/>
          </a:prstGeom>
        </p:spPr>
        <p:txBody>
          <a:bodyPr vert="horz" lIns="0" tIns="0" rIns="0" bIns="0" rtlCol="0" anchor="b">
            <a:noAutofit/>
          </a:bodyPr>
          <a:lstStyle/>
          <a:p>
            <a:pPr marL="0" lvl="0" indent="0">
              <a:spcBef>
                <a:spcPts val="1000"/>
              </a:spcBef>
              <a:buFont typeface="Arial" panose="020B0604020202020204" pitchFamily="34" charset="0"/>
            </a:pPr>
            <a:r>
              <a:rPr lang="en-US" dirty="0"/>
              <a:t>Title</a:t>
            </a:r>
          </a:p>
        </p:txBody>
      </p:sp>
      <p:sp>
        <p:nvSpPr>
          <p:cNvPr id="4" name="Text Field">
            <a:extLst>
              <a:ext uri="{FF2B5EF4-FFF2-40B4-BE49-F238E27FC236}">
                <a16:creationId xmlns:a16="http://schemas.microsoft.com/office/drawing/2014/main" id="{E46619B6-A626-4CDA-96E2-B94F4637C628}"/>
              </a:ext>
            </a:extLst>
          </p:cNvPr>
          <p:cNvSpPr>
            <a:spLocks noGrp="1"/>
          </p:cNvSpPr>
          <p:nvPr>
            <p:ph type="body" idx="1"/>
          </p:nvPr>
        </p:nvSpPr>
        <p:spPr>
          <a:xfrm>
            <a:off x="768875" y="1600200"/>
            <a:ext cx="10671048" cy="4514850"/>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08A3F6CD-49F4-D74B-8C7F-D6CA71EFB13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900">
                <a:solidFill>
                  <a:srgbClr val="8B8580"/>
                </a:solidFill>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8E003242-6B91-1949-A5CA-15BA57A045C9}"/>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900">
                <a:solidFill>
                  <a:srgbClr val="8B8580"/>
                </a:solidFill>
              </a:defRPr>
            </a:lvl1pPr>
          </a:lstStyle>
          <a:p>
            <a:r>
              <a:rPr lang="en-US"/>
              <a:t>Copyright © 2021, Oracle and/or its affiliates  |  Confidential: Internal/Restricted/Highly Restricted</a:t>
            </a:r>
            <a:endParaRPr lang="en-US" dirty="0"/>
          </a:p>
        </p:txBody>
      </p:sp>
      <p:sp>
        <p:nvSpPr>
          <p:cNvPr id="20" name="Date">
            <a:extLst>
              <a:ext uri="{FF2B5EF4-FFF2-40B4-BE49-F238E27FC236}">
                <a16:creationId xmlns:a16="http://schemas.microsoft.com/office/drawing/2014/main" id="{65BA88F5-EF53-415B-8446-19188BE675D3}"/>
              </a:ext>
            </a:extLst>
          </p:cNvPr>
          <p:cNvSpPr>
            <a:spLocks noGrp="1"/>
          </p:cNvSpPr>
          <p:nvPr>
            <p:ph type="dt" sz="half" idx="2"/>
          </p:nvPr>
        </p:nvSpPr>
        <p:spPr>
          <a:xfrm>
            <a:off x="6873138" y="6425604"/>
            <a:ext cx="2743200" cy="363500"/>
          </a:xfrm>
          <a:prstGeom prst="rect">
            <a:avLst/>
          </a:prstGeom>
        </p:spPr>
        <p:txBody>
          <a:bodyPr vert="horz" lIns="0" tIns="0" rIns="0" bIns="0" rtlCol="0" anchor="ctr"/>
          <a:lstStyle>
            <a:lvl1pPr>
              <a:defRPr lang="en-US" sz="900" smtClean="0">
                <a:solidFill>
                  <a:srgbClr val="8B8580"/>
                </a:solidFill>
              </a:defRPr>
            </a:lvl1pPr>
          </a:lstStyle>
          <a:p>
            <a:r>
              <a:rPr lang="en-US"/>
              <a:t>[Date]</a:t>
            </a:r>
            <a:endParaRPr lang="en-US" dirty="0"/>
          </a:p>
        </p:txBody>
      </p:sp>
    </p:spTree>
    <p:extLst>
      <p:ext uri="{BB962C8B-B14F-4D97-AF65-F5344CB8AC3E}">
        <p14:creationId xmlns:p14="http://schemas.microsoft.com/office/powerpoint/2010/main" val="3632300099"/>
      </p:ext>
    </p:extLst>
  </p:cSld>
  <p:clrMap bg1="lt1" tx1="dk1" bg2="lt2" tx2="dk2" accent1="accent1" accent2="accent2" accent3="accent3" accent4="accent4" accent5="accent5" accent6="accent6" hlink="hlink" folHlink="folHlink"/>
  <p:sldLayoutIdLst>
    <p:sldLayoutId id="2147483746" r:id="rId1"/>
    <p:sldLayoutId id="2147483917" r:id="rId2"/>
    <p:sldLayoutId id="2147483928" r:id="rId3"/>
    <p:sldLayoutId id="2147483893" r:id="rId4"/>
    <p:sldLayoutId id="2147483774" r:id="rId5"/>
    <p:sldLayoutId id="2147483919" r:id="rId6"/>
    <p:sldLayoutId id="2147483922" r:id="rId7"/>
    <p:sldLayoutId id="2147483929" r:id="rId8"/>
    <p:sldLayoutId id="2147483920" r:id="rId9"/>
    <p:sldLayoutId id="2147483930" r:id="rId10"/>
    <p:sldLayoutId id="2147483931" r:id="rId11"/>
    <p:sldLayoutId id="2147483932" r:id="rId12"/>
    <p:sldLayoutId id="2147483936" r:id="rId13"/>
    <p:sldLayoutId id="2147483937" r:id="rId14"/>
    <p:sldLayoutId id="2147483933" r:id="rId15"/>
    <p:sldLayoutId id="2147483935" r:id="rId16"/>
    <p:sldLayoutId id="2147483938" r:id="rId17"/>
    <p:sldLayoutId id="2147483939" r:id="rId18"/>
    <p:sldLayoutId id="2147483761" r:id="rId19"/>
    <p:sldLayoutId id="2147483940" r:id="rId20"/>
    <p:sldLayoutId id="2147483969" r:id="rId21"/>
    <p:sldLayoutId id="2147483970" r:id="rId22"/>
    <p:sldLayoutId id="2147483974" r:id="rId23"/>
    <p:sldLayoutId id="2147483975" r:id="rId24"/>
    <p:sldLayoutId id="2147483781" r:id="rId25"/>
    <p:sldLayoutId id="2147483941" r:id="rId26"/>
    <p:sldLayoutId id="2147483756" r:id="rId27"/>
    <p:sldLayoutId id="2147483914" r:id="rId28"/>
    <p:sldLayoutId id="2147483754" r:id="rId29"/>
    <p:sldLayoutId id="2147483915" r:id="rId30"/>
    <p:sldLayoutId id="2147483778" r:id="rId31"/>
    <p:sldLayoutId id="2147483916" r:id="rId32"/>
    <p:sldLayoutId id="2147483762" r:id="rId33"/>
    <p:sldLayoutId id="2147483942" r:id="rId34"/>
    <p:sldLayoutId id="2147483766" r:id="rId35"/>
    <p:sldLayoutId id="2147483894" r:id="rId36"/>
    <p:sldLayoutId id="2147483769" r:id="rId37"/>
    <p:sldLayoutId id="2147483895" r:id="rId38"/>
    <p:sldLayoutId id="2147483768" r:id="rId39"/>
    <p:sldLayoutId id="2147483897" r:id="rId40"/>
    <p:sldLayoutId id="2147483898" r:id="rId41"/>
    <p:sldLayoutId id="2147483905" r:id="rId42"/>
    <p:sldLayoutId id="2147483814" r:id="rId43"/>
    <p:sldLayoutId id="2147483906" r:id="rId44"/>
    <p:sldLayoutId id="2147483749" r:id="rId45"/>
    <p:sldLayoutId id="2147483908" r:id="rId46"/>
    <p:sldLayoutId id="2147483751" r:id="rId47"/>
    <p:sldLayoutId id="2147483945" r:id="rId48"/>
    <p:sldLayoutId id="2147483752" r:id="rId49"/>
    <p:sldLayoutId id="2147483912" r:id="rId50"/>
    <p:sldLayoutId id="2147483763" r:id="rId51"/>
    <p:sldLayoutId id="2147483943" r:id="rId52"/>
    <p:sldLayoutId id="2147483744" r:id="rId53"/>
    <p:sldLayoutId id="2147483944" r:id="rId54"/>
    <p:sldLayoutId id="2147483742" r:id="rId55"/>
    <p:sldLayoutId id="2147483972" r:id="rId56"/>
    <p:sldLayoutId id="2147483973" r:id="rId57"/>
    <p:sldLayoutId id="2147483978" r:id="rId58"/>
    <p:sldLayoutId id="2147483979" r:id="rId5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5000"/>
        </a:lnSpc>
        <a:spcBef>
          <a:spcPct val="0"/>
        </a:spcBef>
        <a:buNone/>
        <a:defRPr lang="en-US" sz="2400" b="1" i="0" kern="1200" baseline="0" dirty="0">
          <a:solidFill>
            <a:schemeClr val="tx1"/>
          </a:solidFill>
          <a:latin typeface="+mn-lt"/>
          <a:ea typeface="+mn-ea"/>
          <a:cs typeface="+mj-cs"/>
        </a:defRPr>
      </a:lvl1pPr>
    </p:titleStyle>
    <p:body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800" b="0" i="0" kern="1200">
          <a:solidFill>
            <a:schemeClr val="tx1"/>
          </a:solidFill>
          <a:latin typeface="+mn-lt"/>
          <a:ea typeface="+mn-ea"/>
          <a:cs typeface="Oracle Sans Tab" panose="020B0503020204020204" pitchFamily="34" charset="0"/>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800" b="0" i="0" kern="1200">
          <a:solidFill>
            <a:schemeClr val="tx1"/>
          </a:solidFill>
          <a:latin typeface="+mn-lt"/>
          <a:ea typeface="+mn-ea"/>
          <a:cs typeface="Oracle Sans Tab" panose="020B0503020204020204" pitchFamily="34" charset="0"/>
        </a:defRPr>
      </a:lvl2pPr>
      <a:lvl3pPr marL="547688"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kern="1200">
          <a:solidFill>
            <a:schemeClr val="tx1"/>
          </a:solidFill>
          <a:latin typeface="Oracle Sans Tab Light" panose="020B0403020204020204" pitchFamily="34" charset="0"/>
          <a:ea typeface="+mn-ea"/>
          <a:cs typeface="Oracle Sans Tab Light" panose="020B0403020204020204" pitchFamily="34" charset="0"/>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400" kern="1200">
          <a:solidFill>
            <a:schemeClr val="tx1"/>
          </a:solidFill>
          <a:latin typeface="Oracle Sans Tab Light" panose="020B0403020204020204" pitchFamily="34" charset="0"/>
          <a:ea typeface="+mn-ea"/>
          <a:cs typeface="Oracle Sans Tab Light" panose="020B0403020204020204" pitchFamily="34" charset="0"/>
        </a:defRPr>
      </a:lvl4pPr>
      <a:lvl5pPr marL="914400" marR="0" indent="-182880" algn="l" defTabSz="914400" rtl="0" eaLnBrk="1" fontAlgn="auto" latinLnBrk="0" hangingPunct="1">
        <a:lnSpc>
          <a:spcPct val="95000"/>
        </a:lnSpc>
        <a:spcBef>
          <a:spcPts val="400"/>
        </a:spcBef>
        <a:spcAft>
          <a:spcPts val="0"/>
        </a:spcAft>
        <a:buClrTx/>
        <a:buSzTx/>
        <a:buFont typeface="System Font Regular"/>
        <a:buChar char="•"/>
        <a:tabLst/>
        <a:defRPr sz="1200" kern="1200">
          <a:solidFill>
            <a:schemeClr val="tx1"/>
          </a:solidFill>
          <a:latin typeface="Oracle Sans Tab Light" panose="020B0403020204020204" pitchFamily="34" charset="0"/>
          <a:ea typeface="+mn-ea"/>
          <a:cs typeface="Oracle Sans Tab Light" panose="020B0403020204020204" pitchFamily="34" charset="0"/>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1280160" indent="-182880" algn="l" defTabSz="914400" rtl="0" eaLnBrk="1" latinLnBrk="0" hangingPunct="1">
        <a:lnSpc>
          <a:spcPct val="95000"/>
        </a:lnSpc>
        <a:spcBef>
          <a:spcPts val="400"/>
        </a:spcBef>
        <a:spcAft>
          <a:spcPts val="0"/>
        </a:spcAft>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1008" userDrawn="1">
          <p15:clr>
            <a:srgbClr val="F26B43"/>
          </p15:clr>
        </p15:guide>
        <p15:guide id="4" orient="horz" pos="3852" userDrawn="1">
          <p15:clr>
            <a:srgbClr val="F26B43"/>
          </p15:clr>
        </p15:guide>
        <p15:guide id="5" pos="480" userDrawn="1">
          <p15:clr>
            <a:srgbClr val="F26B43"/>
          </p15:clr>
        </p15:guide>
        <p15:guide id="6" orient="horz" pos="795" userDrawn="1">
          <p15:clr>
            <a:srgbClr val="F26B43"/>
          </p15:clr>
        </p15:guide>
        <p15:guide id="7" orient="horz" pos="590" userDrawn="1">
          <p15:clr>
            <a:srgbClr val="F26B43"/>
          </p15:clr>
        </p15:guide>
        <p15:guide id="8" pos="72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1" name="OTag">
            <a:extLst>
              <a:ext uri="{FF2B5EF4-FFF2-40B4-BE49-F238E27FC236}">
                <a16:creationId xmlns:a16="http://schemas.microsoft.com/office/drawing/2014/main" id="{DA16EBAD-93BE-4ACF-A78F-3C1CEDB86021}"/>
              </a:ext>
              <a:ext uri="{C183D7F6-B498-43B3-948B-1728B52AA6E4}">
                <adec:decorative xmlns:adec="http://schemas.microsoft.com/office/drawing/2017/decorative" val="1"/>
              </a:ext>
            </a:extLst>
          </p:cNvPr>
          <p:cNvPicPr>
            <a:picLocks noChangeAspect="1"/>
          </p:cNvPicPr>
          <p:nvPr userDrawn="1"/>
        </p:nvPicPr>
        <p:blipFill>
          <a:blip r:embed="rId81"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Title">
            <a:extLst>
              <a:ext uri="{FF2B5EF4-FFF2-40B4-BE49-F238E27FC236}">
                <a16:creationId xmlns:a16="http://schemas.microsoft.com/office/drawing/2014/main" id="{8A70F255-3C2A-4AC7-8935-184146E3B6D6}"/>
              </a:ext>
            </a:extLst>
          </p:cNvPr>
          <p:cNvSpPr>
            <a:spLocks noGrp="1"/>
          </p:cNvSpPr>
          <p:nvPr>
            <p:ph type="title"/>
          </p:nvPr>
        </p:nvSpPr>
        <p:spPr>
          <a:xfrm>
            <a:off x="768875" y="182403"/>
            <a:ext cx="10671048" cy="822960"/>
          </a:xfrm>
          <a:prstGeom prst="rect">
            <a:avLst/>
          </a:prstGeom>
        </p:spPr>
        <p:txBody>
          <a:bodyPr vert="horz" lIns="0" tIns="0" rIns="0" bIns="0" rtlCol="0" anchor="b">
            <a:noAutofit/>
          </a:bodyPr>
          <a:lstStyle/>
          <a:p>
            <a:pPr marL="0" lvl="0" indent="0">
              <a:spcBef>
                <a:spcPts val="1000"/>
              </a:spcBef>
              <a:buFont typeface="Arial" panose="020B0604020202020204" pitchFamily="34" charset="0"/>
            </a:pPr>
            <a:r>
              <a:rPr lang="en-US" dirty="0"/>
              <a:t>Title</a:t>
            </a:r>
          </a:p>
        </p:txBody>
      </p:sp>
      <p:sp>
        <p:nvSpPr>
          <p:cNvPr id="4" name="Text Field">
            <a:extLst>
              <a:ext uri="{FF2B5EF4-FFF2-40B4-BE49-F238E27FC236}">
                <a16:creationId xmlns:a16="http://schemas.microsoft.com/office/drawing/2014/main" id="{E46619B6-A626-4CDA-96E2-B94F4637C628}"/>
              </a:ext>
            </a:extLst>
          </p:cNvPr>
          <p:cNvSpPr>
            <a:spLocks noGrp="1"/>
          </p:cNvSpPr>
          <p:nvPr>
            <p:ph type="body" idx="1"/>
          </p:nvPr>
        </p:nvSpPr>
        <p:spPr>
          <a:xfrm>
            <a:off x="768875" y="1600200"/>
            <a:ext cx="10671048" cy="4514850"/>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08A3F6CD-49F4-D74B-8C7F-D6CA71EFB13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900">
                <a:solidFill>
                  <a:srgbClr val="8B8580"/>
                </a:solidFill>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8E003242-6B91-1949-A5CA-15BA57A045C9}"/>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900">
                <a:solidFill>
                  <a:srgbClr val="8B8580"/>
                </a:solidFill>
              </a:defRPr>
            </a:lvl1pPr>
          </a:lstStyle>
          <a:p>
            <a:r>
              <a:rPr lang="en-US" dirty="0"/>
              <a:t>Copyright © 2021, Oracle and/or its affiliates  |  Confidential: Internal/Restricted/Highly Restricted</a:t>
            </a:r>
          </a:p>
        </p:txBody>
      </p:sp>
      <p:sp>
        <p:nvSpPr>
          <p:cNvPr id="20" name="Date">
            <a:extLst>
              <a:ext uri="{FF2B5EF4-FFF2-40B4-BE49-F238E27FC236}">
                <a16:creationId xmlns:a16="http://schemas.microsoft.com/office/drawing/2014/main" id="{65BA88F5-EF53-415B-8446-19188BE675D3}"/>
              </a:ext>
            </a:extLst>
          </p:cNvPr>
          <p:cNvSpPr>
            <a:spLocks noGrp="1"/>
          </p:cNvSpPr>
          <p:nvPr>
            <p:ph type="dt" sz="half" idx="2"/>
          </p:nvPr>
        </p:nvSpPr>
        <p:spPr>
          <a:xfrm>
            <a:off x="6873138" y="6425604"/>
            <a:ext cx="2743200" cy="363500"/>
          </a:xfrm>
          <a:prstGeom prst="rect">
            <a:avLst/>
          </a:prstGeom>
        </p:spPr>
        <p:txBody>
          <a:bodyPr vert="horz" lIns="0" tIns="0" rIns="0" bIns="0" rtlCol="0" anchor="ctr"/>
          <a:lstStyle>
            <a:lvl1pPr>
              <a:defRPr lang="en-US" sz="900" smtClean="0">
                <a:solidFill>
                  <a:srgbClr val="8B8580"/>
                </a:solidFill>
              </a:defRPr>
            </a:lvl1pPr>
          </a:lstStyle>
          <a:p>
            <a:r>
              <a:rPr lang="en-US"/>
              <a:t>[Date]</a:t>
            </a:r>
            <a:endParaRPr lang="en-US" dirty="0"/>
          </a:p>
        </p:txBody>
      </p:sp>
      <p:sp>
        <p:nvSpPr>
          <p:cNvPr id="8" name="Rectangle 7">
            <a:extLst>
              <a:ext uri="{FF2B5EF4-FFF2-40B4-BE49-F238E27FC236}">
                <a16:creationId xmlns:a16="http://schemas.microsoft.com/office/drawing/2014/main" id="{48926051-BA09-42D6-A922-082E7B442514}"/>
              </a:ext>
            </a:extLst>
          </p:cNvPr>
          <p:cNvSpPr/>
          <p:nvPr userDrawn="1"/>
        </p:nvSpPr>
        <p:spPr>
          <a:xfrm>
            <a:off x="923544" y="12444"/>
            <a:ext cx="792480" cy="9235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DCD1791-7989-4E04-A775-D4BA1448FB19}"/>
              </a:ext>
            </a:extLst>
          </p:cNvPr>
          <p:cNvSpPr/>
          <p:nvPr userDrawn="1"/>
        </p:nvSpPr>
        <p:spPr>
          <a:xfrm>
            <a:off x="876300" y="0"/>
            <a:ext cx="552450" cy="10191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6846913"/>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 id="2147483992" r:id="rId12"/>
    <p:sldLayoutId id="2147483993" r:id="rId13"/>
    <p:sldLayoutId id="2147483994" r:id="rId14"/>
    <p:sldLayoutId id="2147483995" r:id="rId15"/>
    <p:sldLayoutId id="2147483996" r:id="rId16"/>
    <p:sldLayoutId id="2147483997" r:id="rId17"/>
    <p:sldLayoutId id="2147483998" r:id="rId18"/>
    <p:sldLayoutId id="2147483999" r:id="rId19"/>
    <p:sldLayoutId id="2147484000" r:id="rId20"/>
    <p:sldLayoutId id="2147484001" r:id="rId21"/>
    <p:sldLayoutId id="2147484002" r:id="rId22"/>
    <p:sldLayoutId id="2147484003" r:id="rId23"/>
    <p:sldLayoutId id="2147484004" r:id="rId24"/>
    <p:sldLayoutId id="2147484005" r:id="rId25"/>
    <p:sldLayoutId id="2147484006" r:id="rId26"/>
    <p:sldLayoutId id="2147484007" r:id="rId27"/>
    <p:sldLayoutId id="2147484008" r:id="rId28"/>
    <p:sldLayoutId id="2147484009" r:id="rId29"/>
    <p:sldLayoutId id="2147484010" r:id="rId30"/>
    <p:sldLayoutId id="2147484011" r:id="rId31"/>
    <p:sldLayoutId id="2147484012" r:id="rId32"/>
    <p:sldLayoutId id="2147484013" r:id="rId33"/>
    <p:sldLayoutId id="2147484014" r:id="rId34"/>
    <p:sldLayoutId id="2147484015" r:id="rId35"/>
    <p:sldLayoutId id="2147484016" r:id="rId36"/>
    <p:sldLayoutId id="2147484017" r:id="rId37"/>
    <p:sldLayoutId id="2147484018" r:id="rId38"/>
    <p:sldLayoutId id="2147484019" r:id="rId39"/>
    <p:sldLayoutId id="2147484020" r:id="rId40"/>
    <p:sldLayoutId id="2147484021" r:id="rId41"/>
    <p:sldLayoutId id="2147484022" r:id="rId42"/>
    <p:sldLayoutId id="2147484023" r:id="rId43"/>
    <p:sldLayoutId id="2147484024" r:id="rId44"/>
    <p:sldLayoutId id="2147484025" r:id="rId45"/>
    <p:sldLayoutId id="2147484026" r:id="rId46"/>
    <p:sldLayoutId id="2147484027" r:id="rId47"/>
    <p:sldLayoutId id="2147484028" r:id="rId48"/>
    <p:sldLayoutId id="2147484029" r:id="rId49"/>
    <p:sldLayoutId id="2147484030" r:id="rId50"/>
    <p:sldLayoutId id="2147484031" r:id="rId51"/>
    <p:sldLayoutId id="2147484032" r:id="rId52"/>
    <p:sldLayoutId id="2147484033" r:id="rId53"/>
    <p:sldLayoutId id="2147484034" r:id="rId54"/>
    <p:sldLayoutId id="2147484035" r:id="rId55"/>
    <p:sldLayoutId id="2147484036" r:id="rId56"/>
    <p:sldLayoutId id="2147484037" r:id="rId57"/>
    <p:sldLayoutId id="2147484038" r:id="rId58"/>
    <p:sldLayoutId id="2147484039" r:id="rId59"/>
    <p:sldLayoutId id="2147484040" r:id="rId60"/>
    <p:sldLayoutId id="2147484041" r:id="rId61"/>
    <p:sldLayoutId id="2147484042" r:id="rId62"/>
    <p:sldLayoutId id="2147484043" r:id="rId63"/>
    <p:sldLayoutId id="2147484044" r:id="rId64"/>
    <p:sldLayoutId id="2147484045" r:id="rId65"/>
    <p:sldLayoutId id="2147484046" r:id="rId66"/>
    <p:sldLayoutId id="2147484047" r:id="rId67"/>
    <p:sldLayoutId id="2147484048" r:id="rId68"/>
    <p:sldLayoutId id="2147484049" r:id="rId69"/>
    <p:sldLayoutId id="2147484050" r:id="rId70"/>
    <p:sldLayoutId id="2147484051" r:id="rId71"/>
    <p:sldLayoutId id="2147484052" r:id="rId72"/>
    <p:sldLayoutId id="2147484053" r:id="rId73"/>
    <p:sldLayoutId id="2147484054" r:id="rId74"/>
    <p:sldLayoutId id="2147484055" r:id="rId75"/>
    <p:sldLayoutId id="2147484056" r:id="rId76"/>
    <p:sldLayoutId id="2147484057" r:id="rId77"/>
    <p:sldLayoutId id="2147484058" r:id="rId78"/>
    <p:sldLayoutId id="2147484059" r:id="rId7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5000"/>
        </a:lnSpc>
        <a:spcBef>
          <a:spcPct val="0"/>
        </a:spcBef>
        <a:buNone/>
        <a:defRPr lang="en-US" sz="2400" b="1" i="0" kern="1200" baseline="0" dirty="0">
          <a:solidFill>
            <a:schemeClr val="tx1"/>
          </a:solidFill>
          <a:latin typeface="+mn-lt"/>
          <a:ea typeface="+mn-ea"/>
          <a:cs typeface="+mj-cs"/>
        </a:defRPr>
      </a:lvl1pPr>
    </p:titleStyle>
    <p:body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800" b="0" i="0" kern="1200">
          <a:solidFill>
            <a:schemeClr val="tx1"/>
          </a:solidFill>
          <a:latin typeface="+mn-lt"/>
          <a:ea typeface="+mn-ea"/>
          <a:cs typeface="Oracle Sans" panose="020B0503020204020204" pitchFamily="34" charset="0"/>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800" b="0" i="0" kern="1200">
          <a:solidFill>
            <a:schemeClr val="tx1"/>
          </a:solidFill>
          <a:latin typeface="+mn-lt"/>
          <a:ea typeface="+mn-ea"/>
          <a:cs typeface="Oracle Sans" panose="020B0503020204020204" pitchFamily="34" charset="0"/>
        </a:defRPr>
      </a:lvl2pPr>
      <a:lvl3pPr marL="547688"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kern="1200">
          <a:solidFill>
            <a:schemeClr val="tx1"/>
          </a:solidFill>
          <a:latin typeface="Oracle Sans Light" panose="020B0403020204020204" pitchFamily="34" charset="0"/>
          <a:ea typeface="+mn-ea"/>
          <a:cs typeface="Oracle Sans Light" panose="020B0403020204020204" pitchFamily="34" charset="0"/>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400" kern="1200">
          <a:solidFill>
            <a:schemeClr val="tx1"/>
          </a:solidFill>
          <a:latin typeface="Oracle Sans Light" panose="020B0403020204020204" pitchFamily="34" charset="0"/>
          <a:ea typeface="+mn-ea"/>
          <a:cs typeface="Oracle Sans Light" panose="020B0403020204020204" pitchFamily="34" charset="0"/>
        </a:defRPr>
      </a:lvl4pPr>
      <a:lvl5pPr marL="914400" marR="0" indent="-182880" algn="l" defTabSz="914400" rtl="0" eaLnBrk="1" fontAlgn="auto" latinLnBrk="0" hangingPunct="1">
        <a:lnSpc>
          <a:spcPct val="95000"/>
        </a:lnSpc>
        <a:spcBef>
          <a:spcPts val="400"/>
        </a:spcBef>
        <a:spcAft>
          <a:spcPts val="0"/>
        </a:spcAft>
        <a:buClrTx/>
        <a:buSzTx/>
        <a:buFont typeface="System Font Regular"/>
        <a:buChar char="•"/>
        <a:tabLst/>
        <a:defRPr sz="1200" kern="1200">
          <a:solidFill>
            <a:schemeClr val="tx1"/>
          </a:solidFill>
          <a:latin typeface="Oracle Sans Light" panose="020B0403020204020204" pitchFamily="34" charset="0"/>
          <a:ea typeface="+mn-ea"/>
          <a:cs typeface="Oracle Sans Light" panose="020B0403020204020204" pitchFamily="34" charset="0"/>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1280160" indent="-182880" algn="l" defTabSz="914400" rtl="0" eaLnBrk="1" latinLnBrk="0" hangingPunct="1">
        <a:lnSpc>
          <a:spcPct val="95000"/>
        </a:lnSpc>
        <a:spcBef>
          <a:spcPts val="400"/>
        </a:spcBef>
        <a:spcAft>
          <a:spcPts val="0"/>
        </a:spcAft>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1008">
          <p15:clr>
            <a:srgbClr val="F26B43"/>
          </p15:clr>
        </p15:guide>
        <p15:guide id="4" orient="horz" pos="3852">
          <p15:clr>
            <a:srgbClr val="F26B43"/>
          </p15:clr>
        </p15:guide>
        <p15:guide id="5" pos="480">
          <p15:clr>
            <a:srgbClr val="F26B43"/>
          </p15:clr>
        </p15:guide>
        <p15:guide id="6" orient="horz" pos="795">
          <p15:clr>
            <a:srgbClr val="F26B43"/>
          </p15:clr>
        </p15:guide>
        <p15:guide id="7" orient="horz" pos="590">
          <p15:clr>
            <a:srgbClr val="F26B43"/>
          </p15:clr>
        </p15:guide>
        <p15:guide id="8" pos="721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1" name="OTag">
            <a:extLst>
              <a:ext uri="{FF2B5EF4-FFF2-40B4-BE49-F238E27FC236}">
                <a16:creationId xmlns:a16="http://schemas.microsoft.com/office/drawing/2014/main" id="{DA16EBAD-93BE-4ACF-A78F-3C1CEDB86021}"/>
              </a:ext>
              <a:ext uri="{C183D7F6-B498-43B3-948B-1728B52AA6E4}">
                <adec:decorative xmlns:adec="http://schemas.microsoft.com/office/drawing/2017/decorative" val="1"/>
              </a:ext>
            </a:extLst>
          </p:cNvPr>
          <p:cNvPicPr>
            <a:picLocks noChangeAspect="1"/>
          </p:cNvPicPr>
          <p:nvPr userDrawn="1"/>
        </p:nvPicPr>
        <p:blipFill>
          <a:blip r:embed="rId64"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Title">
            <a:extLst>
              <a:ext uri="{FF2B5EF4-FFF2-40B4-BE49-F238E27FC236}">
                <a16:creationId xmlns:a16="http://schemas.microsoft.com/office/drawing/2014/main" id="{8A70F255-3C2A-4AC7-8935-184146E3B6D6}"/>
              </a:ext>
            </a:extLst>
          </p:cNvPr>
          <p:cNvSpPr>
            <a:spLocks noGrp="1"/>
          </p:cNvSpPr>
          <p:nvPr>
            <p:ph type="title"/>
          </p:nvPr>
        </p:nvSpPr>
        <p:spPr>
          <a:xfrm>
            <a:off x="768875" y="182403"/>
            <a:ext cx="10671048" cy="822960"/>
          </a:xfrm>
          <a:prstGeom prst="rect">
            <a:avLst/>
          </a:prstGeom>
        </p:spPr>
        <p:txBody>
          <a:bodyPr vert="horz" lIns="0" tIns="0" rIns="0" bIns="0" rtlCol="0" anchor="b">
            <a:noAutofit/>
          </a:bodyPr>
          <a:lstStyle/>
          <a:p>
            <a:pPr marL="0" lvl="0" indent="0">
              <a:spcBef>
                <a:spcPts val="1000"/>
              </a:spcBef>
              <a:buFont typeface="Arial" panose="020B0604020202020204" pitchFamily="34" charset="0"/>
            </a:pPr>
            <a:r>
              <a:rPr lang="en-US" dirty="0"/>
              <a:t>Title</a:t>
            </a:r>
          </a:p>
        </p:txBody>
      </p:sp>
      <p:sp>
        <p:nvSpPr>
          <p:cNvPr id="4" name="Text Field">
            <a:extLst>
              <a:ext uri="{FF2B5EF4-FFF2-40B4-BE49-F238E27FC236}">
                <a16:creationId xmlns:a16="http://schemas.microsoft.com/office/drawing/2014/main" id="{E46619B6-A626-4CDA-96E2-B94F4637C628}"/>
              </a:ext>
            </a:extLst>
          </p:cNvPr>
          <p:cNvSpPr>
            <a:spLocks noGrp="1"/>
          </p:cNvSpPr>
          <p:nvPr>
            <p:ph type="body" idx="1"/>
          </p:nvPr>
        </p:nvSpPr>
        <p:spPr>
          <a:xfrm>
            <a:off x="768875" y="1600200"/>
            <a:ext cx="10671048" cy="4514850"/>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08A3F6CD-49F4-D74B-8C7F-D6CA71EFB13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900">
                <a:solidFill>
                  <a:srgbClr val="8B8580"/>
                </a:solidFill>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8E003242-6B91-1949-A5CA-15BA57A045C9}"/>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900">
                <a:solidFill>
                  <a:srgbClr val="8B8580"/>
                </a:solidFill>
              </a:defRPr>
            </a:lvl1pPr>
          </a:lstStyle>
          <a:p>
            <a:r>
              <a:rPr lang="en-US" dirty="0"/>
              <a:t>Copyright © 2020, Oracle and/or its affiliates  |  Confidential: Internal/Restricted/Highly Restricted</a:t>
            </a:r>
          </a:p>
        </p:txBody>
      </p:sp>
      <p:sp>
        <p:nvSpPr>
          <p:cNvPr id="20" name="Date">
            <a:extLst>
              <a:ext uri="{FF2B5EF4-FFF2-40B4-BE49-F238E27FC236}">
                <a16:creationId xmlns:a16="http://schemas.microsoft.com/office/drawing/2014/main" id="{65BA88F5-EF53-415B-8446-19188BE675D3}"/>
              </a:ext>
            </a:extLst>
          </p:cNvPr>
          <p:cNvSpPr>
            <a:spLocks noGrp="1"/>
          </p:cNvSpPr>
          <p:nvPr>
            <p:ph type="dt" sz="half" idx="2"/>
          </p:nvPr>
        </p:nvSpPr>
        <p:spPr>
          <a:xfrm>
            <a:off x="6873138" y="6425604"/>
            <a:ext cx="2743200" cy="363500"/>
          </a:xfrm>
          <a:prstGeom prst="rect">
            <a:avLst/>
          </a:prstGeom>
        </p:spPr>
        <p:txBody>
          <a:bodyPr vert="horz" lIns="0" tIns="0" rIns="0" bIns="0" rtlCol="0" anchor="ctr"/>
          <a:lstStyle>
            <a:lvl1pPr>
              <a:defRPr lang="en-US" sz="900" smtClean="0">
                <a:solidFill>
                  <a:srgbClr val="8B8580"/>
                </a:solidFill>
              </a:defRPr>
            </a:lvl1pPr>
          </a:lstStyle>
          <a:p>
            <a:r>
              <a:rPr lang="en-US"/>
              <a:t>[Date]</a:t>
            </a:r>
            <a:endParaRPr lang="en-US" dirty="0"/>
          </a:p>
        </p:txBody>
      </p:sp>
      <p:sp>
        <p:nvSpPr>
          <p:cNvPr id="8" name="Rectangle 7">
            <a:extLst>
              <a:ext uri="{FF2B5EF4-FFF2-40B4-BE49-F238E27FC236}">
                <a16:creationId xmlns:a16="http://schemas.microsoft.com/office/drawing/2014/main" id="{48926051-BA09-42D6-A922-082E7B442514}"/>
              </a:ext>
            </a:extLst>
          </p:cNvPr>
          <p:cNvSpPr/>
          <p:nvPr userDrawn="1"/>
        </p:nvSpPr>
        <p:spPr>
          <a:xfrm>
            <a:off x="923544" y="12444"/>
            <a:ext cx="792480" cy="9235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DCD1791-7989-4E04-A775-D4BA1448FB19}"/>
              </a:ext>
            </a:extLst>
          </p:cNvPr>
          <p:cNvSpPr/>
          <p:nvPr userDrawn="1"/>
        </p:nvSpPr>
        <p:spPr>
          <a:xfrm>
            <a:off x="876300" y="0"/>
            <a:ext cx="552450" cy="10191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5972798"/>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 id="2147484074" r:id="rId12"/>
    <p:sldLayoutId id="2147484075" r:id="rId13"/>
    <p:sldLayoutId id="2147484076" r:id="rId14"/>
    <p:sldLayoutId id="2147484077" r:id="rId15"/>
    <p:sldLayoutId id="2147484078" r:id="rId16"/>
    <p:sldLayoutId id="2147484079" r:id="rId17"/>
    <p:sldLayoutId id="2147484080" r:id="rId18"/>
    <p:sldLayoutId id="2147484081" r:id="rId19"/>
    <p:sldLayoutId id="2147484082" r:id="rId20"/>
    <p:sldLayoutId id="2147484083" r:id="rId21"/>
    <p:sldLayoutId id="2147484084" r:id="rId22"/>
    <p:sldLayoutId id="2147484085" r:id="rId23"/>
    <p:sldLayoutId id="2147484086" r:id="rId24"/>
    <p:sldLayoutId id="2147484087" r:id="rId25"/>
    <p:sldLayoutId id="2147484088" r:id="rId26"/>
    <p:sldLayoutId id="2147484089" r:id="rId27"/>
    <p:sldLayoutId id="2147484090" r:id="rId28"/>
    <p:sldLayoutId id="2147484091" r:id="rId29"/>
    <p:sldLayoutId id="2147484092" r:id="rId30"/>
    <p:sldLayoutId id="2147484093" r:id="rId31"/>
    <p:sldLayoutId id="2147484094" r:id="rId32"/>
    <p:sldLayoutId id="2147484095" r:id="rId33"/>
    <p:sldLayoutId id="2147484096" r:id="rId34"/>
    <p:sldLayoutId id="2147484097" r:id="rId35"/>
    <p:sldLayoutId id="2147484098" r:id="rId36"/>
    <p:sldLayoutId id="2147484099" r:id="rId37"/>
    <p:sldLayoutId id="2147484100" r:id="rId38"/>
    <p:sldLayoutId id="2147484101" r:id="rId39"/>
    <p:sldLayoutId id="2147484102" r:id="rId40"/>
    <p:sldLayoutId id="2147484103" r:id="rId41"/>
    <p:sldLayoutId id="2147484104" r:id="rId42"/>
    <p:sldLayoutId id="2147484105" r:id="rId43"/>
    <p:sldLayoutId id="2147484106" r:id="rId44"/>
    <p:sldLayoutId id="2147484107" r:id="rId45"/>
    <p:sldLayoutId id="2147484108" r:id="rId46"/>
    <p:sldLayoutId id="2147484109" r:id="rId47"/>
    <p:sldLayoutId id="2147484110" r:id="rId48"/>
    <p:sldLayoutId id="2147484111" r:id="rId49"/>
    <p:sldLayoutId id="2147484112" r:id="rId50"/>
    <p:sldLayoutId id="2147484113" r:id="rId51"/>
    <p:sldLayoutId id="2147484114" r:id="rId52"/>
    <p:sldLayoutId id="2147484115" r:id="rId53"/>
    <p:sldLayoutId id="2147484116" r:id="rId54"/>
    <p:sldLayoutId id="2147484117" r:id="rId55"/>
    <p:sldLayoutId id="2147484118" r:id="rId56"/>
    <p:sldLayoutId id="2147484119" r:id="rId57"/>
    <p:sldLayoutId id="2147484120" r:id="rId58"/>
    <p:sldLayoutId id="2147484121" r:id="rId59"/>
    <p:sldLayoutId id="2147484122" r:id="rId60"/>
    <p:sldLayoutId id="2147484123" r:id="rId61"/>
    <p:sldLayoutId id="2147484124" r:id="rId6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5000"/>
        </a:lnSpc>
        <a:spcBef>
          <a:spcPct val="0"/>
        </a:spcBef>
        <a:buNone/>
        <a:defRPr lang="en-US" sz="2400" b="1" i="0" kern="1200" baseline="0" dirty="0">
          <a:solidFill>
            <a:schemeClr val="tx1"/>
          </a:solidFill>
          <a:latin typeface="+mn-lt"/>
          <a:ea typeface="+mn-ea"/>
          <a:cs typeface="+mj-cs"/>
        </a:defRPr>
      </a:lvl1pPr>
    </p:titleStyle>
    <p:body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800" b="0" i="0" kern="1200">
          <a:solidFill>
            <a:schemeClr val="tx1"/>
          </a:solidFill>
          <a:latin typeface="+mn-lt"/>
          <a:ea typeface="+mn-ea"/>
          <a:cs typeface="Oracle Sans" panose="020B0503020204020204" pitchFamily="34" charset="0"/>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800" b="0" i="0" kern="1200">
          <a:solidFill>
            <a:schemeClr val="tx1"/>
          </a:solidFill>
          <a:latin typeface="+mn-lt"/>
          <a:ea typeface="+mn-ea"/>
          <a:cs typeface="Oracle Sans" panose="020B0503020204020204" pitchFamily="34" charset="0"/>
        </a:defRPr>
      </a:lvl2pPr>
      <a:lvl3pPr marL="547688"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kern="1200">
          <a:solidFill>
            <a:schemeClr val="tx1"/>
          </a:solidFill>
          <a:latin typeface="Oracle Sans Light" panose="020B0403020204020204" pitchFamily="34" charset="0"/>
          <a:ea typeface="+mn-ea"/>
          <a:cs typeface="Oracle Sans Light" panose="020B0403020204020204" pitchFamily="34" charset="0"/>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400" kern="1200">
          <a:solidFill>
            <a:schemeClr val="tx1"/>
          </a:solidFill>
          <a:latin typeface="Oracle Sans Light" panose="020B0403020204020204" pitchFamily="34" charset="0"/>
          <a:ea typeface="+mn-ea"/>
          <a:cs typeface="Oracle Sans Light" panose="020B0403020204020204" pitchFamily="34" charset="0"/>
        </a:defRPr>
      </a:lvl4pPr>
      <a:lvl5pPr marL="914400" marR="0" indent="-182880" algn="l" defTabSz="914400" rtl="0" eaLnBrk="1" fontAlgn="auto" latinLnBrk="0" hangingPunct="1">
        <a:lnSpc>
          <a:spcPct val="95000"/>
        </a:lnSpc>
        <a:spcBef>
          <a:spcPts val="400"/>
        </a:spcBef>
        <a:spcAft>
          <a:spcPts val="0"/>
        </a:spcAft>
        <a:buClrTx/>
        <a:buSzTx/>
        <a:buFont typeface="System Font Regular"/>
        <a:buChar char="•"/>
        <a:tabLst/>
        <a:defRPr sz="1200" kern="1200">
          <a:solidFill>
            <a:schemeClr val="tx1"/>
          </a:solidFill>
          <a:latin typeface="Oracle Sans Light" panose="020B0403020204020204" pitchFamily="34" charset="0"/>
          <a:ea typeface="+mn-ea"/>
          <a:cs typeface="Oracle Sans Light" panose="020B0403020204020204" pitchFamily="34" charset="0"/>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1280160" indent="-182880" algn="l" defTabSz="914400" rtl="0" eaLnBrk="1" latinLnBrk="0" hangingPunct="1">
        <a:lnSpc>
          <a:spcPct val="95000"/>
        </a:lnSpc>
        <a:spcBef>
          <a:spcPts val="400"/>
        </a:spcBef>
        <a:spcAft>
          <a:spcPts val="0"/>
        </a:spcAft>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1008">
          <p15:clr>
            <a:srgbClr val="F26B43"/>
          </p15:clr>
        </p15:guide>
        <p15:guide id="4" orient="horz" pos="3852">
          <p15:clr>
            <a:srgbClr val="F26B43"/>
          </p15:clr>
        </p15:guide>
        <p15:guide id="5" pos="480">
          <p15:clr>
            <a:srgbClr val="F26B43"/>
          </p15:clr>
        </p15:guide>
        <p15:guide id="6" orient="horz" pos="795">
          <p15:clr>
            <a:srgbClr val="F26B43"/>
          </p15:clr>
        </p15:guide>
        <p15:guide id="7" orient="horz" pos="590">
          <p15:clr>
            <a:srgbClr val="F26B43"/>
          </p15:clr>
        </p15:guide>
        <p15:guide id="8" pos="721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1" name="OTag">
            <a:extLst>
              <a:ext uri="{FF2B5EF4-FFF2-40B4-BE49-F238E27FC236}">
                <a16:creationId xmlns:a16="http://schemas.microsoft.com/office/drawing/2014/main" id="{DA16EBAD-93BE-4ACF-A78F-3C1CEDB86021}"/>
              </a:ext>
              <a:ext uri="{C183D7F6-B498-43B3-948B-1728B52AA6E4}">
                <adec:decorative xmlns:adec="http://schemas.microsoft.com/office/drawing/2017/decorative" val="1"/>
              </a:ext>
            </a:extLst>
          </p:cNvPr>
          <p:cNvPicPr>
            <a:picLocks noChangeAspect="1"/>
          </p:cNvPicPr>
          <p:nvPr userDrawn="1"/>
        </p:nvPicPr>
        <p:blipFill>
          <a:blip r:embed="rId7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9" name="Abstract Pattern Strip">
            <a:extLst>
              <a:ext uri="{FF2B5EF4-FFF2-40B4-BE49-F238E27FC236}">
                <a16:creationId xmlns:a16="http://schemas.microsoft.com/office/drawing/2014/main" id="{05515E47-3B1B-446D-A503-3B4EB057715F}"/>
              </a:ext>
              <a:ext uri="{C183D7F6-B498-43B3-948B-1728B52AA6E4}">
                <adec:decorative xmlns:adec="http://schemas.microsoft.com/office/drawing/2017/decorative" val="1"/>
              </a:ext>
            </a:extLst>
          </p:cNvPr>
          <p:cNvPicPr>
            <a:picLocks noChangeAspect="1"/>
          </p:cNvPicPr>
          <p:nvPr userDrawn="1"/>
        </p:nvPicPr>
        <p:blipFill>
          <a:blip r:embed="rId74"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cxnSp>
        <p:nvCxnSpPr>
          <p:cNvPr id="9" name="Accent Mark">
            <a:extLst>
              <a:ext uri="{FF2B5EF4-FFF2-40B4-BE49-F238E27FC236}">
                <a16:creationId xmlns:a16="http://schemas.microsoft.com/office/drawing/2014/main" id="{141F41DE-E7B5-4A9E-A9A0-2D72DA029A3A}"/>
              </a:ext>
              <a:ext uri="{C183D7F6-B498-43B3-948B-1728B52AA6E4}">
                <adec:decorative xmlns:adec="http://schemas.microsoft.com/office/drawing/2017/decorative" val="1"/>
              </a:ext>
            </a:extLst>
          </p:cNvPr>
          <p:cNvCxnSpPr>
            <a:cxnSpLocks/>
          </p:cNvCxnSpPr>
          <p:nvPr userDrawn="1"/>
        </p:nvCxnSpPr>
        <p:spPr>
          <a:xfrm flipH="1">
            <a:off x="768095" y="1545863"/>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8A70F255-3C2A-4AC7-8935-184146E3B6D6}"/>
              </a:ext>
            </a:extLst>
          </p:cNvPr>
          <p:cNvSpPr>
            <a:spLocks noGrp="1"/>
          </p:cNvSpPr>
          <p:nvPr>
            <p:ph type="title"/>
          </p:nvPr>
        </p:nvSpPr>
        <p:spPr>
          <a:xfrm>
            <a:off x="768875" y="508000"/>
            <a:ext cx="10671048" cy="822960"/>
          </a:xfrm>
          <a:prstGeom prst="rect">
            <a:avLst/>
          </a:prstGeom>
        </p:spPr>
        <p:txBody>
          <a:bodyPr vert="horz" lIns="0" tIns="0" rIns="0" bIns="0" rtlCol="0" anchor="b">
            <a:noAutofit/>
          </a:bodyPr>
          <a:lstStyle/>
          <a:p>
            <a:pPr marL="0" lvl="0" indent="0">
              <a:spcBef>
                <a:spcPts val="1000"/>
              </a:spcBef>
              <a:buFont typeface="Arial" panose="020B0604020202020204" pitchFamily="34" charset="0"/>
            </a:pPr>
            <a:r>
              <a:rPr lang="en-US" dirty="0"/>
              <a:t>Title</a:t>
            </a:r>
          </a:p>
        </p:txBody>
      </p:sp>
      <p:sp>
        <p:nvSpPr>
          <p:cNvPr id="4" name="Text Field">
            <a:extLst>
              <a:ext uri="{FF2B5EF4-FFF2-40B4-BE49-F238E27FC236}">
                <a16:creationId xmlns:a16="http://schemas.microsoft.com/office/drawing/2014/main" id="{E46619B6-A626-4CDA-96E2-B94F4637C628}"/>
              </a:ext>
            </a:extLst>
          </p:cNvPr>
          <p:cNvSpPr>
            <a:spLocks noGrp="1"/>
          </p:cNvSpPr>
          <p:nvPr>
            <p:ph type="body" idx="1"/>
          </p:nvPr>
        </p:nvSpPr>
        <p:spPr>
          <a:xfrm>
            <a:off x="768875" y="1830234"/>
            <a:ext cx="10671048" cy="4276880"/>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08A3F6CD-49F4-D74B-8C7F-D6CA71EFB13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8E003242-6B91-1949-A5CA-15BA57A045C9}"/>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  |  Confidential: Internal</a:t>
            </a:r>
          </a:p>
        </p:txBody>
      </p:sp>
      <p:sp>
        <p:nvSpPr>
          <p:cNvPr id="20" name="Date">
            <a:extLst>
              <a:ext uri="{FF2B5EF4-FFF2-40B4-BE49-F238E27FC236}">
                <a16:creationId xmlns:a16="http://schemas.microsoft.com/office/drawing/2014/main" id="{65BA88F5-EF53-415B-8446-19188BE675D3}"/>
              </a:ext>
            </a:extLst>
          </p:cNvPr>
          <p:cNvSpPr>
            <a:spLocks noGrp="1"/>
          </p:cNvSpPr>
          <p:nvPr>
            <p:ph type="dt" sz="half" idx="2"/>
          </p:nvPr>
        </p:nvSpPr>
        <p:spPr>
          <a:xfrm>
            <a:off x="6873138" y="6425604"/>
            <a:ext cx="2743200" cy="363500"/>
          </a:xfrm>
          <a:prstGeom prst="rect">
            <a:avLst/>
          </a:prstGeom>
        </p:spPr>
        <p:txBody>
          <a:bodyPr vert="horz" lIns="0" tIns="0" rIns="0" bIns="0" rtlCol="0" anchor="ctr"/>
          <a:lstStyle>
            <a:lvl1pPr>
              <a:defRPr lang="en-US" sz="1000" smtClean="0">
                <a:solidFill>
                  <a:srgbClr val="8B8580"/>
                </a:solidFill>
              </a:defRPr>
            </a:lvl1pPr>
          </a:lstStyle>
          <a:p>
            <a:r>
              <a:rPr lang="en-US" dirty="0"/>
              <a:t>June 2020</a:t>
            </a:r>
          </a:p>
        </p:txBody>
      </p:sp>
    </p:spTree>
    <p:extLst>
      <p:ext uri="{BB962C8B-B14F-4D97-AF65-F5344CB8AC3E}">
        <p14:creationId xmlns:p14="http://schemas.microsoft.com/office/powerpoint/2010/main" val="4197168754"/>
      </p:ext>
    </p:extLst>
  </p:cSld>
  <p:clrMap bg1="lt1" tx1="dk1" bg2="lt2" tx2="dk2" accent1="accent1" accent2="accent2" accent3="accent3" accent4="accent4" accent5="accent5" accent6="accent6" hlink="hlink" folHlink="folHlink"/>
  <p:sldLayoutIdLst>
    <p:sldLayoutId id="2147484126"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 id="2147484138" r:id="rId13"/>
    <p:sldLayoutId id="2147484139" r:id="rId14"/>
    <p:sldLayoutId id="2147484140" r:id="rId15"/>
    <p:sldLayoutId id="2147484141" r:id="rId16"/>
    <p:sldLayoutId id="2147484142" r:id="rId17"/>
    <p:sldLayoutId id="2147484143" r:id="rId18"/>
    <p:sldLayoutId id="2147484144" r:id="rId19"/>
    <p:sldLayoutId id="2147484145" r:id="rId20"/>
    <p:sldLayoutId id="2147484146" r:id="rId21"/>
    <p:sldLayoutId id="2147484147" r:id="rId22"/>
    <p:sldLayoutId id="2147484148" r:id="rId23"/>
    <p:sldLayoutId id="2147484149" r:id="rId24"/>
    <p:sldLayoutId id="2147484150" r:id="rId25"/>
    <p:sldLayoutId id="2147484151" r:id="rId26"/>
    <p:sldLayoutId id="2147484152" r:id="rId27"/>
    <p:sldLayoutId id="2147484153" r:id="rId28"/>
    <p:sldLayoutId id="2147484154" r:id="rId29"/>
    <p:sldLayoutId id="2147484155" r:id="rId30"/>
    <p:sldLayoutId id="2147484156" r:id="rId31"/>
    <p:sldLayoutId id="2147484157" r:id="rId32"/>
    <p:sldLayoutId id="2147484158" r:id="rId33"/>
    <p:sldLayoutId id="2147484159" r:id="rId34"/>
    <p:sldLayoutId id="2147484160" r:id="rId35"/>
    <p:sldLayoutId id="2147484161" r:id="rId36"/>
    <p:sldLayoutId id="2147484162" r:id="rId37"/>
    <p:sldLayoutId id="2147484163" r:id="rId38"/>
    <p:sldLayoutId id="2147484164" r:id="rId39"/>
    <p:sldLayoutId id="2147484165" r:id="rId40"/>
    <p:sldLayoutId id="2147484166" r:id="rId41"/>
    <p:sldLayoutId id="2147484167" r:id="rId42"/>
    <p:sldLayoutId id="2147484168" r:id="rId43"/>
    <p:sldLayoutId id="2147484169" r:id="rId44"/>
    <p:sldLayoutId id="2147484170" r:id="rId45"/>
    <p:sldLayoutId id="2147484171" r:id="rId46"/>
    <p:sldLayoutId id="2147484172" r:id="rId47"/>
    <p:sldLayoutId id="2147484173" r:id="rId48"/>
    <p:sldLayoutId id="2147484174" r:id="rId49"/>
    <p:sldLayoutId id="2147484175" r:id="rId50"/>
    <p:sldLayoutId id="2147484176" r:id="rId51"/>
    <p:sldLayoutId id="2147484177" r:id="rId52"/>
    <p:sldLayoutId id="2147484178" r:id="rId53"/>
    <p:sldLayoutId id="2147484179" r:id="rId54"/>
    <p:sldLayoutId id="2147484180" r:id="rId55"/>
    <p:sldLayoutId id="2147484181" r:id="rId56"/>
    <p:sldLayoutId id="2147484182" r:id="rId57"/>
    <p:sldLayoutId id="2147484183" r:id="rId58"/>
    <p:sldLayoutId id="2147484184" r:id="rId59"/>
    <p:sldLayoutId id="2147484185" r:id="rId60"/>
    <p:sldLayoutId id="2147484186" r:id="rId61"/>
    <p:sldLayoutId id="2147484187" r:id="rId62"/>
    <p:sldLayoutId id="2147484188" r:id="rId63"/>
    <p:sldLayoutId id="2147484189" r:id="rId64"/>
    <p:sldLayoutId id="2147484190" r:id="rId65"/>
    <p:sldLayoutId id="2147484191" r:id="rId66"/>
    <p:sldLayoutId id="2147484192" r:id="rId67"/>
    <p:sldLayoutId id="2147484193" r:id="rId68"/>
    <p:sldLayoutId id="2147484194" r:id="rId69"/>
    <p:sldLayoutId id="2147484195" r:id="rId70"/>
    <p:sldLayoutId id="2147484196" r:id="rId7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5000"/>
        </a:lnSpc>
        <a:spcBef>
          <a:spcPct val="0"/>
        </a:spcBef>
        <a:buNone/>
        <a:defRPr lang="en-US" sz="2400" b="1" i="0" kern="1200" baseline="0" dirty="0">
          <a:solidFill>
            <a:schemeClr val="tx1"/>
          </a:solidFill>
          <a:latin typeface="+mn-lt"/>
          <a:ea typeface="+mn-ea"/>
          <a:cs typeface="+mj-cs"/>
        </a:defRPr>
      </a:lvl1pPr>
    </p:titleStyle>
    <p:body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800" b="0" i="0" kern="1200">
          <a:solidFill>
            <a:schemeClr val="tx1"/>
          </a:solidFill>
          <a:latin typeface="+mn-lt"/>
          <a:ea typeface="+mn-ea"/>
          <a:cs typeface="Oracle Sans" panose="020B0503020204020204" pitchFamily="34" charset="0"/>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800" b="0" i="0" kern="1200">
          <a:solidFill>
            <a:schemeClr val="tx1"/>
          </a:solidFill>
          <a:latin typeface="+mn-lt"/>
          <a:ea typeface="+mn-ea"/>
          <a:cs typeface="Oracle Sans" panose="020B0503020204020204" pitchFamily="34" charset="0"/>
        </a:defRPr>
      </a:lvl2pPr>
      <a:lvl3pPr marL="731520" marR="0" indent="-182880" algn="l" defTabSz="914400" rtl="0" eaLnBrk="1" fontAlgn="auto" latinLnBrk="0" hangingPunct="1">
        <a:lnSpc>
          <a:spcPct val="95000"/>
        </a:lnSpc>
        <a:spcBef>
          <a:spcPts val="400"/>
        </a:spcBef>
        <a:spcAft>
          <a:spcPts val="0"/>
        </a:spcAft>
        <a:buClrTx/>
        <a:buSzPct val="120000"/>
        <a:buFont typeface="System Font Regular"/>
        <a:buChar char="-"/>
        <a:tabLst/>
        <a:defRPr sz="1600" kern="1200">
          <a:solidFill>
            <a:schemeClr val="tx1"/>
          </a:solidFill>
          <a:latin typeface="Oracle Sans Light" panose="020B0403020204020204" pitchFamily="34" charset="0"/>
          <a:ea typeface="+mn-ea"/>
          <a:cs typeface="Oracle Sans Light" panose="020B0403020204020204" pitchFamily="34" charset="0"/>
        </a:defRPr>
      </a:lvl3pPr>
      <a:lvl4pPr marL="1097280" marR="0" indent="-182880" algn="l" defTabSz="914400" rtl="0" eaLnBrk="1" fontAlgn="auto" latinLnBrk="0" hangingPunct="1">
        <a:lnSpc>
          <a:spcPct val="95000"/>
        </a:lnSpc>
        <a:spcBef>
          <a:spcPts val="400"/>
        </a:spcBef>
        <a:spcAft>
          <a:spcPts val="0"/>
        </a:spcAft>
        <a:buClrTx/>
        <a:buSzPct val="100000"/>
        <a:buFont typeface="System Font Regular"/>
        <a:buChar char="◦"/>
        <a:tabLst/>
        <a:defRPr sz="1400" kern="1200">
          <a:solidFill>
            <a:schemeClr val="tx1"/>
          </a:solidFill>
          <a:latin typeface="Oracle Sans Light" panose="020B0403020204020204" pitchFamily="34" charset="0"/>
          <a:ea typeface="+mn-ea"/>
          <a:cs typeface="Oracle Sans Light" panose="020B0403020204020204" pitchFamily="34" charset="0"/>
        </a:defRPr>
      </a:lvl4pPr>
      <a:lvl5pPr marL="1463040" marR="0" indent="-182880" algn="l" defTabSz="914400" rtl="0" eaLnBrk="1" fontAlgn="auto" latinLnBrk="0" hangingPunct="1">
        <a:lnSpc>
          <a:spcPct val="95000"/>
        </a:lnSpc>
        <a:spcBef>
          <a:spcPts val="400"/>
        </a:spcBef>
        <a:spcAft>
          <a:spcPts val="0"/>
        </a:spcAft>
        <a:buClrTx/>
        <a:buSzTx/>
        <a:buFont typeface="System Font Regular"/>
        <a:buChar char="•"/>
        <a:tabLst/>
        <a:defRPr sz="1200" kern="1200">
          <a:solidFill>
            <a:schemeClr val="tx1"/>
          </a:solidFill>
          <a:latin typeface="Oracle Sans Light" panose="020B0403020204020204" pitchFamily="34" charset="0"/>
          <a:ea typeface="+mn-ea"/>
          <a:cs typeface="Oracle Sans Light" panose="020B0403020204020204" pitchFamily="34" charset="0"/>
        </a:defRPr>
      </a:lvl5pPr>
      <a:lvl6pPr marL="1828800" indent="-182880" algn="l" defTabSz="914400" rtl="0" eaLnBrk="1" latinLnBrk="0" hangingPunct="1">
        <a:lnSpc>
          <a:spcPct val="95000"/>
        </a:lnSpc>
        <a:spcBef>
          <a:spcPts val="400"/>
        </a:spcBef>
        <a:spcAft>
          <a:spcPts val="0"/>
        </a:spcAft>
        <a:buSzPct val="120000"/>
        <a:buFont typeface="System Font Regular"/>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2194560" indent="-182880" algn="l" defTabSz="914400" rtl="0" eaLnBrk="1" latinLnBrk="0" hangingPunct="1">
        <a:lnSpc>
          <a:spcPct val="95000"/>
        </a:lnSpc>
        <a:spcBef>
          <a:spcPts val="400"/>
        </a:spcBef>
        <a:spcAft>
          <a:spcPts val="0"/>
        </a:spcAft>
        <a:buFont typeface="System Font Regular"/>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1152">
          <p15:clr>
            <a:srgbClr val="F26B43"/>
          </p15:clr>
        </p15:guide>
        <p15:guide id="4" orient="horz" pos="3852">
          <p15:clr>
            <a:srgbClr val="F26B43"/>
          </p15:clr>
        </p15:guide>
        <p15:guide id="5" pos="480">
          <p15:clr>
            <a:srgbClr val="F26B43"/>
          </p15:clr>
        </p15:guide>
        <p15:guide id="6" orient="horz" pos="795">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1" name="OTag">
            <a:extLst>
              <a:ext uri="{FF2B5EF4-FFF2-40B4-BE49-F238E27FC236}">
                <a16:creationId xmlns:a16="http://schemas.microsoft.com/office/drawing/2014/main" id="{DA16EBAD-93BE-4ACF-A78F-3C1CEDB86021}"/>
              </a:ext>
              <a:ext uri="{C183D7F6-B498-43B3-948B-1728B52AA6E4}">
                <adec:decorative xmlns:adec="http://schemas.microsoft.com/office/drawing/2017/decorative" val="1"/>
              </a:ext>
            </a:extLst>
          </p:cNvPr>
          <p:cNvPicPr>
            <a:picLocks noChangeAspect="1"/>
          </p:cNvPicPr>
          <p:nvPr userDrawn="1"/>
        </p:nvPicPr>
        <p:blipFill>
          <a:blip r:embed="rId118"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pic>
        <p:nvPicPr>
          <p:cNvPr id="19" name="Abstract Pattern Strip">
            <a:extLst>
              <a:ext uri="{FF2B5EF4-FFF2-40B4-BE49-F238E27FC236}">
                <a16:creationId xmlns:a16="http://schemas.microsoft.com/office/drawing/2014/main" id="{05515E47-3B1B-446D-A503-3B4EB057715F}"/>
              </a:ext>
              <a:ext uri="{C183D7F6-B498-43B3-948B-1728B52AA6E4}">
                <adec:decorative xmlns:adec="http://schemas.microsoft.com/office/drawing/2017/decorative" val="1"/>
              </a:ext>
            </a:extLst>
          </p:cNvPr>
          <p:cNvPicPr>
            <a:picLocks noChangeAspect="1"/>
          </p:cNvPicPr>
          <p:nvPr userDrawn="1"/>
        </p:nvPicPr>
        <p:blipFill>
          <a:blip r:embed="rId119" cstate="email">
            <a:extLst>
              <a:ext uri="{28A0092B-C50C-407E-A947-70E740481C1C}">
                <a14:useLocalDpi xmlns:a14="http://schemas.microsoft.com/office/drawing/2010/main"/>
              </a:ext>
            </a:extLst>
          </a:blip>
          <a:stretch>
            <a:fillRect/>
          </a:stretch>
        </p:blipFill>
        <p:spPr>
          <a:xfrm>
            <a:off x="0" y="0"/>
            <a:ext cx="12192000" cy="254000"/>
          </a:xfrm>
          <a:prstGeom prst="rect">
            <a:avLst/>
          </a:prstGeom>
        </p:spPr>
      </p:pic>
      <p:cxnSp>
        <p:nvCxnSpPr>
          <p:cNvPr id="9" name="Accent Mark">
            <a:extLst>
              <a:ext uri="{FF2B5EF4-FFF2-40B4-BE49-F238E27FC236}">
                <a16:creationId xmlns:a16="http://schemas.microsoft.com/office/drawing/2014/main" id="{141F41DE-E7B5-4A9E-A9A0-2D72DA029A3A}"/>
              </a:ext>
              <a:ext uri="{C183D7F6-B498-43B3-948B-1728B52AA6E4}">
                <adec:decorative xmlns:adec="http://schemas.microsoft.com/office/drawing/2017/decorative" val="1"/>
              </a:ext>
            </a:extLst>
          </p:cNvPr>
          <p:cNvCxnSpPr>
            <a:cxnSpLocks/>
          </p:cNvCxnSpPr>
          <p:nvPr userDrawn="1"/>
        </p:nvCxnSpPr>
        <p:spPr>
          <a:xfrm flipH="1">
            <a:off x="768095" y="1545863"/>
            <a:ext cx="228600" cy="0"/>
          </a:xfrm>
          <a:prstGeom prst="line">
            <a:avLst/>
          </a:prstGeom>
          <a:ln w="38100" cap="flat">
            <a:solidFill>
              <a:srgbClr val="FACD62"/>
            </a:solidFill>
            <a:prstDash val="soli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8A70F255-3C2A-4AC7-8935-184146E3B6D6}"/>
              </a:ext>
            </a:extLst>
          </p:cNvPr>
          <p:cNvSpPr>
            <a:spLocks noGrp="1"/>
          </p:cNvSpPr>
          <p:nvPr>
            <p:ph type="title"/>
          </p:nvPr>
        </p:nvSpPr>
        <p:spPr>
          <a:xfrm>
            <a:off x="768875" y="508000"/>
            <a:ext cx="10671048" cy="822960"/>
          </a:xfrm>
          <a:prstGeom prst="rect">
            <a:avLst/>
          </a:prstGeom>
        </p:spPr>
        <p:txBody>
          <a:bodyPr vert="horz" lIns="0" tIns="0" rIns="0" bIns="0" rtlCol="0" anchor="b">
            <a:noAutofit/>
          </a:bodyPr>
          <a:lstStyle/>
          <a:p>
            <a:pPr marL="0" lvl="0" indent="0">
              <a:spcBef>
                <a:spcPts val="1000"/>
              </a:spcBef>
              <a:buFont typeface="Arial" panose="020B0604020202020204" pitchFamily="34" charset="0"/>
            </a:pPr>
            <a:r>
              <a:rPr lang="en-US" dirty="0"/>
              <a:t>Title</a:t>
            </a:r>
          </a:p>
        </p:txBody>
      </p:sp>
      <p:sp>
        <p:nvSpPr>
          <p:cNvPr id="4" name="Text Field">
            <a:extLst>
              <a:ext uri="{FF2B5EF4-FFF2-40B4-BE49-F238E27FC236}">
                <a16:creationId xmlns:a16="http://schemas.microsoft.com/office/drawing/2014/main" id="{E46619B6-A626-4CDA-96E2-B94F4637C628}"/>
              </a:ext>
            </a:extLst>
          </p:cNvPr>
          <p:cNvSpPr>
            <a:spLocks noGrp="1"/>
          </p:cNvSpPr>
          <p:nvPr>
            <p:ph type="body" idx="1"/>
          </p:nvPr>
        </p:nvSpPr>
        <p:spPr>
          <a:xfrm>
            <a:off x="768875" y="1830234"/>
            <a:ext cx="10671048" cy="4276880"/>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08A3F6CD-49F4-D74B-8C7F-D6CA71EFB13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1000">
                <a:solidFill>
                  <a:srgbClr val="8B8580"/>
                </a:solidFill>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8E003242-6B91-1949-A5CA-15BA57A045C9}"/>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1000">
                <a:solidFill>
                  <a:srgbClr val="8B8580"/>
                </a:solidFill>
              </a:defRPr>
            </a:lvl1pPr>
          </a:lstStyle>
          <a:p>
            <a:r>
              <a:rPr lang="en-US" dirty="0"/>
              <a:t>Copyright © 2020, Oracle and/or its affiliates</a:t>
            </a:r>
          </a:p>
        </p:txBody>
      </p:sp>
      <p:sp>
        <p:nvSpPr>
          <p:cNvPr id="20" name="Date">
            <a:extLst>
              <a:ext uri="{FF2B5EF4-FFF2-40B4-BE49-F238E27FC236}">
                <a16:creationId xmlns:a16="http://schemas.microsoft.com/office/drawing/2014/main" id="{65BA88F5-EF53-415B-8446-19188BE675D3}"/>
              </a:ext>
            </a:extLst>
          </p:cNvPr>
          <p:cNvSpPr>
            <a:spLocks noGrp="1"/>
          </p:cNvSpPr>
          <p:nvPr>
            <p:ph type="dt" sz="half" idx="2"/>
          </p:nvPr>
        </p:nvSpPr>
        <p:spPr>
          <a:xfrm>
            <a:off x="6873138" y="6425604"/>
            <a:ext cx="2743200" cy="363500"/>
          </a:xfrm>
          <a:prstGeom prst="rect">
            <a:avLst/>
          </a:prstGeom>
        </p:spPr>
        <p:txBody>
          <a:bodyPr vert="horz" lIns="0" tIns="0" rIns="0" bIns="0" rtlCol="0" anchor="ctr"/>
          <a:lstStyle>
            <a:lvl1pPr>
              <a:defRPr lang="en-US" sz="1000" smtClean="0">
                <a:solidFill>
                  <a:srgbClr val="8B8580"/>
                </a:solidFill>
              </a:defRPr>
            </a:lvl1pPr>
          </a:lstStyle>
          <a:p>
            <a:endParaRPr lang="en-US" dirty="0"/>
          </a:p>
        </p:txBody>
      </p:sp>
    </p:spTree>
    <p:extLst>
      <p:ext uri="{BB962C8B-B14F-4D97-AF65-F5344CB8AC3E}">
        <p14:creationId xmlns:p14="http://schemas.microsoft.com/office/powerpoint/2010/main" val="3753672857"/>
      </p:ext>
    </p:extLst>
  </p:cSld>
  <p:clrMap bg1="lt1" tx1="dk1" bg2="lt2" tx2="dk2" accent1="accent1" accent2="accent2" accent3="accent3" accent4="accent4" accent5="accent5" accent6="accent6" hlink="hlink" folHlink="folHlink"/>
  <p:sldLayoutIdLst>
    <p:sldLayoutId id="2147484198" r:id="rId1"/>
    <p:sldLayoutId id="2147484199" r:id="rId2"/>
    <p:sldLayoutId id="2147484200" r:id="rId3"/>
    <p:sldLayoutId id="2147484201" r:id="rId4"/>
    <p:sldLayoutId id="2147484202" r:id="rId5"/>
    <p:sldLayoutId id="2147484203" r:id="rId6"/>
    <p:sldLayoutId id="2147484204" r:id="rId7"/>
    <p:sldLayoutId id="2147484205" r:id="rId8"/>
    <p:sldLayoutId id="2147484206" r:id="rId9"/>
    <p:sldLayoutId id="2147484207" r:id="rId10"/>
    <p:sldLayoutId id="2147484208" r:id="rId11"/>
    <p:sldLayoutId id="2147484209" r:id="rId12"/>
    <p:sldLayoutId id="2147484210" r:id="rId13"/>
    <p:sldLayoutId id="2147484211" r:id="rId14"/>
    <p:sldLayoutId id="2147484212" r:id="rId15"/>
    <p:sldLayoutId id="2147484213" r:id="rId16"/>
    <p:sldLayoutId id="2147484214" r:id="rId17"/>
    <p:sldLayoutId id="2147484215" r:id="rId18"/>
    <p:sldLayoutId id="2147484216" r:id="rId19"/>
    <p:sldLayoutId id="2147484217" r:id="rId20"/>
    <p:sldLayoutId id="2147484218" r:id="rId21"/>
    <p:sldLayoutId id="2147484219" r:id="rId22"/>
    <p:sldLayoutId id="2147484220" r:id="rId23"/>
    <p:sldLayoutId id="2147484221" r:id="rId24"/>
    <p:sldLayoutId id="2147484222" r:id="rId25"/>
    <p:sldLayoutId id="2147484223" r:id="rId26"/>
    <p:sldLayoutId id="2147484224" r:id="rId27"/>
    <p:sldLayoutId id="2147484225" r:id="rId28"/>
    <p:sldLayoutId id="2147484226" r:id="rId29"/>
    <p:sldLayoutId id="2147484227" r:id="rId30"/>
    <p:sldLayoutId id="2147484228" r:id="rId31"/>
    <p:sldLayoutId id="2147484229" r:id="rId32"/>
    <p:sldLayoutId id="2147484230" r:id="rId33"/>
    <p:sldLayoutId id="2147484231" r:id="rId34"/>
    <p:sldLayoutId id="2147484232" r:id="rId35"/>
    <p:sldLayoutId id="2147484233" r:id="rId36"/>
    <p:sldLayoutId id="2147484234" r:id="rId37"/>
    <p:sldLayoutId id="2147484235" r:id="rId38"/>
    <p:sldLayoutId id="2147484236" r:id="rId39"/>
    <p:sldLayoutId id="2147484237" r:id="rId40"/>
    <p:sldLayoutId id="2147484238" r:id="rId41"/>
    <p:sldLayoutId id="2147484239" r:id="rId42"/>
    <p:sldLayoutId id="2147484240" r:id="rId43"/>
    <p:sldLayoutId id="2147484241" r:id="rId44"/>
    <p:sldLayoutId id="2147484242" r:id="rId45"/>
    <p:sldLayoutId id="2147484243" r:id="rId46"/>
    <p:sldLayoutId id="2147484244" r:id="rId47"/>
    <p:sldLayoutId id="2147484245" r:id="rId48"/>
    <p:sldLayoutId id="2147484246" r:id="rId49"/>
    <p:sldLayoutId id="2147484247" r:id="rId50"/>
    <p:sldLayoutId id="2147484248" r:id="rId51"/>
    <p:sldLayoutId id="2147484249" r:id="rId52"/>
    <p:sldLayoutId id="2147484250" r:id="rId53"/>
    <p:sldLayoutId id="2147484251" r:id="rId54"/>
    <p:sldLayoutId id="2147484252" r:id="rId55"/>
    <p:sldLayoutId id="2147484253" r:id="rId56"/>
    <p:sldLayoutId id="2147484254" r:id="rId57"/>
    <p:sldLayoutId id="2147484255" r:id="rId58"/>
    <p:sldLayoutId id="2147484256" r:id="rId59"/>
    <p:sldLayoutId id="2147484257" r:id="rId60"/>
    <p:sldLayoutId id="2147484258" r:id="rId61"/>
    <p:sldLayoutId id="2147484259" r:id="rId62"/>
    <p:sldLayoutId id="2147484260" r:id="rId63"/>
    <p:sldLayoutId id="2147484261" r:id="rId64"/>
    <p:sldLayoutId id="2147484262" r:id="rId65"/>
    <p:sldLayoutId id="2147484263" r:id="rId66"/>
    <p:sldLayoutId id="2147484264" r:id="rId67"/>
    <p:sldLayoutId id="2147484265" r:id="rId68"/>
    <p:sldLayoutId id="2147484266" r:id="rId69"/>
    <p:sldLayoutId id="2147484267" r:id="rId70"/>
    <p:sldLayoutId id="2147484268" r:id="rId71"/>
    <p:sldLayoutId id="2147484269" r:id="rId72"/>
    <p:sldLayoutId id="2147484270" r:id="rId73"/>
    <p:sldLayoutId id="2147484271" r:id="rId74"/>
    <p:sldLayoutId id="2147484272" r:id="rId75"/>
    <p:sldLayoutId id="2147484273" r:id="rId76"/>
    <p:sldLayoutId id="2147484274" r:id="rId77"/>
    <p:sldLayoutId id="2147484275" r:id="rId78"/>
    <p:sldLayoutId id="2147484276" r:id="rId79"/>
    <p:sldLayoutId id="2147484277" r:id="rId80"/>
    <p:sldLayoutId id="2147484278" r:id="rId81"/>
    <p:sldLayoutId id="2147484279" r:id="rId82"/>
    <p:sldLayoutId id="2147484280" r:id="rId83"/>
    <p:sldLayoutId id="2147484281" r:id="rId84"/>
    <p:sldLayoutId id="2147484282" r:id="rId85"/>
    <p:sldLayoutId id="2147484283" r:id="rId86"/>
    <p:sldLayoutId id="2147484284" r:id="rId87"/>
    <p:sldLayoutId id="2147484285" r:id="rId88"/>
    <p:sldLayoutId id="2147484286" r:id="rId89"/>
    <p:sldLayoutId id="2147484287" r:id="rId90"/>
    <p:sldLayoutId id="2147484288" r:id="rId91"/>
    <p:sldLayoutId id="2147484289" r:id="rId92"/>
    <p:sldLayoutId id="2147484290" r:id="rId93"/>
    <p:sldLayoutId id="2147484291" r:id="rId94"/>
    <p:sldLayoutId id="2147484292" r:id="rId95"/>
    <p:sldLayoutId id="2147484293" r:id="rId96"/>
    <p:sldLayoutId id="2147484294" r:id="rId97"/>
    <p:sldLayoutId id="2147484295" r:id="rId98"/>
    <p:sldLayoutId id="2147484296" r:id="rId99"/>
    <p:sldLayoutId id="2147484297" r:id="rId100"/>
    <p:sldLayoutId id="2147484298" r:id="rId101"/>
    <p:sldLayoutId id="2147484299" r:id="rId102"/>
    <p:sldLayoutId id="2147484300" r:id="rId103"/>
    <p:sldLayoutId id="2147484301" r:id="rId104"/>
    <p:sldLayoutId id="2147484302" r:id="rId105"/>
    <p:sldLayoutId id="2147484303" r:id="rId106"/>
    <p:sldLayoutId id="2147484304" r:id="rId107"/>
    <p:sldLayoutId id="2147484305" r:id="rId108"/>
    <p:sldLayoutId id="2147484306" r:id="rId109"/>
    <p:sldLayoutId id="2147484307" r:id="rId110"/>
    <p:sldLayoutId id="2147484308" r:id="rId111"/>
    <p:sldLayoutId id="2147484309" r:id="rId112"/>
    <p:sldLayoutId id="2147484310" r:id="rId113"/>
    <p:sldLayoutId id="2147484311" r:id="rId114"/>
    <p:sldLayoutId id="2147484312" r:id="rId115"/>
    <p:sldLayoutId id="2147484313" r:id="rId1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5000"/>
        </a:lnSpc>
        <a:spcBef>
          <a:spcPct val="0"/>
        </a:spcBef>
        <a:buNone/>
        <a:defRPr lang="en-US" sz="2400" b="1" i="0" kern="1200" baseline="0" dirty="0">
          <a:solidFill>
            <a:schemeClr val="tx1"/>
          </a:solidFill>
          <a:latin typeface="+mn-lt"/>
          <a:ea typeface="+mn-ea"/>
          <a:cs typeface="+mj-cs"/>
        </a:defRPr>
      </a:lvl1pPr>
    </p:titleStyle>
    <p:body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800" b="0" i="0" kern="1200">
          <a:solidFill>
            <a:schemeClr val="tx1"/>
          </a:solidFill>
          <a:latin typeface="+mn-lt"/>
          <a:ea typeface="+mn-ea"/>
          <a:cs typeface="Oracle Sans Tab" panose="020B0503020204020204" pitchFamily="34" charset="0"/>
        </a:defRPr>
      </a:lvl1pPr>
      <a:lvl2pPr marL="365760" marR="0" indent="-182880" algn="l" defTabSz="914400" rtl="0" eaLnBrk="1" fontAlgn="auto" latinLnBrk="0" hangingPunct="1">
        <a:lnSpc>
          <a:spcPct val="95000"/>
        </a:lnSpc>
        <a:spcBef>
          <a:spcPts val="600"/>
        </a:spcBef>
        <a:spcAft>
          <a:spcPts val="0"/>
        </a:spcAft>
        <a:buClrTx/>
        <a:buSzPct val="100000"/>
        <a:buFont typeface="Oracle Sans Tab" panose="020B0503020204020204" pitchFamily="34" charset="0"/>
        <a:buChar char="•"/>
        <a:tabLst/>
        <a:defRPr sz="1800" b="0" i="0" kern="1200">
          <a:solidFill>
            <a:schemeClr val="tx1"/>
          </a:solidFill>
          <a:latin typeface="+mn-lt"/>
          <a:ea typeface="+mn-ea"/>
          <a:cs typeface="Oracle Sans Tab" panose="020B0503020204020204" pitchFamily="34" charset="0"/>
        </a:defRPr>
      </a:lvl2pPr>
      <a:lvl3pPr marL="731520" marR="0" indent="-182880" algn="l" defTabSz="914400" rtl="0" eaLnBrk="1" fontAlgn="auto" latinLnBrk="0" hangingPunct="1">
        <a:lnSpc>
          <a:spcPct val="95000"/>
        </a:lnSpc>
        <a:spcBef>
          <a:spcPts val="400"/>
        </a:spcBef>
        <a:spcAft>
          <a:spcPts val="0"/>
        </a:spcAft>
        <a:buClrTx/>
        <a:buSzPct val="120000"/>
        <a:buFont typeface="Oracle Sans Tab Light" panose="020B0403020204020204" pitchFamily="34" charset="0"/>
        <a:buChar char="-"/>
        <a:tabLst/>
        <a:defRPr sz="1600" kern="1200">
          <a:solidFill>
            <a:schemeClr val="tx1"/>
          </a:solidFill>
          <a:latin typeface="Oracle Sans Tab Light" panose="020B0403020204020204" pitchFamily="34" charset="0"/>
          <a:ea typeface="+mn-ea"/>
          <a:cs typeface="Oracle Sans Tab Light" panose="020B0403020204020204" pitchFamily="34" charset="0"/>
        </a:defRPr>
      </a:lvl3pPr>
      <a:lvl4pPr marL="1097280" marR="0" indent="-182880" algn="l" defTabSz="914400" rtl="0" eaLnBrk="1" fontAlgn="auto" latinLnBrk="0" hangingPunct="1">
        <a:lnSpc>
          <a:spcPct val="95000"/>
        </a:lnSpc>
        <a:spcBef>
          <a:spcPts val="400"/>
        </a:spcBef>
        <a:spcAft>
          <a:spcPts val="0"/>
        </a:spcAft>
        <a:buClrTx/>
        <a:buSzPct val="100000"/>
        <a:buFont typeface="System Font Regular"/>
        <a:buChar char="◦"/>
        <a:tabLst/>
        <a:defRPr sz="1400" kern="1200">
          <a:solidFill>
            <a:schemeClr val="tx1"/>
          </a:solidFill>
          <a:latin typeface="Oracle Sans Tab Light" panose="020B0403020204020204" pitchFamily="34" charset="0"/>
          <a:ea typeface="+mn-ea"/>
          <a:cs typeface="Oracle Sans Tab Light" panose="020B0403020204020204" pitchFamily="34" charset="0"/>
        </a:defRPr>
      </a:lvl4pPr>
      <a:lvl5pPr marL="1463040" marR="0" indent="-182880" algn="l" defTabSz="914400" rtl="0" eaLnBrk="1" fontAlgn="auto" latinLnBrk="0" hangingPunct="1">
        <a:lnSpc>
          <a:spcPct val="95000"/>
        </a:lnSpc>
        <a:spcBef>
          <a:spcPts val="400"/>
        </a:spcBef>
        <a:spcAft>
          <a:spcPts val="0"/>
        </a:spcAft>
        <a:buClrTx/>
        <a:buSzTx/>
        <a:buFont typeface="System Font Regular"/>
        <a:buChar char="•"/>
        <a:tabLst/>
        <a:defRPr sz="1200" kern="1200">
          <a:solidFill>
            <a:schemeClr val="tx1"/>
          </a:solidFill>
          <a:latin typeface="Oracle Sans Tab Light" panose="020B0403020204020204" pitchFamily="34" charset="0"/>
          <a:ea typeface="+mn-ea"/>
          <a:cs typeface="Oracle Sans Tab Light" panose="020B0403020204020204" pitchFamily="34" charset="0"/>
        </a:defRPr>
      </a:lvl5pPr>
      <a:lvl6pPr marL="1828800" indent="-182880" algn="l" defTabSz="914400" rtl="0" eaLnBrk="1" latinLnBrk="0" hangingPunct="1">
        <a:lnSpc>
          <a:spcPct val="95000"/>
        </a:lnSpc>
        <a:spcBef>
          <a:spcPts val="400"/>
        </a:spcBef>
        <a:spcAft>
          <a:spcPts val="0"/>
        </a:spcAft>
        <a:buSzPct val="120000"/>
        <a:buFont typeface="System Font Regular"/>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2194560" indent="-182880" algn="l" defTabSz="914400" rtl="0" eaLnBrk="1" latinLnBrk="0" hangingPunct="1">
        <a:lnSpc>
          <a:spcPct val="95000"/>
        </a:lnSpc>
        <a:spcBef>
          <a:spcPts val="400"/>
        </a:spcBef>
        <a:spcAft>
          <a:spcPts val="0"/>
        </a:spcAft>
        <a:buFont typeface="System Font Regular"/>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1152">
          <p15:clr>
            <a:srgbClr val="F26B43"/>
          </p15:clr>
        </p15:guide>
        <p15:guide id="4" orient="horz" pos="3852">
          <p15:clr>
            <a:srgbClr val="F26B43"/>
          </p15:clr>
        </p15:guide>
        <p15:guide id="5" pos="480">
          <p15:clr>
            <a:srgbClr val="F26B43"/>
          </p15:clr>
        </p15:guide>
        <p15:guide id="6" orient="horz" pos="795">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1" name="OTag">
            <a:extLst>
              <a:ext uri="{FF2B5EF4-FFF2-40B4-BE49-F238E27FC236}">
                <a16:creationId xmlns:a16="http://schemas.microsoft.com/office/drawing/2014/main" id="{DA16EBAD-93BE-4ACF-A78F-3C1CEDB86021}"/>
              </a:ext>
              <a:ext uri="{C183D7F6-B498-43B3-948B-1728B52AA6E4}">
                <adec:decorative xmlns:adec="http://schemas.microsoft.com/office/drawing/2017/decorative" val="1"/>
              </a:ext>
            </a:extLst>
          </p:cNvPr>
          <p:cNvPicPr>
            <a:picLocks noChangeAspect="1"/>
          </p:cNvPicPr>
          <p:nvPr userDrawn="1"/>
        </p:nvPicPr>
        <p:blipFill>
          <a:blip r:embed="rId60"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 name="Title">
            <a:extLst>
              <a:ext uri="{FF2B5EF4-FFF2-40B4-BE49-F238E27FC236}">
                <a16:creationId xmlns:a16="http://schemas.microsoft.com/office/drawing/2014/main" id="{8A70F255-3C2A-4AC7-8935-184146E3B6D6}"/>
              </a:ext>
            </a:extLst>
          </p:cNvPr>
          <p:cNvSpPr>
            <a:spLocks noGrp="1"/>
          </p:cNvSpPr>
          <p:nvPr>
            <p:ph type="title"/>
          </p:nvPr>
        </p:nvSpPr>
        <p:spPr>
          <a:xfrm>
            <a:off x="768875" y="182403"/>
            <a:ext cx="10671048" cy="822960"/>
          </a:xfrm>
          <a:prstGeom prst="rect">
            <a:avLst/>
          </a:prstGeom>
        </p:spPr>
        <p:txBody>
          <a:bodyPr vert="horz" lIns="0" tIns="0" rIns="0" bIns="0" rtlCol="0" anchor="b">
            <a:noAutofit/>
          </a:bodyPr>
          <a:lstStyle/>
          <a:p>
            <a:pPr marL="0" lvl="0" indent="0">
              <a:spcBef>
                <a:spcPts val="1000"/>
              </a:spcBef>
              <a:buFont typeface="Arial" panose="020B0604020202020204" pitchFamily="34" charset="0"/>
            </a:pPr>
            <a:r>
              <a:rPr lang="en-US" dirty="0"/>
              <a:t>Title</a:t>
            </a:r>
          </a:p>
        </p:txBody>
      </p:sp>
      <p:sp>
        <p:nvSpPr>
          <p:cNvPr id="4" name="Text Field">
            <a:extLst>
              <a:ext uri="{FF2B5EF4-FFF2-40B4-BE49-F238E27FC236}">
                <a16:creationId xmlns:a16="http://schemas.microsoft.com/office/drawing/2014/main" id="{E46619B6-A626-4CDA-96E2-B94F4637C628}"/>
              </a:ext>
            </a:extLst>
          </p:cNvPr>
          <p:cNvSpPr>
            <a:spLocks noGrp="1"/>
          </p:cNvSpPr>
          <p:nvPr>
            <p:ph type="body" idx="1"/>
          </p:nvPr>
        </p:nvSpPr>
        <p:spPr>
          <a:xfrm>
            <a:off x="768875" y="1600200"/>
            <a:ext cx="10671048" cy="4514850"/>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08A3F6CD-49F4-D74B-8C7F-D6CA71EFB13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900">
                <a:solidFill>
                  <a:srgbClr val="8B8580"/>
                </a:solidFill>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8E003242-6B91-1949-A5CA-15BA57A045C9}"/>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900">
                <a:solidFill>
                  <a:srgbClr val="8B8580"/>
                </a:solidFill>
              </a:defRPr>
            </a:lvl1pPr>
          </a:lstStyle>
          <a:p>
            <a:r>
              <a:rPr lang="en-US"/>
              <a:t>Copyright © 2021, Oracle and/or its affiliates, Confidential: Internal</a:t>
            </a:r>
            <a:endParaRPr lang="en-US" dirty="0"/>
          </a:p>
        </p:txBody>
      </p:sp>
      <p:sp>
        <p:nvSpPr>
          <p:cNvPr id="20" name="Date">
            <a:extLst>
              <a:ext uri="{FF2B5EF4-FFF2-40B4-BE49-F238E27FC236}">
                <a16:creationId xmlns:a16="http://schemas.microsoft.com/office/drawing/2014/main" id="{65BA88F5-EF53-415B-8446-19188BE675D3}"/>
              </a:ext>
            </a:extLst>
          </p:cNvPr>
          <p:cNvSpPr>
            <a:spLocks noGrp="1"/>
          </p:cNvSpPr>
          <p:nvPr>
            <p:ph type="dt" sz="half" idx="2"/>
          </p:nvPr>
        </p:nvSpPr>
        <p:spPr>
          <a:xfrm>
            <a:off x="6873138" y="6425604"/>
            <a:ext cx="2743200" cy="363500"/>
          </a:xfrm>
          <a:prstGeom prst="rect">
            <a:avLst/>
          </a:prstGeom>
        </p:spPr>
        <p:txBody>
          <a:bodyPr vert="horz" lIns="0" tIns="0" rIns="0" bIns="0" rtlCol="0" anchor="ctr"/>
          <a:lstStyle>
            <a:lvl1pPr>
              <a:defRPr lang="en-US" sz="900" smtClean="0">
                <a:solidFill>
                  <a:srgbClr val="8B8580"/>
                </a:solidFill>
              </a:defRPr>
            </a:lvl1pPr>
          </a:lstStyle>
          <a:p>
            <a:endParaRPr lang="en-US" dirty="0"/>
          </a:p>
        </p:txBody>
      </p:sp>
      <p:sp>
        <p:nvSpPr>
          <p:cNvPr id="8" name="Rectangle 7">
            <a:extLst>
              <a:ext uri="{FF2B5EF4-FFF2-40B4-BE49-F238E27FC236}">
                <a16:creationId xmlns:a16="http://schemas.microsoft.com/office/drawing/2014/main" id="{48926051-BA09-42D6-A922-082E7B442514}"/>
              </a:ext>
            </a:extLst>
          </p:cNvPr>
          <p:cNvSpPr/>
          <p:nvPr userDrawn="1"/>
        </p:nvSpPr>
        <p:spPr>
          <a:xfrm>
            <a:off x="923544" y="12444"/>
            <a:ext cx="792480" cy="9235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DCD1791-7989-4E04-A775-D4BA1448FB19}"/>
              </a:ext>
            </a:extLst>
          </p:cNvPr>
          <p:cNvSpPr/>
          <p:nvPr userDrawn="1"/>
        </p:nvSpPr>
        <p:spPr>
          <a:xfrm>
            <a:off x="876300" y="0"/>
            <a:ext cx="552450" cy="10191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2816785"/>
      </p:ext>
    </p:extLst>
  </p:cSld>
  <p:clrMap bg1="lt1" tx1="dk1" bg2="lt2" tx2="dk2" accent1="accent1" accent2="accent2" accent3="accent3" accent4="accent4" accent5="accent5" accent6="accent6" hlink="hlink" folHlink="folHlink"/>
  <p:sldLayoutIdLst>
    <p:sldLayoutId id="2147484315" r:id="rId1"/>
    <p:sldLayoutId id="2147484316" r:id="rId2"/>
    <p:sldLayoutId id="2147484317" r:id="rId3"/>
    <p:sldLayoutId id="2147484318" r:id="rId4"/>
    <p:sldLayoutId id="2147484319" r:id="rId5"/>
    <p:sldLayoutId id="2147484320" r:id="rId6"/>
    <p:sldLayoutId id="2147484321" r:id="rId7"/>
    <p:sldLayoutId id="2147484322" r:id="rId8"/>
    <p:sldLayoutId id="2147484323" r:id="rId9"/>
    <p:sldLayoutId id="2147484324" r:id="rId10"/>
    <p:sldLayoutId id="2147484325" r:id="rId11"/>
    <p:sldLayoutId id="2147484326" r:id="rId12"/>
    <p:sldLayoutId id="2147484327" r:id="rId13"/>
    <p:sldLayoutId id="2147484328" r:id="rId14"/>
    <p:sldLayoutId id="2147484329" r:id="rId15"/>
    <p:sldLayoutId id="2147484330" r:id="rId16"/>
    <p:sldLayoutId id="2147484331" r:id="rId17"/>
    <p:sldLayoutId id="2147484332" r:id="rId18"/>
    <p:sldLayoutId id="2147484333" r:id="rId19"/>
    <p:sldLayoutId id="2147484334" r:id="rId20"/>
    <p:sldLayoutId id="2147484335" r:id="rId21"/>
    <p:sldLayoutId id="2147484336" r:id="rId22"/>
    <p:sldLayoutId id="2147484337" r:id="rId23"/>
    <p:sldLayoutId id="2147484338" r:id="rId24"/>
    <p:sldLayoutId id="2147484339" r:id="rId25"/>
    <p:sldLayoutId id="2147484340" r:id="rId26"/>
    <p:sldLayoutId id="2147484341" r:id="rId27"/>
    <p:sldLayoutId id="2147484342" r:id="rId28"/>
    <p:sldLayoutId id="2147484343" r:id="rId29"/>
    <p:sldLayoutId id="2147484344" r:id="rId30"/>
    <p:sldLayoutId id="2147484345" r:id="rId31"/>
    <p:sldLayoutId id="2147484346" r:id="rId32"/>
    <p:sldLayoutId id="2147484347" r:id="rId33"/>
    <p:sldLayoutId id="2147484348" r:id="rId34"/>
    <p:sldLayoutId id="2147484349" r:id="rId35"/>
    <p:sldLayoutId id="2147484350" r:id="rId36"/>
    <p:sldLayoutId id="2147484351" r:id="rId37"/>
    <p:sldLayoutId id="2147484352" r:id="rId38"/>
    <p:sldLayoutId id="2147484353" r:id="rId39"/>
    <p:sldLayoutId id="2147484354" r:id="rId40"/>
    <p:sldLayoutId id="2147484355" r:id="rId41"/>
    <p:sldLayoutId id="2147484356" r:id="rId42"/>
    <p:sldLayoutId id="2147484357" r:id="rId43"/>
    <p:sldLayoutId id="2147484358" r:id="rId44"/>
    <p:sldLayoutId id="2147484359" r:id="rId45"/>
    <p:sldLayoutId id="2147484360" r:id="rId46"/>
    <p:sldLayoutId id="2147484361" r:id="rId47"/>
    <p:sldLayoutId id="2147484362" r:id="rId48"/>
    <p:sldLayoutId id="2147484363" r:id="rId49"/>
    <p:sldLayoutId id="2147484364" r:id="rId50"/>
    <p:sldLayoutId id="2147484365" r:id="rId51"/>
    <p:sldLayoutId id="2147484366" r:id="rId52"/>
    <p:sldLayoutId id="2147484367" r:id="rId53"/>
    <p:sldLayoutId id="2147484368" r:id="rId54"/>
    <p:sldLayoutId id="2147484369" r:id="rId55"/>
    <p:sldLayoutId id="2147484370" r:id="rId56"/>
    <p:sldLayoutId id="2147484371" r:id="rId57"/>
    <p:sldLayoutId id="2147484372" r:id="rId5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5000"/>
        </a:lnSpc>
        <a:spcBef>
          <a:spcPct val="0"/>
        </a:spcBef>
        <a:buNone/>
        <a:defRPr lang="en-US" sz="2400" b="1" i="0" kern="1200" baseline="0" dirty="0">
          <a:solidFill>
            <a:schemeClr val="tx1"/>
          </a:solidFill>
          <a:latin typeface="+mn-lt"/>
          <a:ea typeface="+mn-ea"/>
          <a:cs typeface="+mj-cs"/>
        </a:defRPr>
      </a:lvl1pPr>
    </p:titleStyle>
    <p:body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800" b="0" i="0" kern="1200">
          <a:solidFill>
            <a:schemeClr val="tx1"/>
          </a:solidFill>
          <a:latin typeface="+mn-lt"/>
          <a:ea typeface="+mn-ea"/>
          <a:cs typeface="Oracle Sans" panose="020B0503020204020204" pitchFamily="34" charset="0"/>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800" b="0" i="0" kern="1200">
          <a:solidFill>
            <a:schemeClr val="tx1"/>
          </a:solidFill>
          <a:latin typeface="+mn-lt"/>
          <a:ea typeface="+mn-ea"/>
          <a:cs typeface="Oracle Sans" panose="020B0503020204020204" pitchFamily="34" charset="0"/>
        </a:defRPr>
      </a:lvl2pPr>
      <a:lvl3pPr marL="547688"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kern="1200">
          <a:solidFill>
            <a:schemeClr val="tx1"/>
          </a:solidFill>
          <a:latin typeface="Oracle Sans Light" panose="020B0403020204020204" pitchFamily="34" charset="0"/>
          <a:ea typeface="+mn-ea"/>
          <a:cs typeface="Oracle Sans Light" panose="020B0403020204020204" pitchFamily="34" charset="0"/>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400" kern="1200">
          <a:solidFill>
            <a:schemeClr val="tx1"/>
          </a:solidFill>
          <a:latin typeface="Oracle Sans Light" panose="020B0403020204020204" pitchFamily="34" charset="0"/>
          <a:ea typeface="+mn-ea"/>
          <a:cs typeface="Oracle Sans Light" panose="020B0403020204020204" pitchFamily="34" charset="0"/>
        </a:defRPr>
      </a:lvl4pPr>
      <a:lvl5pPr marL="914400" marR="0" indent="-182880" algn="l" defTabSz="914400" rtl="0" eaLnBrk="1" fontAlgn="auto" latinLnBrk="0" hangingPunct="1">
        <a:lnSpc>
          <a:spcPct val="95000"/>
        </a:lnSpc>
        <a:spcBef>
          <a:spcPts val="400"/>
        </a:spcBef>
        <a:spcAft>
          <a:spcPts val="0"/>
        </a:spcAft>
        <a:buClrTx/>
        <a:buSzTx/>
        <a:buFont typeface="System Font Regular"/>
        <a:buChar char="•"/>
        <a:tabLst/>
        <a:defRPr sz="1200" kern="1200">
          <a:solidFill>
            <a:schemeClr val="tx1"/>
          </a:solidFill>
          <a:latin typeface="Oracle Sans Light" panose="020B0403020204020204" pitchFamily="34" charset="0"/>
          <a:ea typeface="+mn-ea"/>
          <a:cs typeface="Oracle Sans Light" panose="020B0403020204020204" pitchFamily="34" charset="0"/>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1280160" indent="-182880" algn="l" defTabSz="914400" rtl="0" eaLnBrk="1" latinLnBrk="0" hangingPunct="1">
        <a:lnSpc>
          <a:spcPct val="95000"/>
        </a:lnSpc>
        <a:spcBef>
          <a:spcPts val="400"/>
        </a:spcBef>
        <a:spcAft>
          <a:spcPts val="0"/>
        </a:spcAft>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1008">
          <p15:clr>
            <a:srgbClr val="F26B43"/>
          </p15:clr>
        </p15:guide>
        <p15:guide id="4" orient="horz" pos="3852">
          <p15:clr>
            <a:srgbClr val="F26B43"/>
          </p15:clr>
        </p15:guide>
        <p15:guide id="5" pos="480">
          <p15:clr>
            <a:srgbClr val="F26B43"/>
          </p15:clr>
        </p15:guide>
        <p15:guide id="6" orient="horz" pos="795">
          <p15:clr>
            <a:srgbClr val="F26B43"/>
          </p15:clr>
        </p15:guide>
        <p15:guide id="7" orient="horz" pos="590">
          <p15:clr>
            <a:srgbClr val="F26B43"/>
          </p15:clr>
        </p15:guide>
        <p15:guide id="8" pos="7212">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1" name="OTag">
            <a:extLst>
              <a:ext uri="{FF2B5EF4-FFF2-40B4-BE49-F238E27FC236}">
                <a16:creationId xmlns:a16="http://schemas.microsoft.com/office/drawing/2014/main" id="{DA16EBAD-93BE-4ACF-A78F-3C1CEDB86021}"/>
              </a:ext>
              <a:ext uri="{C183D7F6-B498-43B3-948B-1728B52AA6E4}">
                <adec:decorative xmlns:adec="http://schemas.microsoft.com/office/drawing/2017/decorative" val="1"/>
              </a:ext>
            </a:extLst>
          </p:cNvPr>
          <p:cNvPicPr>
            <a:picLocks noChangeAspect="1"/>
          </p:cNvPicPr>
          <p:nvPr userDrawn="1"/>
        </p:nvPicPr>
        <p:blipFill>
          <a:blip r:embed="rId6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2" name="Title">
            <a:extLst>
              <a:ext uri="{FF2B5EF4-FFF2-40B4-BE49-F238E27FC236}">
                <a16:creationId xmlns:a16="http://schemas.microsoft.com/office/drawing/2014/main" id="{8A70F255-3C2A-4AC7-8935-184146E3B6D6}"/>
              </a:ext>
            </a:extLst>
          </p:cNvPr>
          <p:cNvSpPr>
            <a:spLocks noGrp="1"/>
          </p:cNvSpPr>
          <p:nvPr>
            <p:ph type="title"/>
          </p:nvPr>
        </p:nvSpPr>
        <p:spPr>
          <a:xfrm>
            <a:off x="768875" y="182403"/>
            <a:ext cx="10671048" cy="822960"/>
          </a:xfrm>
          <a:prstGeom prst="rect">
            <a:avLst/>
          </a:prstGeom>
        </p:spPr>
        <p:txBody>
          <a:bodyPr vert="horz" lIns="0" tIns="0" rIns="0" bIns="0" rtlCol="0" anchor="b">
            <a:noAutofit/>
          </a:bodyPr>
          <a:lstStyle/>
          <a:p>
            <a:pPr marL="0" lvl="0" indent="0">
              <a:spcBef>
                <a:spcPts val="1000"/>
              </a:spcBef>
              <a:buFont typeface="Arial" panose="020B0604020202020204" pitchFamily="34" charset="0"/>
            </a:pPr>
            <a:r>
              <a:rPr lang="en-US" dirty="0"/>
              <a:t>Title</a:t>
            </a:r>
          </a:p>
        </p:txBody>
      </p:sp>
      <p:sp>
        <p:nvSpPr>
          <p:cNvPr id="4" name="Text Field">
            <a:extLst>
              <a:ext uri="{FF2B5EF4-FFF2-40B4-BE49-F238E27FC236}">
                <a16:creationId xmlns:a16="http://schemas.microsoft.com/office/drawing/2014/main" id="{E46619B6-A626-4CDA-96E2-B94F4637C628}"/>
              </a:ext>
            </a:extLst>
          </p:cNvPr>
          <p:cNvSpPr>
            <a:spLocks noGrp="1"/>
          </p:cNvSpPr>
          <p:nvPr>
            <p:ph type="body" idx="1"/>
          </p:nvPr>
        </p:nvSpPr>
        <p:spPr>
          <a:xfrm>
            <a:off x="768875" y="1600200"/>
            <a:ext cx="10671048" cy="4514850"/>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08A3F6CD-49F4-D74B-8C7F-D6CA71EFB13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900">
                <a:solidFill>
                  <a:srgbClr val="8B8580"/>
                </a:solidFill>
              </a:defRPr>
            </a:lvl1pPr>
          </a:lstStyle>
          <a:p>
            <a:fld id="{345D60D9-5372-5F40-9443-0F9AE5BDC3C8}" type="slidenum">
              <a:rPr lang="en-US" smtClean="0"/>
              <a:pPr/>
              <a:t>‹#›</a:t>
            </a:fld>
            <a:endParaRPr lang="en-US"/>
          </a:p>
        </p:txBody>
      </p:sp>
      <p:sp>
        <p:nvSpPr>
          <p:cNvPr id="18" name="Footer">
            <a:extLst>
              <a:ext uri="{FF2B5EF4-FFF2-40B4-BE49-F238E27FC236}">
                <a16:creationId xmlns:a16="http://schemas.microsoft.com/office/drawing/2014/main" id="{8E003242-6B91-1949-A5CA-15BA57A045C9}"/>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900">
                <a:solidFill>
                  <a:srgbClr val="8B8580"/>
                </a:solidFill>
              </a:defRPr>
            </a:lvl1pPr>
          </a:lstStyle>
          <a:p>
            <a:r>
              <a:rPr lang="en-US"/>
              <a:t>Copyright © 2020, Oracle and/or its affiliates  |  Confidential: Internal/Restricted/Highly Restricted</a:t>
            </a:r>
          </a:p>
        </p:txBody>
      </p:sp>
      <p:sp>
        <p:nvSpPr>
          <p:cNvPr id="20" name="Date">
            <a:extLst>
              <a:ext uri="{FF2B5EF4-FFF2-40B4-BE49-F238E27FC236}">
                <a16:creationId xmlns:a16="http://schemas.microsoft.com/office/drawing/2014/main" id="{65BA88F5-EF53-415B-8446-19188BE675D3}"/>
              </a:ext>
            </a:extLst>
          </p:cNvPr>
          <p:cNvSpPr>
            <a:spLocks noGrp="1"/>
          </p:cNvSpPr>
          <p:nvPr>
            <p:ph type="dt" sz="half" idx="2"/>
          </p:nvPr>
        </p:nvSpPr>
        <p:spPr>
          <a:xfrm>
            <a:off x="6873138" y="6425604"/>
            <a:ext cx="2743200" cy="363500"/>
          </a:xfrm>
          <a:prstGeom prst="rect">
            <a:avLst/>
          </a:prstGeom>
        </p:spPr>
        <p:txBody>
          <a:bodyPr vert="horz" lIns="0" tIns="0" rIns="0" bIns="0" rtlCol="0" anchor="ctr"/>
          <a:lstStyle>
            <a:lvl1pPr>
              <a:defRPr lang="en-US" sz="900" smtClean="0">
                <a:solidFill>
                  <a:srgbClr val="8B8580"/>
                </a:solidFill>
              </a:defRPr>
            </a:lvl1pPr>
          </a:lstStyle>
          <a:p>
            <a:r>
              <a:rPr lang="en-US"/>
              <a:t>[Date]</a:t>
            </a:r>
          </a:p>
        </p:txBody>
      </p:sp>
      <p:sp>
        <p:nvSpPr>
          <p:cNvPr id="8" name="Rectangle 7">
            <a:extLst>
              <a:ext uri="{FF2B5EF4-FFF2-40B4-BE49-F238E27FC236}">
                <a16:creationId xmlns:a16="http://schemas.microsoft.com/office/drawing/2014/main" id="{48926051-BA09-42D6-A922-082E7B442514}"/>
              </a:ext>
            </a:extLst>
          </p:cNvPr>
          <p:cNvSpPr/>
          <p:nvPr userDrawn="1"/>
        </p:nvSpPr>
        <p:spPr>
          <a:xfrm>
            <a:off x="923544" y="12444"/>
            <a:ext cx="792480" cy="9235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DCD1791-7989-4E04-A775-D4BA1448FB19}"/>
              </a:ext>
            </a:extLst>
          </p:cNvPr>
          <p:cNvSpPr/>
          <p:nvPr userDrawn="1"/>
        </p:nvSpPr>
        <p:spPr>
          <a:xfrm>
            <a:off x="876300" y="0"/>
            <a:ext cx="552450" cy="10191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1566260"/>
      </p:ext>
    </p:extLst>
  </p:cSld>
  <p:clrMap bg1="lt1" tx1="dk1" bg2="lt2" tx2="dk2" accent1="accent1" accent2="accent2" accent3="accent3" accent4="accent4" accent5="accent5" accent6="accent6" hlink="hlink" folHlink="folHlink"/>
  <p:sldLayoutIdLst>
    <p:sldLayoutId id="2147484419" r:id="rId1"/>
    <p:sldLayoutId id="2147484420" r:id="rId2"/>
    <p:sldLayoutId id="2147484421" r:id="rId3"/>
    <p:sldLayoutId id="2147484422" r:id="rId4"/>
    <p:sldLayoutId id="2147484423" r:id="rId5"/>
    <p:sldLayoutId id="2147484424" r:id="rId6"/>
    <p:sldLayoutId id="2147484425" r:id="rId7"/>
    <p:sldLayoutId id="2147484426" r:id="rId8"/>
    <p:sldLayoutId id="2147484427" r:id="rId9"/>
    <p:sldLayoutId id="2147484428" r:id="rId10"/>
    <p:sldLayoutId id="2147484429" r:id="rId11"/>
    <p:sldLayoutId id="2147484430" r:id="rId12"/>
    <p:sldLayoutId id="2147484431" r:id="rId13"/>
    <p:sldLayoutId id="2147484432" r:id="rId14"/>
    <p:sldLayoutId id="2147484433" r:id="rId15"/>
    <p:sldLayoutId id="2147484434" r:id="rId16"/>
    <p:sldLayoutId id="2147484435" r:id="rId17"/>
    <p:sldLayoutId id="2147484436" r:id="rId18"/>
    <p:sldLayoutId id="2147484437" r:id="rId19"/>
    <p:sldLayoutId id="2147484438" r:id="rId20"/>
    <p:sldLayoutId id="2147484439" r:id="rId21"/>
    <p:sldLayoutId id="2147484440" r:id="rId22"/>
    <p:sldLayoutId id="2147484441" r:id="rId23"/>
    <p:sldLayoutId id="2147484442" r:id="rId24"/>
    <p:sldLayoutId id="2147484443" r:id="rId25"/>
    <p:sldLayoutId id="2147484444" r:id="rId26"/>
    <p:sldLayoutId id="2147484445" r:id="rId27"/>
    <p:sldLayoutId id="2147484446" r:id="rId28"/>
    <p:sldLayoutId id="2147484447" r:id="rId29"/>
    <p:sldLayoutId id="2147484448" r:id="rId30"/>
    <p:sldLayoutId id="2147484449" r:id="rId31"/>
    <p:sldLayoutId id="2147484450" r:id="rId32"/>
    <p:sldLayoutId id="2147484451" r:id="rId33"/>
    <p:sldLayoutId id="2147484452" r:id="rId34"/>
    <p:sldLayoutId id="2147484453" r:id="rId35"/>
    <p:sldLayoutId id="2147484454" r:id="rId36"/>
    <p:sldLayoutId id="2147484455" r:id="rId37"/>
    <p:sldLayoutId id="2147484456" r:id="rId38"/>
    <p:sldLayoutId id="2147484457" r:id="rId39"/>
    <p:sldLayoutId id="2147484458" r:id="rId40"/>
    <p:sldLayoutId id="2147484459" r:id="rId41"/>
    <p:sldLayoutId id="2147484460" r:id="rId42"/>
    <p:sldLayoutId id="2147484461" r:id="rId43"/>
    <p:sldLayoutId id="2147484462" r:id="rId44"/>
    <p:sldLayoutId id="2147484463" r:id="rId45"/>
    <p:sldLayoutId id="2147484464" r:id="rId46"/>
    <p:sldLayoutId id="2147484465" r:id="rId47"/>
    <p:sldLayoutId id="2147484466" r:id="rId48"/>
    <p:sldLayoutId id="2147484467" r:id="rId49"/>
    <p:sldLayoutId id="2147484468" r:id="rId50"/>
    <p:sldLayoutId id="2147484469" r:id="rId51"/>
    <p:sldLayoutId id="2147484470" r:id="rId52"/>
    <p:sldLayoutId id="2147484471" r:id="rId53"/>
    <p:sldLayoutId id="2147484472" r:id="rId54"/>
    <p:sldLayoutId id="2147484473" r:id="rId55"/>
    <p:sldLayoutId id="2147484474" r:id="rId56"/>
    <p:sldLayoutId id="2147484475" r:id="rId57"/>
    <p:sldLayoutId id="2147484476" r:id="rId58"/>
    <p:sldLayoutId id="2147484477" r:id="rId59"/>
    <p:sldLayoutId id="2147484478" r:id="rId60"/>
    <p:sldLayoutId id="2147484479" r:id="rId6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5000"/>
        </a:lnSpc>
        <a:spcBef>
          <a:spcPct val="0"/>
        </a:spcBef>
        <a:buNone/>
        <a:defRPr lang="en-US" sz="2400" b="1" i="0" kern="1200" baseline="0" dirty="0">
          <a:solidFill>
            <a:schemeClr val="tx1"/>
          </a:solidFill>
          <a:latin typeface="+mn-lt"/>
          <a:ea typeface="+mn-ea"/>
          <a:cs typeface="+mj-cs"/>
        </a:defRPr>
      </a:lvl1pPr>
    </p:titleStyle>
    <p:body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800" b="0" i="0" kern="1200">
          <a:solidFill>
            <a:schemeClr val="tx1"/>
          </a:solidFill>
          <a:latin typeface="+mn-lt"/>
          <a:ea typeface="+mn-ea"/>
          <a:cs typeface="Oracle Sans" panose="020B0503020204020204" pitchFamily="34" charset="0"/>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800" b="0" i="0" kern="1200">
          <a:solidFill>
            <a:schemeClr val="tx1"/>
          </a:solidFill>
          <a:latin typeface="+mn-lt"/>
          <a:ea typeface="+mn-ea"/>
          <a:cs typeface="Oracle Sans" panose="020B0503020204020204" pitchFamily="34" charset="0"/>
        </a:defRPr>
      </a:lvl2pPr>
      <a:lvl3pPr marL="547688"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kern="1200">
          <a:solidFill>
            <a:schemeClr val="tx1"/>
          </a:solidFill>
          <a:latin typeface="Oracle Sans Light" panose="020B0403020204020204" pitchFamily="34" charset="0"/>
          <a:ea typeface="+mn-ea"/>
          <a:cs typeface="Oracle Sans Light" panose="020B0403020204020204" pitchFamily="34" charset="0"/>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400" kern="1200">
          <a:solidFill>
            <a:schemeClr val="tx1"/>
          </a:solidFill>
          <a:latin typeface="Oracle Sans Light" panose="020B0403020204020204" pitchFamily="34" charset="0"/>
          <a:ea typeface="+mn-ea"/>
          <a:cs typeface="Oracle Sans Light" panose="020B0403020204020204" pitchFamily="34" charset="0"/>
        </a:defRPr>
      </a:lvl4pPr>
      <a:lvl5pPr marL="914400" marR="0" indent="-182880" algn="l" defTabSz="914400" rtl="0" eaLnBrk="1" fontAlgn="auto" latinLnBrk="0" hangingPunct="1">
        <a:lnSpc>
          <a:spcPct val="95000"/>
        </a:lnSpc>
        <a:spcBef>
          <a:spcPts val="400"/>
        </a:spcBef>
        <a:spcAft>
          <a:spcPts val="0"/>
        </a:spcAft>
        <a:buClrTx/>
        <a:buSzTx/>
        <a:buFont typeface="System Font Regular"/>
        <a:buChar char="•"/>
        <a:tabLst/>
        <a:defRPr sz="1200" kern="1200">
          <a:solidFill>
            <a:schemeClr val="tx1"/>
          </a:solidFill>
          <a:latin typeface="Oracle Sans Light" panose="020B0403020204020204" pitchFamily="34" charset="0"/>
          <a:ea typeface="+mn-ea"/>
          <a:cs typeface="Oracle Sans Light" panose="020B0403020204020204" pitchFamily="34" charset="0"/>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1280160" indent="-182880" algn="l" defTabSz="914400" rtl="0" eaLnBrk="1" latinLnBrk="0" hangingPunct="1">
        <a:lnSpc>
          <a:spcPct val="95000"/>
        </a:lnSpc>
        <a:spcBef>
          <a:spcPts val="400"/>
        </a:spcBef>
        <a:spcAft>
          <a:spcPts val="0"/>
        </a:spcAft>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1008">
          <p15:clr>
            <a:srgbClr val="F26B43"/>
          </p15:clr>
        </p15:guide>
        <p15:guide id="4" orient="horz" pos="3852">
          <p15:clr>
            <a:srgbClr val="F26B43"/>
          </p15:clr>
        </p15:guide>
        <p15:guide id="5" pos="480">
          <p15:clr>
            <a:srgbClr val="F26B43"/>
          </p15:clr>
        </p15:guide>
        <p15:guide id="6" orient="horz" pos="795">
          <p15:clr>
            <a:srgbClr val="F26B43"/>
          </p15:clr>
        </p15:guide>
        <p15:guide id="7" orient="horz" pos="590">
          <p15:clr>
            <a:srgbClr val="F26B43"/>
          </p15:clr>
        </p15:guide>
        <p15:guide id="8" pos="7212">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1" name="OTag">
            <a:extLst>
              <a:ext uri="{FF2B5EF4-FFF2-40B4-BE49-F238E27FC236}">
                <a16:creationId xmlns:a16="http://schemas.microsoft.com/office/drawing/2014/main" id="{DA16EBAD-93BE-4ACF-A78F-3C1CEDB86021}"/>
              </a:ext>
              <a:ext uri="{C183D7F6-B498-43B3-948B-1728B52AA6E4}">
                <adec:decorative xmlns:adec="http://schemas.microsoft.com/office/drawing/2017/decorative" val="1"/>
              </a:ext>
            </a:extLst>
          </p:cNvPr>
          <p:cNvPicPr>
            <a:picLocks noChangeAspect="1"/>
          </p:cNvPicPr>
          <p:nvPr userDrawn="1"/>
        </p:nvPicPr>
        <p:blipFill>
          <a:blip r:embed="rId59"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sp>
        <p:nvSpPr>
          <p:cNvPr id="2" name="Title">
            <a:extLst>
              <a:ext uri="{FF2B5EF4-FFF2-40B4-BE49-F238E27FC236}">
                <a16:creationId xmlns:a16="http://schemas.microsoft.com/office/drawing/2014/main" id="{8A70F255-3C2A-4AC7-8935-184146E3B6D6}"/>
              </a:ext>
            </a:extLst>
          </p:cNvPr>
          <p:cNvSpPr>
            <a:spLocks noGrp="1"/>
          </p:cNvSpPr>
          <p:nvPr>
            <p:ph type="title"/>
          </p:nvPr>
        </p:nvSpPr>
        <p:spPr>
          <a:xfrm>
            <a:off x="768875" y="182403"/>
            <a:ext cx="10671048" cy="822960"/>
          </a:xfrm>
          <a:prstGeom prst="rect">
            <a:avLst/>
          </a:prstGeom>
        </p:spPr>
        <p:txBody>
          <a:bodyPr vert="horz" lIns="0" tIns="0" rIns="0" bIns="0" rtlCol="0" anchor="b">
            <a:noAutofit/>
          </a:bodyPr>
          <a:lstStyle/>
          <a:p>
            <a:pPr marL="0" lvl="0" indent="0">
              <a:spcBef>
                <a:spcPts val="1000"/>
              </a:spcBef>
              <a:buFont typeface="Arial" panose="020B0604020202020204" pitchFamily="34" charset="0"/>
            </a:pPr>
            <a:r>
              <a:rPr lang="en-US" dirty="0"/>
              <a:t>Title</a:t>
            </a:r>
          </a:p>
        </p:txBody>
      </p:sp>
      <p:sp>
        <p:nvSpPr>
          <p:cNvPr id="4" name="Text Field">
            <a:extLst>
              <a:ext uri="{FF2B5EF4-FFF2-40B4-BE49-F238E27FC236}">
                <a16:creationId xmlns:a16="http://schemas.microsoft.com/office/drawing/2014/main" id="{E46619B6-A626-4CDA-96E2-B94F4637C628}"/>
              </a:ext>
            </a:extLst>
          </p:cNvPr>
          <p:cNvSpPr>
            <a:spLocks noGrp="1"/>
          </p:cNvSpPr>
          <p:nvPr>
            <p:ph type="body" idx="1"/>
          </p:nvPr>
        </p:nvSpPr>
        <p:spPr>
          <a:xfrm>
            <a:off x="768875" y="1600200"/>
            <a:ext cx="10671048" cy="4514850"/>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a:extLst>
              <a:ext uri="{FF2B5EF4-FFF2-40B4-BE49-F238E27FC236}">
                <a16:creationId xmlns:a16="http://schemas.microsoft.com/office/drawing/2014/main" id="{08A3F6CD-49F4-D74B-8C7F-D6CA71EFB13B}"/>
              </a:ext>
            </a:extLst>
          </p:cNvPr>
          <p:cNvSpPr>
            <a:spLocks noGrp="1"/>
          </p:cNvSpPr>
          <p:nvPr>
            <p:ph type="sldNum" sz="quarter" idx="4"/>
          </p:nvPr>
        </p:nvSpPr>
        <p:spPr>
          <a:xfrm>
            <a:off x="762000" y="6423660"/>
            <a:ext cx="365760" cy="365760"/>
          </a:xfrm>
          <a:prstGeom prst="rect">
            <a:avLst/>
          </a:prstGeom>
        </p:spPr>
        <p:txBody>
          <a:bodyPr vert="horz" lIns="0" tIns="0" rIns="0" bIns="0" rtlCol="0" anchor="ctr"/>
          <a:lstStyle>
            <a:lvl1pPr algn="l">
              <a:defRPr sz="900">
                <a:solidFill>
                  <a:srgbClr val="8B8580"/>
                </a:solidFill>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8E003242-6B91-1949-A5CA-15BA57A045C9}"/>
              </a:ext>
            </a:extLst>
          </p:cNvPr>
          <p:cNvSpPr>
            <a:spLocks noGrp="1"/>
          </p:cNvSpPr>
          <p:nvPr>
            <p:ph type="ftr" sz="quarter" idx="3"/>
          </p:nvPr>
        </p:nvSpPr>
        <p:spPr>
          <a:xfrm>
            <a:off x="1127759" y="6423978"/>
            <a:ext cx="5745379" cy="365125"/>
          </a:xfrm>
          <a:prstGeom prst="rect">
            <a:avLst/>
          </a:prstGeom>
        </p:spPr>
        <p:txBody>
          <a:bodyPr vert="horz" lIns="0" tIns="0" rIns="0" bIns="0" rtlCol="0" anchor="ctr"/>
          <a:lstStyle>
            <a:lvl1pPr algn="l">
              <a:defRPr sz="900">
                <a:solidFill>
                  <a:srgbClr val="8B8580"/>
                </a:solidFill>
              </a:defRPr>
            </a:lvl1pPr>
          </a:lstStyle>
          <a:p>
            <a:r>
              <a:rPr lang="en-US" dirty="0"/>
              <a:t>Copyright © 2020, Oracle and/or its affiliates  |  Confidential: Internal/Restricted/Highly Restricted</a:t>
            </a:r>
          </a:p>
        </p:txBody>
      </p:sp>
      <p:sp>
        <p:nvSpPr>
          <p:cNvPr id="20" name="Date">
            <a:extLst>
              <a:ext uri="{FF2B5EF4-FFF2-40B4-BE49-F238E27FC236}">
                <a16:creationId xmlns:a16="http://schemas.microsoft.com/office/drawing/2014/main" id="{65BA88F5-EF53-415B-8446-19188BE675D3}"/>
              </a:ext>
            </a:extLst>
          </p:cNvPr>
          <p:cNvSpPr>
            <a:spLocks noGrp="1"/>
          </p:cNvSpPr>
          <p:nvPr>
            <p:ph type="dt" sz="half" idx="2"/>
          </p:nvPr>
        </p:nvSpPr>
        <p:spPr>
          <a:xfrm>
            <a:off x="6873138" y="6425604"/>
            <a:ext cx="2743200" cy="363500"/>
          </a:xfrm>
          <a:prstGeom prst="rect">
            <a:avLst/>
          </a:prstGeom>
        </p:spPr>
        <p:txBody>
          <a:bodyPr vert="horz" lIns="0" tIns="0" rIns="0" bIns="0" rtlCol="0" anchor="ctr"/>
          <a:lstStyle>
            <a:lvl1pPr>
              <a:defRPr lang="en-US" sz="900" smtClean="0">
                <a:solidFill>
                  <a:srgbClr val="8B8580"/>
                </a:solidFill>
              </a:defRPr>
            </a:lvl1pPr>
          </a:lstStyle>
          <a:p>
            <a:r>
              <a:rPr lang="en-US"/>
              <a:t>[Date]</a:t>
            </a:r>
            <a:endParaRPr lang="en-US" dirty="0"/>
          </a:p>
        </p:txBody>
      </p:sp>
      <p:sp>
        <p:nvSpPr>
          <p:cNvPr id="8" name="Rectangle 7">
            <a:extLst>
              <a:ext uri="{FF2B5EF4-FFF2-40B4-BE49-F238E27FC236}">
                <a16:creationId xmlns:a16="http://schemas.microsoft.com/office/drawing/2014/main" id="{48926051-BA09-42D6-A922-082E7B442514}"/>
              </a:ext>
            </a:extLst>
          </p:cNvPr>
          <p:cNvSpPr/>
          <p:nvPr userDrawn="1"/>
        </p:nvSpPr>
        <p:spPr>
          <a:xfrm>
            <a:off x="923544" y="12444"/>
            <a:ext cx="792480" cy="9235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DCD1791-7989-4E04-A775-D4BA1448FB19}"/>
              </a:ext>
            </a:extLst>
          </p:cNvPr>
          <p:cNvSpPr/>
          <p:nvPr userDrawn="1"/>
        </p:nvSpPr>
        <p:spPr>
          <a:xfrm>
            <a:off x="876300" y="0"/>
            <a:ext cx="552450" cy="10191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6099943"/>
      </p:ext>
    </p:extLst>
  </p:cSld>
  <p:clrMap bg1="lt1" tx1="dk1" bg2="lt2" tx2="dk2" accent1="accent1" accent2="accent2" accent3="accent3" accent4="accent4" accent5="accent5" accent6="accent6" hlink="hlink" folHlink="folHlink"/>
  <p:sldLayoutIdLst>
    <p:sldLayoutId id="2147484481" r:id="rId1"/>
    <p:sldLayoutId id="2147484482" r:id="rId2"/>
    <p:sldLayoutId id="2147484483" r:id="rId3"/>
    <p:sldLayoutId id="2147484484" r:id="rId4"/>
    <p:sldLayoutId id="2147484485" r:id="rId5"/>
    <p:sldLayoutId id="2147484486" r:id="rId6"/>
    <p:sldLayoutId id="2147484487" r:id="rId7"/>
    <p:sldLayoutId id="2147484488" r:id="rId8"/>
    <p:sldLayoutId id="2147484489" r:id="rId9"/>
    <p:sldLayoutId id="2147484490" r:id="rId10"/>
    <p:sldLayoutId id="2147484491" r:id="rId11"/>
    <p:sldLayoutId id="2147484492" r:id="rId12"/>
    <p:sldLayoutId id="2147484493" r:id="rId13"/>
    <p:sldLayoutId id="2147484494" r:id="rId14"/>
    <p:sldLayoutId id="2147484495" r:id="rId15"/>
    <p:sldLayoutId id="2147484496" r:id="rId16"/>
    <p:sldLayoutId id="2147484497" r:id="rId17"/>
    <p:sldLayoutId id="2147484498" r:id="rId18"/>
    <p:sldLayoutId id="2147484499" r:id="rId19"/>
    <p:sldLayoutId id="2147484500" r:id="rId20"/>
    <p:sldLayoutId id="2147484501" r:id="rId21"/>
    <p:sldLayoutId id="2147484502" r:id="rId22"/>
    <p:sldLayoutId id="2147484503" r:id="rId23"/>
    <p:sldLayoutId id="2147484504" r:id="rId24"/>
    <p:sldLayoutId id="2147484505" r:id="rId25"/>
    <p:sldLayoutId id="2147484506" r:id="rId26"/>
    <p:sldLayoutId id="2147484507" r:id="rId27"/>
    <p:sldLayoutId id="2147484508" r:id="rId28"/>
    <p:sldLayoutId id="2147484509" r:id="rId29"/>
    <p:sldLayoutId id="2147484510" r:id="rId30"/>
    <p:sldLayoutId id="2147484511" r:id="rId31"/>
    <p:sldLayoutId id="2147484512" r:id="rId32"/>
    <p:sldLayoutId id="2147484513" r:id="rId33"/>
    <p:sldLayoutId id="2147484514" r:id="rId34"/>
    <p:sldLayoutId id="2147484515" r:id="rId35"/>
    <p:sldLayoutId id="2147484516" r:id="rId36"/>
    <p:sldLayoutId id="2147484517" r:id="rId37"/>
    <p:sldLayoutId id="2147484518" r:id="rId38"/>
    <p:sldLayoutId id="2147484519" r:id="rId39"/>
    <p:sldLayoutId id="2147484520" r:id="rId40"/>
    <p:sldLayoutId id="2147484521" r:id="rId41"/>
    <p:sldLayoutId id="2147484522" r:id="rId42"/>
    <p:sldLayoutId id="2147484523" r:id="rId43"/>
    <p:sldLayoutId id="2147484524" r:id="rId44"/>
    <p:sldLayoutId id="2147484525" r:id="rId45"/>
    <p:sldLayoutId id="2147484526" r:id="rId46"/>
    <p:sldLayoutId id="2147484527" r:id="rId47"/>
    <p:sldLayoutId id="2147484528" r:id="rId48"/>
    <p:sldLayoutId id="2147484529" r:id="rId49"/>
    <p:sldLayoutId id="2147484530" r:id="rId50"/>
    <p:sldLayoutId id="2147484531" r:id="rId51"/>
    <p:sldLayoutId id="2147484532" r:id="rId52"/>
    <p:sldLayoutId id="2147484533" r:id="rId53"/>
    <p:sldLayoutId id="2147484534" r:id="rId54"/>
    <p:sldLayoutId id="2147484535" r:id="rId55"/>
    <p:sldLayoutId id="2147484536" r:id="rId56"/>
    <p:sldLayoutId id="2147484537" r:id="rId5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5000"/>
        </a:lnSpc>
        <a:spcBef>
          <a:spcPct val="0"/>
        </a:spcBef>
        <a:buNone/>
        <a:defRPr lang="en-US" sz="2400" b="1" i="0" kern="1200" baseline="0" dirty="0">
          <a:solidFill>
            <a:schemeClr val="tx1"/>
          </a:solidFill>
          <a:latin typeface="+mn-lt"/>
          <a:ea typeface="+mn-ea"/>
          <a:cs typeface="+mj-cs"/>
        </a:defRPr>
      </a:lvl1pPr>
    </p:titleStyle>
    <p:body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800" b="0" i="0" kern="1200">
          <a:solidFill>
            <a:schemeClr val="tx1"/>
          </a:solidFill>
          <a:latin typeface="+mn-lt"/>
          <a:ea typeface="+mn-ea"/>
          <a:cs typeface="Oracle Sans" panose="020B0503020204020204" pitchFamily="34" charset="0"/>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800" b="0" i="0" kern="1200">
          <a:solidFill>
            <a:schemeClr val="tx1"/>
          </a:solidFill>
          <a:latin typeface="+mn-lt"/>
          <a:ea typeface="+mn-ea"/>
          <a:cs typeface="Oracle Sans" panose="020B0503020204020204" pitchFamily="34" charset="0"/>
        </a:defRPr>
      </a:lvl2pPr>
      <a:lvl3pPr marL="547688"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kern="1200">
          <a:solidFill>
            <a:schemeClr val="tx1"/>
          </a:solidFill>
          <a:latin typeface="Oracle Sans Light" panose="020B0403020204020204" pitchFamily="34" charset="0"/>
          <a:ea typeface="+mn-ea"/>
          <a:cs typeface="Oracle Sans Light" panose="020B0403020204020204" pitchFamily="34" charset="0"/>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400" kern="1200">
          <a:solidFill>
            <a:schemeClr val="tx1"/>
          </a:solidFill>
          <a:latin typeface="Oracle Sans Light" panose="020B0403020204020204" pitchFamily="34" charset="0"/>
          <a:ea typeface="+mn-ea"/>
          <a:cs typeface="Oracle Sans Light" panose="020B0403020204020204" pitchFamily="34" charset="0"/>
        </a:defRPr>
      </a:lvl4pPr>
      <a:lvl5pPr marL="914400" marR="0" indent="-182880" algn="l" defTabSz="914400" rtl="0" eaLnBrk="1" fontAlgn="auto" latinLnBrk="0" hangingPunct="1">
        <a:lnSpc>
          <a:spcPct val="95000"/>
        </a:lnSpc>
        <a:spcBef>
          <a:spcPts val="400"/>
        </a:spcBef>
        <a:spcAft>
          <a:spcPts val="0"/>
        </a:spcAft>
        <a:buClrTx/>
        <a:buSzTx/>
        <a:buFont typeface="System Font Regular"/>
        <a:buChar char="•"/>
        <a:tabLst/>
        <a:defRPr sz="1200" kern="1200">
          <a:solidFill>
            <a:schemeClr val="tx1"/>
          </a:solidFill>
          <a:latin typeface="Oracle Sans Light" panose="020B0403020204020204" pitchFamily="34" charset="0"/>
          <a:ea typeface="+mn-ea"/>
          <a:cs typeface="Oracle Sans Light" panose="020B0403020204020204" pitchFamily="34" charset="0"/>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1280160" indent="-182880" algn="l" defTabSz="914400" rtl="0" eaLnBrk="1" latinLnBrk="0" hangingPunct="1">
        <a:lnSpc>
          <a:spcPct val="95000"/>
        </a:lnSpc>
        <a:spcBef>
          <a:spcPts val="400"/>
        </a:spcBef>
        <a:spcAft>
          <a:spcPts val="0"/>
        </a:spcAft>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1008">
          <p15:clr>
            <a:srgbClr val="F26B43"/>
          </p15:clr>
        </p15:guide>
        <p15:guide id="4" orient="horz" pos="3852">
          <p15:clr>
            <a:srgbClr val="F26B43"/>
          </p15:clr>
        </p15:guide>
        <p15:guide id="5" pos="480">
          <p15:clr>
            <a:srgbClr val="F26B43"/>
          </p15:clr>
        </p15:guide>
        <p15:guide id="6" orient="horz" pos="795">
          <p15:clr>
            <a:srgbClr val="F26B43"/>
          </p15:clr>
        </p15:guide>
        <p15:guide id="7" orient="horz" pos="590">
          <p15:clr>
            <a:srgbClr val="F26B43"/>
          </p15:clr>
        </p15:guide>
        <p15:guide id="8" pos="7212">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s://cloudmarketplace.oracle.com/marketplace/en_US/listing/87280132" TargetMode="External"/><Relationship Id="rId3" Type="http://schemas.openxmlformats.org/officeDocument/2006/relationships/image" Target="../media/image87.jpeg"/><Relationship Id="rId7"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27.xml"/><Relationship Id="rId6" Type="http://schemas.openxmlformats.org/officeDocument/2006/relationships/image" Target="../media/image90.png"/><Relationship Id="rId5" Type="http://schemas.openxmlformats.org/officeDocument/2006/relationships/image" Target="../media/image89.png"/><Relationship Id="rId10" Type="http://schemas.openxmlformats.org/officeDocument/2006/relationships/image" Target="../media/image92.png"/><Relationship Id="rId4" Type="http://schemas.openxmlformats.org/officeDocument/2006/relationships/image" Target="../media/image88.png"/><Relationship Id="rId9" Type="http://schemas.openxmlformats.org/officeDocument/2006/relationships/image" Target="../media/image91.png"/></Relationships>
</file>

<file path=ppt/slides/_rels/slide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0.xml"/><Relationship Id="rId7" Type="http://schemas.openxmlformats.org/officeDocument/2006/relationships/image" Target="../media/image93.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2.xml"/><Relationship Id="rId5" Type="http://schemas.openxmlformats.org/officeDocument/2006/relationships/slideLayout" Target="../slideLayouts/slideLayout37.xml"/><Relationship Id="rId4" Type="http://schemas.openxmlformats.org/officeDocument/2006/relationships/tags" Target="../tags/tag11.xml"/></Relationships>
</file>

<file path=ppt/slides/_rels/slide3.xml.rels><?xml version="1.0" encoding="UTF-8" standalone="yes"?>
<Relationships xmlns="http://schemas.openxmlformats.org/package/2006/relationships"><Relationship Id="rId3" Type="http://schemas.openxmlformats.org/officeDocument/2006/relationships/hyperlink" Target="https://cloudmarketplace.oracle.com/marketplace/en_US/listing/85278257" TargetMode="External"/><Relationship Id="rId2" Type="http://schemas.openxmlformats.org/officeDocument/2006/relationships/notesSlide" Target="../notesSlides/notesSlide3.xml"/><Relationship Id="rId1" Type="http://schemas.openxmlformats.org/officeDocument/2006/relationships/slideLayout" Target="../slideLayouts/slideLayout59.xml"/><Relationship Id="rId6" Type="http://schemas.openxmlformats.org/officeDocument/2006/relationships/image" Target="../media/image94.emf"/><Relationship Id="rId5" Type="http://schemas.openxmlformats.org/officeDocument/2006/relationships/image" Target="../media/image1.emf"/><Relationship Id="rId4" Type="http://schemas.openxmlformats.org/officeDocument/2006/relationships/hyperlink" Target="https://cloudmarketplace.oracle.com/marketplace/en_US/listing/8728013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8">
            <a:extLst>
              <a:ext uri="{FF2B5EF4-FFF2-40B4-BE49-F238E27FC236}">
                <a16:creationId xmlns:a16="http://schemas.microsoft.com/office/drawing/2014/main" id="{7136D467-0E5D-4BF6-ABCD-49CE0682D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Footer Placeholder 4">
            <a:extLst>
              <a:ext uri="{FF2B5EF4-FFF2-40B4-BE49-F238E27FC236}">
                <a16:creationId xmlns:a16="http://schemas.microsoft.com/office/drawing/2014/main" id="{B7187718-378D-495E-A84D-3D8B92A33841}"/>
              </a:ext>
            </a:extLst>
          </p:cNvPr>
          <p:cNvSpPr>
            <a:spLocks noGrp="1"/>
          </p:cNvSpPr>
          <p:nvPr>
            <p:ph type="ftr" sz="quarter" idx="11"/>
          </p:nvPr>
        </p:nvSpPr>
        <p:spPr/>
        <p:txBody>
          <a:bodyPr/>
          <a:lstStyle/>
          <a:p>
            <a:r>
              <a:rPr lang="en-US" dirty="0"/>
              <a:t>Copyright © 2021, Oracle and/or its affiliates. All rights reserved. </a:t>
            </a:r>
          </a:p>
        </p:txBody>
      </p:sp>
      <p:sp>
        <p:nvSpPr>
          <p:cNvPr id="6" name="Slide Number Placeholder 5">
            <a:extLst>
              <a:ext uri="{FF2B5EF4-FFF2-40B4-BE49-F238E27FC236}">
                <a16:creationId xmlns:a16="http://schemas.microsoft.com/office/drawing/2014/main" id="{1A93CBAD-72B9-4BE5-B3F0-EFEDBB6C9B8D}"/>
              </a:ext>
            </a:extLst>
          </p:cNvPr>
          <p:cNvSpPr>
            <a:spLocks noGrp="1"/>
          </p:cNvSpPr>
          <p:nvPr>
            <p:ph type="sldNum" sz="quarter" idx="12"/>
          </p:nvPr>
        </p:nvSpPr>
        <p:spPr/>
        <p:txBody>
          <a:bodyPr/>
          <a:lstStyle/>
          <a:p>
            <a:fld id="{345D60D9-5372-5F40-9443-0F9AE5BDC3C8}" type="slidenum">
              <a:rPr lang="en-US" smtClean="0"/>
              <a:t>1</a:t>
            </a:fld>
            <a:endParaRPr lang="en-US"/>
          </a:p>
        </p:txBody>
      </p:sp>
      <p:sp>
        <p:nvSpPr>
          <p:cNvPr id="8" name="Title 1">
            <a:extLst>
              <a:ext uri="{FF2B5EF4-FFF2-40B4-BE49-F238E27FC236}">
                <a16:creationId xmlns:a16="http://schemas.microsoft.com/office/drawing/2014/main" id="{C7A31269-9C2D-4835-A7B0-68FD6D866F7B}"/>
              </a:ext>
            </a:extLst>
          </p:cNvPr>
          <p:cNvSpPr txBox="1">
            <a:spLocks/>
          </p:cNvSpPr>
          <p:nvPr/>
        </p:nvSpPr>
        <p:spPr>
          <a:xfrm>
            <a:off x="654480" y="606455"/>
            <a:ext cx="8707234" cy="822960"/>
          </a:xfrm>
          <a:prstGeom prst="rect">
            <a:avLst/>
          </a:prstGeom>
        </p:spPr>
        <p:txBody>
          <a:bodyPr/>
          <a:lstStyle>
            <a:lvl1pPr algn="l" defTabSz="914400" rtl="0" eaLnBrk="1" latinLnBrk="0" hangingPunct="1">
              <a:lnSpc>
                <a:spcPct val="95000"/>
              </a:lnSpc>
              <a:spcBef>
                <a:spcPct val="0"/>
              </a:spcBef>
              <a:buNone/>
              <a:defRPr lang="en-US" sz="2400" b="1" i="0" kern="1200" baseline="0">
                <a:solidFill>
                  <a:schemeClr val="tx1"/>
                </a:solidFill>
                <a:latin typeface="+mn-lt"/>
                <a:ea typeface="+mn-ea"/>
                <a:cs typeface="+mj-cs"/>
              </a:defRPr>
            </a:lvl1pPr>
          </a:lstStyle>
          <a:p>
            <a:r>
              <a:rPr lang="en-US" b="0" dirty="0">
                <a:solidFill>
                  <a:schemeClr val="bg1"/>
                </a:solidFill>
                <a:latin typeface="+mj-lt"/>
              </a:rPr>
              <a:t>Real-time intelligent experiences at scale</a:t>
            </a:r>
          </a:p>
          <a:p>
            <a:r>
              <a:rPr lang="en-US" sz="2000" dirty="0">
                <a:solidFill>
                  <a:schemeClr val="accent2"/>
                </a:solidFill>
                <a:latin typeface="Oracle Sans" panose="020B0503020204020204" pitchFamily="34" charset="0"/>
                <a:cs typeface="Oracle Sans" panose="020B0503020204020204" pitchFamily="34" charset="0"/>
              </a:rPr>
              <a:t>Responsys + WhatsApp: Cross-Channel Orchestration App</a:t>
            </a:r>
            <a:endParaRPr lang="en-US" sz="2000" b="0" dirty="0">
              <a:solidFill>
                <a:schemeClr val="bg1"/>
              </a:solidFill>
              <a:latin typeface="Oracle Sans" panose="020B0503020204020204" pitchFamily="34" charset="0"/>
              <a:cs typeface="Oracle Sans" panose="020B0503020204020204" pitchFamily="34" charset="0"/>
            </a:endParaRPr>
          </a:p>
        </p:txBody>
      </p:sp>
      <p:sp>
        <p:nvSpPr>
          <p:cNvPr id="11" name="Text Placeholder 8">
            <a:extLst>
              <a:ext uri="{FF2B5EF4-FFF2-40B4-BE49-F238E27FC236}">
                <a16:creationId xmlns:a16="http://schemas.microsoft.com/office/drawing/2014/main" id="{F7C9512F-5183-4E7A-BBAF-4D5499CE0862}"/>
              </a:ext>
            </a:extLst>
          </p:cNvPr>
          <p:cNvSpPr txBox="1">
            <a:spLocks/>
          </p:cNvSpPr>
          <p:nvPr/>
        </p:nvSpPr>
        <p:spPr>
          <a:xfrm>
            <a:off x="762000" y="1712472"/>
            <a:ext cx="5334000" cy="4539073"/>
          </a:xfrm>
          <a:prstGeom prst="rect">
            <a:avLst/>
          </a:prstGeom>
          <a:noFill/>
        </p:spPr>
        <p:txBody>
          <a:bodyPr vert="horz" lIns="0" tIns="0" rIns="0" bIns="0" rtlCol="0">
            <a:noAutofit/>
          </a:bodyPr>
          <a:lstStyle>
            <a:lvl1pPr marL="0" marR="0" indent="0" algn="l" defTabSz="914400" rtl="0" eaLnBrk="1" fontAlgn="auto" latinLnBrk="0" hangingPunct="1">
              <a:lnSpc>
                <a:spcPct val="95000"/>
              </a:lnSpc>
              <a:spcBef>
                <a:spcPts val="600"/>
              </a:spcBef>
              <a:spcAft>
                <a:spcPct val="0"/>
              </a:spcAft>
              <a:buClrTx/>
              <a:buSzTx/>
              <a:buFont typeface="System Font Regular"/>
              <a:buNone/>
              <a:defRPr sz="2000" b="0" i="0" kern="1200">
                <a:solidFill>
                  <a:schemeClr val="tx1"/>
                </a:solidFill>
                <a:latin typeface="Georgia" panose="02040502050405020303" pitchFamily="18" charset="0"/>
                <a:ea typeface="+mn-ea"/>
                <a:cs typeface="Oracle Sans Tab" panose="020B0503020204020204" pitchFamily="34" charset="0"/>
              </a:defRPr>
            </a:lvl1pPr>
            <a:lvl2pPr marL="365760" marR="0" indent="-182880" algn="l" defTabSz="914400" rtl="0" eaLnBrk="1" fontAlgn="auto" latinLnBrk="0" hangingPunct="1">
              <a:lnSpc>
                <a:spcPct val="95000"/>
              </a:lnSpc>
              <a:spcBef>
                <a:spcPts val="600"/>
              </a:spcBef>
              <a:spcAft>
                <a:spcPct val="0"/>
              </a:spcAft>
              <a:buClrTx/>
              <a:buSzTx/>
              <a:buFont typeface="Arial" panose="020B0604020202020204" pitchFamily="34" charset="0"/>
              <a:buChar char="•"/>
              <a:defRPr sz="1800" b="0" i="0" kern="1200">
                <a:solidFill>
                  <a:schemeClr val="tx1"/>
                </a:solidFill>
                <a:latin typeface="+mn-lt"/>
                <a:ea typeface="+mn-ea"/>
                <a:cs typeface="Oracle Sans Tab" panose="020B0503020204020204" pitchFamily="34" charset="0"/>
              </a:defRPr>
            </a:lvl2pPr>
            <a:lvl3pPr marL="547688" marR="0" indent="-182563" algn="l" defTabSz="914400" rtl="0" eaLnBrk="1" fontAlgn="auto" latinLnBrk="0" hangingPunct="1">
              <a:lnSpc>
                <a:spcPct val="95000"/>
              </a:lnSpc>
              <a:spcBef>
                <a:spcPts val="400"/>
              </a:spcBef>
              <a:spcAft>
                <a:spcPct val="0"/>
              </a:spcAft>
              <a:buClrTx/>
              <a:buSzTx/>
              <a:buFont typeface="Arial" panose="020B0604020202020204" pitchFamily="34" charset="0"/>
              <a:buChar char="•"/>
              <a:defRPr sz="1600" kern="1200">
                <a:solidFill>
                  <a:schemeClr val="tx1"/>
                </a:solidFill>
                <a:latin typeface="Oracle Sans Tab Light" panose="020B0403020204020204" pitchFamily="34" charset="0"/>
                <a:ea typeface="+mn-ea"/>
                <a:cs typeface="Oracle Sans Tab Light" panose="020B0403020204020204" pitchFamily="34" charset="0"/>
              </a:defRPr>
            </a:lvl3pPr>
            <a:lvl4pPr marL="730250" marR="0" indent="-182563" algn="l" defTabSz="914400" rtl="0" eaLnBrk="1" fontAlgn="auto" latinLnBrk="0" hangingPunct="1">
              <a:lnSpc>
                <a:spcPct val="95000"/>
              </a:lnSpc>
              <a:spcBef>
                <a:spcPts val="400"/>
              </a:spcBef>
              <a:spcAft>
                <a:spcPct val="0"/>
              </a:spcAft>
              <a:buClrTx/>
              <a:buSzTx/>
              <a:buFont typeface="Arial" panose="020B0604020202020204" pitchFamily="34" charset="0"/>
              <a:buChar char="•"/>
              <a:defRPr sz="1400" kern="1200">
                <a:solidFill>
                  <a:schemeClr val="tx1"/>
                </a:solidFill>
                <a:latin typeface="Oracle Sans Tab Light" panose="020B0403020204020204" pitchFamily="34" charset="0"/>
                <a:ea typeface="+mn-ea"/>
                <a:cs typeface="Oracle Sans Tab Light" panose="020B0403020204020204" pitchFamily="34" charset="0"/>
              </a:defRPr>
            </a:lvl4pPr>
            <a:lvl5pPr marL="914400" marR="0" indent="-182880" algn="l" defTabSz="914400" rtl="0" eaLnBrk="1" fontAlgn="auto" latinLnBrk="0" hangingPunct="1">
              <a:lnSpc>
                <a:spcPct val="95000"/>
              </a:lnSpc>
              <a:spcBef>
                <a:spcPts val="400"/>
              </a:spcBef>
              <a:spcAft>
                <a:spcPct val="0"/>
              </a:spcAft>
              <a:buClrTx/>
              <a:buSzTx/>
              <a:buFont typeface="System Font Regular"/>
              <a:buChar char="•"/>
              <a:defRPr sz="1200" kern="1200">
                <a:solidFill>
                  <a:schemeClr val="tx1"/>
                </a:solidFill>
                <a:latin typeface="Oracle Sans Tab Light" panose="020B0403020204020204" pitchFamily="34" charset="0"/>
                <a:ea typeface="+mn-ea"/>
                <a:cs typeface="Oracle Sans Tab Light" panose="020B0403020204020204" pitchFamily="34" charset="0"/>
              </a:defRPr>
            </a:lvl5pPr>
            <a:lvl6pPr marL="1097280" indent="-182880" algn="l" defTabSz="914400" rtl="0" eaLnBrk="1" latinLnBrk="0" hangingPunct="1">
              <a:lnSpc>
                <a:spcPct val="95000"/>
              </a:lnSpc>
              <a:spcBef>
                <a:spcPts val="400"/>
              </a:spcBef>
              <a:spcAft>
                <a:spcPct val="0"/>
              </a:spcAft>
              <a:buSzTx/>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1280160" indent="-182880" algn="l" defTabSz="914400" rtl="0" eaLnBrk="1" latinLnBrk="0" hangingPunct="1">
              <a:lnSpc>
                <a:spcPct val="95000"/>
              </a:lnSpc>
              <a:spcBef>
                <a:spcPts val="400"/>
              </a:spcBef>
              <a:spcAft>
                <a:spcPct val="0"/>
              </a:spcAft>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1800"/>
              </a:spcBef>
              <a:buFont typeface="Arial" panose="020B0604020202020204" pitchFamily="34" charset="0"/>
              <a:buChar char="•"/>
            </a:pPr>
            <a:r>
              <a:rPr lang="en-US" dirty="0">
                <a:solidFill>
                  <a:schemeClr val="bg1"/>
                </a:solidFill>
                <a:latin typeface="Oracle Sans" panose="020B0503020204020204" pitchFamily="34" charset="0"/>
                <a:cs typeface="Oracle Sans" panose="020B0503020204020204" pitchFamily="34" charset="0"/>
              </a:rPr>
              <a:t>Orchestrate communication with your customers on WhatsApp in conjunction with other native channels of Responsys. </a:t>
            </a:r>
          </a:p>
          <a:p>
            <a:pPr marL="342900" indent="-342900">
              <a:spcBef>
                <a:spcPts val="1800"/>
              </a:spcBef>
              <a:buFont typeface="Arial" panose="020B0604020202020204" pitchFamily="34" charset="0"/>
              <a:buChar char="•"/>
            </a:pPr>
            <a:r>
              <a:rPr lang="en-US" dirty="0">
                <a:solidFill>
                  <a:schemeClr val="bg1"/>
                </a:solidFill>
                <a:latin typeface="Oracle Sans" panose="020B0503020204020204" pitchFamily="34" charset="0"/>
                <a:cs typeface="Oracle Sans" panose="020B0503020204020204" pitchFamily="34" charset="0"/>
              </a:rPr>
              <a:t>Be where your customers are and positively impact KPIs</a:t>
            </a:r>
          </a:p>
          <a:p>
            <a:pPr marL="708660" lvl="1" indent="-342900">
              <a:spcBef>
                <a:spcPts val="1800"/>
              </a:spcBef>
            </a:pPr>
            <a:r>
              <a:rPr lang="en-US" dirty="0">
                <a:solidFill>
                  <a:schemeClr val="bg1"/>
                </a:solidFill>
                <a:latin typeface="Oracle Sans" panose="020B0503020204020204" pitchFamily="34" charset="0"/>
                <a:cs typeface="Oracle Sans" panose="020B0503020204020204" pitchFamily="34" charset="0"/>
              </a:rPr>
              <a:t>Increase opt-in rates</a:t>
            </a:r>
          </a:p>
          <a:p>
            <a:pPr marL="708660" lvl="1" indent="-342900">
              <a:spcBef>
                <a:spcPts val="1800"/>
              </a:spcBef>
            </a:pPr>
            <a:r>
              <a:rPr lang="en-US" dirty="0">
                <a:solidFill>
                  <a:schemeClr val="bg1"/>
                </a:solidFill>
                <a:latin typeface="Oracle Sans" panose="020B0503020204020204" pitchFamily="34" charset="0"/>
                <a:cs typeface="Oracle Sans" panose="020B0503020204020204" pitchFamily="34" charset="0"/>
              </a:rPr>
              <a:t>Increase delivery, open, &amp; conversion rates</a:t>
            </a:r>
          </a:p>
          <a:p>
            <a:pPr marL="708660" lvl="1" indent="-342900">
              <a:spcBef>
                <a:spcPts val="1800"/>
              </a:spcBef>
            </a:pPr>
            <a:r>
              <a:rPr lang="en-US" dirty="0">
                <a:solidFill>
                  <a:schemeClr val="bg1"/>
                </a:solidFill>
                <a:latin typeface="Oracle Sans" panose="020B0503020204020204" pitchFamily="34" charset="0"/>
                <a:cs typeface="Oracle Sans" panose="020B0503020204020204" pitchFamily="34" charset="0"/>
              </a:rPr>
              <a:t>Increase customer retention rates</a:t>
            </a:r>
          </a:p>
          <a:p>
            <a:pPr marL="342900" indent="-342900">
              <a:spcBef>
                <a:spcPts val="1800"/>
              </a:spcBef>
              <a:buFont typeface="Arial" panose="020B0604020202020204" pitchFamily="34" charset="0"/>
              <a:buChar char="•"/>
            </a:pPr>
            <a:r>
              <a:rPr lang="en-US" dirty="0">
                <a:solidFill>
                  <a:schemeClr val="bg1"/>
                </a:solidFill>
                <a:latin typeface="Oracle Sans" panose="020B0503020204020204" pitchFamily="34" charset="0"/>
                <a:cs typeface="Oracle Sans" panose="020B0503020204020204" pitchFamily="34" charset="0"/>
              </a:rPr>
              <a:t>Get started quickly with pre-built message templates for branded, rich communication across the customer journey</a:t>
            </a:r>
          </a:p>
        </p:txBody>
      </p:sp>
      <p:pic>
        <p:nvPicPr>
          <p:cNvPr id="9" name="Picture 8">
            <a:extLst>
              <a:ext uri="{FF2B5EF4-FFF2-40B4-BE49-F238E27FC236}">
                <a16:creationId xmlns:a16="http://schemas.microsoft.com/office/drawing/2014/main" id="{F381A080-BE10-F649-B09A-3F1154D750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2074" y="1275768"/>
            <a:ext cx="2820805" cy="5301539"/>
          </a:xfrm>
          <a:prstGeom prst="rect">
            <a:avLst/>
          </a:prstGeom>
        </p:spPr>
      </p:pic>
      <p:pic>
        <p:nvPicPr>
          <p:cNvPr id="10" name="Picture 9" descr="A screenshot of a cell phone&#10;&#10;Description automatically generated">
            <a:extLst>
              <a:ext uri="{FF2B5EF4-FFF2-40B4-BE49-F238E27FC236}">
                <a16:creationId xmlns:a16="http://schemas.microsoft.com/office/drawing/2014/main" id="{07141E50-268A-FB45-94FF-655692983E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41644" y="1273579"/>
            <a:ext cx="2820805" cy="5301539"/>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5FE95ED9-2E6C-FB46-AA23-5249C0B4E76A}"/>
              </a:ext>
            </a:extLst>
          </p:cNvPr>
          <p:cNvPicPr/>
          <p:nvPr/>
        </p:nvPicPr>
        <p:blipFill>
          <a:blip r:embed="rId6" cstate="screen">
            <a:extLst>
              <a:ext uri="{28A0092B-C50C-407E-A947-70E740481C1C}">
                <a14:useLocalDpi xmlns:a14="http://schemas.microsoft.com/office/drawing/2010/main"/>
              </a:ext>
            </a:extLst>
          </a:blip>
          <a:stretch>
            <a:fillRect/>
          </a:stretch>
        </p:blipFill>
        <p:spPr>
          <a:xfrm>
            <a:off x="5712814" y="1405665"/>
            <a:ext cx="3748074" cy="5169453"/>
          </a:xfrm>
          <a:prstGeom prst="rect">
            <a:avLst/>
          </a:prstGeom>
        </p:spPr>
      </p:pic>
      <p:pic>
        <p:nvPicPr>
          <p:cNvPr id="14" name="Picture 13" descr="A close up of a screen&#10;&#10;Description automatically generated">
            <a:extLst>
              <a:ext uri="{FF2B5EF4-FFF2-40B4-BE49-F238E27FC236}">
                <a16:creationId xmlns:a16="http://schemas.microsoft.com/office/drawing/2014/main" id="{C5DDCD28-9285-6840-AE32-C152938CA0AA}"/>
              </a:ext>
            </a:extLst>
          </p:cNvPr>
          <p:cNvPicPr/>
          <p:nvPr/>
        </p:nvPicPr>
        <p:blipFill>
          <a:blip r:embed="rId6" cstate="screen">
            <a:extLst>
              <a:ext uri="{28A0092B-C50C-407E-A947-70E740481C1C}">
                <a14:useLocalDpi xmlns:a14="http://schemas.microsoft.com/office/drawing/2010/main"/>
              </a:ext>
            </a:extLst>
          </a:blip>
          <a:stretch>
            <a:fillRect/>
          </a:stretch>
        </p:blipFill>
        <p:spPr>
          <a:xfrm>
            <a:off x="8578009" y="1393200"/>
            <a:ext cx="3748074" cy="5169453"/>
          </a:xfrm>
          <a:prstGeom prst="rect">
            <a:avLst/>
          </a:prstGeom>
        </p:spPr>
      </p:pic>
      <p:pic>
        <p:nvPicPr>
          <p:cNvPr id="15" name="Picture 14">
            <a:extLst>
              <a:ext uri="{FF2B5EF4-FFF2-40B4-BE49-F238E27FC236}">
                <a16:creationId xmlns:a16="http://schemas.microsoft.com/office/drawing/2014/main" id="{5C54589B-82EB-40B3-94E5-8F1D151D5DE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197225" y="6367938"/>
            <a:ext cx="502527" cy="502527"/>
          </a:xfrm>
          <a:prstGeom prst="rect">
            <a:avLst/>
          </a:prstGeom>
        </p:spPr>
      </p:pic>
      <p:grpSp>
        <p:nvGrpSpPr>
          <p:cNvPr id="3" name="Group 2">
            <a:extLst>
              <a:ext uri="{FF2B5EF4-FFF2-40B4-BE49-F238E27FC236}">
                <a16:creationId xmlns:a16="http://schemas.microsoft.com/office/drawing/2014/main" id="{20A24368-B85E-994E-86AB-F4BACB96AAAB}"/>
              </a:ext>
            </a:extLst>
          </p:cNvPr>
          <p:cNvGrpSpPr/>
          <p:nvPr/>
        </p:nvGrpSpPr>
        <p:grpSpPr>
          <a:xfrm>
            <a:off x="8757455" y="538856"/>
            <a:ext cx="2517478" cy="462499"/>
            <a:chOff x="8455323" y="273771"/>
            <a:chExt cx="2517478" cy="462499"/>
          </a:xfrm>
        </p:grpSpPr>
        <p:sp>
          <p:nvSpPr>
            <p:cNvPr id="2" name="Rectangle 1">
              <a:extLst>
                <a:ext uri="{FF2B5EF4-FFF2-40B4-BE49-F238E27FC236}">
                  <a16:creationId xmlns:a16="http://schemas.microsoft.com/office/drawing/2014/main" id="{2E2A8A9A-E1E1-B441-90A8-B9EBA05085CD}"/>
                </a:ext>
              </a:extLst>
            </p:cNvPr>
            <p:cNvSpPr/>
            <p:nvPr/>
          </p:nvSpPr>
          <p:spPr>
            <a:xfrm>
              <a:off x="8455323" y="273771"/>
              <a:ext cx="2517478" cy="4624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Logo&#10;&#10;Description automatically generated">
              <a:hlinkClick r:id="rId8"/>
              <a:extLst>
                <a:ext uri="{FF2B5EF4-FFF2-40B4-BE49-F238E27FC236}">
                  <a16:creationId xmlns:a16="http://schemas.microsoft.com/office/drawing/2014/main" id="{4C7EF881-228F-5A4C-B49F-3F9BDD717E7A}"/>
                </a:ext>
              </a:extLst>
            </p:cNvPr>
            <p:cNvPicPr/>
            <p:nvPr/>
          </p:nvPicPr>
          <p:blipFill>
            <a:blip r:embed="rId9"/>
            <a:stretch>
              <a:fillRect/>
            </a:stretch>
          </p:blipFill>
          <p:spPr>
            <a:xfrm>
              <a:off x="8522657" y="346740"/>
              <a:ext cx="933450" cy="295910"/>
            </a:xfrm>
            <a:prstGeom prst="rect">
              <a:avLst/>
            </a:prstGeom>
          </p:spPr>
        </p:pic>
        <p:pic>
          <p:nvPicPr>
            <p:cNvPr id="17" name="Picture 16" descr="Icon&#10;&#10;Description automatically generated">
              <a:extLst>
                <a:ext uri="{FF2B5EF4-FFF2-40B4-BE49-F238E27FC236}">
                  <a16:creationId xmlns:a16="http://schemas.microsoft.com/office/drawing/2014/main" id="{23660F33-2FF9-B74F-B012-8D1DF16D2C10}"/>
                </a:ext>
              </a:extLst>
            </p:cNvPr>
            <p:cNvPicPr/>
            <p:nvPr/>
          </p:nvPicPr>
          <p:blipFill>
            <a:blip r:embed="rId10"/>
            <a:stretch>
              <a:fillRect/>
            </a:stretch>
          </p:blipFill>
          <p:spPr>
            <a:xfrm>
              <a:off x="9625609" y="382935"/>
              <a:ext cx="1227455" cy="223520"/>
            </a:xfrm>
            <a:prstGeom prst="rect">
              <a:avLst/>
            </a:prstGeom>
          </p:spPr>
        </p:pic>
      </p:grpSp>
    </p:spTree>
    <p:extLst>
      <p:ext uri="{BB962C8B-B14F-4D97-AF65-F5344CB8AC3E}">
        <p14:creationId xmlns:p14="http://schemas.microsoft.com/office/powerpoint/2010/main" val="1389032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a14="http://schemas.microsoft.com/office/drawing/2010/main"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57B4BF-A826-C74A-B48C-08E6934E312A}"/>
              </a:ext>
            </a:extLst>
          </p:cNvPr>
          <p:cNvPicPr>
            <a:picLocks noChangeAspect="1"/>
          </p:cNvPicPr>
          <p:nvPr/>
        </p:nvPicPr>
        <p:blipFill>
          <a:blip r:embed="rId7">
            <a:extLst>
              <a:ext uri="{28A0092B-C50C-407E-A947-70E740481C1C}">
                <a14:useLocalDpi xmlns:a14="http://schemas.microsoft.com/office/drawing/2010/main" val="0"/>
              </a:ext>
            </a:extLst>
          </a:blip>
          <a:srcRect l="5473" r="5473"/>
          <a:stretch/>
        </p:blipFill>
        <p:spPr>
          <a:xfrm>
            <a:off x="6096000" y="0"/>
            <a:ext cx="6096000" cy="6858000"/>
          </a:xfrm>
          <a:prstGeom prst="rect">
            <a:avLst/>
          </a:prstGeom>
        </p:spPr>
      </p:pic>
      <p:pic>
        <p:nvPicPr>
          <p:cNvPr id="7" name="OTag">
            <a:extLst>
              <a:ext uri="{FF2B5EF4-FFF2-40B4-BE49-F238E27FC236}">
                <a16:creationId xmlns:a16="http://schemas.microsoft.com/office/drawing/2014/main" id="{C96E2C22-6806-4511-ABE0-D8F77F12793D}"/>
              </a:ext>
            </a:extLst>
          </p:cNvPr>
          <p:cNvPicPr>
            <a:picLocks noChangeAspect="1"/>
          </p:cNvPicPr>
          <p:nvPr>
            <p:custDataLst>
              <p:tags r:id="rId1"/>
            </p:custDataLst>
          </p:nvPr>
        </p:nvPicPr>
        <p:blipFill>
          <a:blip r:embed="rId8">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
        <p:nvSpPr>
          <p:cNvPr id="14" name="Rectangle 13">
            <a:extLst>
              <a:ext uri="{FF2B5EF4-FFF2-40B4-BE49-F238E27FC236}">
                <a16:creationId xmlns:a16="http://schemas.microsoft.com/office/drawing/2014/main" id="{6A0DC93A-69B6-46F5-ADB6-F2DAFEFB52E8}"/>
              </a:ext>
            </a:extLst>
          </p:cNvPr>
          <p:cNvSpPr/>
          <p:nvPr>
            <p:custDataLst>
              <p:tags r:id="rId2"/>
            </p:custDataLst>
          </p:nvPr>
        </p:nvSpPr>
        <p:spPr>
          <a:xfrm>
            <a:off x="535164" y="646641"/>
            <a:ext cx="5054868" cy="5457904"/>
          </a:xfrm>
          <a:prstGeom prst="rect">
            <a:avLst/>
          </a:prstGeom>
        </p:spPr>
        <p:txBody>
          <a:bodyPr wrap="square">
            <a:spAutoFit/>
          </a:bodyPr>
          <a:lstStyle/>
          <a:p>
            <a:pPr lvl="0" defTabSz="914126">
              <a:lnSpc>
                <a:spcPct val="95000"/>
              </a:lnSpc>
              <a:spcBef>
                <a:spcPts val="600"/>
              </a:spcBef>
            </a:pPr>
            <a:r>
              <a:rPr lang="en-US" sz="2800" dirty="0">
                <a:solidFill>
                  <a:schemeClr val="tx2"/>
                </a:solidFill>
                <a:latin typeface="Oracle Sans" panose="020B0503020204020204" pitchFamily="34" charset="0"/>
                <a:cs typeface="Oracle Sans" panose="020B0503020204020204" pitchFamily="34" charset="0"/>
              </a:rPr>
              <a:t>Deliver important, timely notifications &amp; reminders at every touchpoint</a:t>
            </a:r>
            <a:br>
              <a:rPr lang="en-US" sz="3200" dirty="0">
                <a:solidFill>
                  <a:srgbClr val="FCFBFA"/>
                </a:solidFill>
                <a:latin typeface="Oracle Sans" panose="020B0503020204020204" pitchFamily="34" charset="0"/>
                <a:cs typeface="Oracle Sans" panose="020B0503020204020204" pitchFamily="34" charset="0"/>
              </a:rPr>
            </a:br>
            <a:endParaRPr lang="en-US" sz="3200" dirty="0">
              <a:solidFill>
                <a:srgbClr val="FCFBFA"/>
              </a:solidFill>
              <a:latin typeface="Oracle Sans" panose="020B0503020204020204" pitchFamily="34" charset="0"/>
              <a:cs typeface="Oracle Sans" panose="020B0503020204020204" pitchFamily="34" charset="0"/>
            </a:endParaRPr>
          </a:p>
          <a:p>
            <a:pPr lvl="0" defTabSz="914126">
              <a:lnSpc>
                <a:spcPct val="95000"/>
              </a:lnSpc>
              <a:spcBef>
                <a:spcPts val="600"/>
              </a:spcBef>
            </a:pPr>
            <a:r>
              <a:rPr lang="en-US" sz="2000" b="1" dirty="0">
                <a:solidFill>
                  <a:srgbClr val="A6668C"/>
                </a:solidFill>
                <a:latin typeface="Oracle Sans" panose="020B0503020204020204" pitchFamily="34" charset="0"/>
                <a:cs typeface="Oracle Sans" panose="020B0503020204020204" pitchFamily="34" charset="0"/>
              </a:rPr>
              <a:t>Common Use Cases:</a:t>
            </a:r>
          </a:p>
          <a:p>
            <a:pPr lvl="0" defTabSz="914126">
              <a:lnSpc>
                <a:spcPct val="95000"/>
              </a:lnSpc>
              <a:spcBef>
                <a:spcPts val="600"/>
              </a:spcBef>
            </a:pPr>
            <a:endParaRPr lang="en-US" sz="2000" b="1" dirty="0">
              <a:solidFill>
                <a:srgbClr val="A6668C"/>
              </a:solidFill>
              <a:latin typeface="Oracle Sans" panose="020B0503020204020204" pitchFamily="34" charset="0"/>
              <a:cs typeface="Oracle Sans" panose="020B0503020204020204" pitchFamily="34" charset="0"/>
            </a:endParaRPr>
          </a:p>
          <a:p>
            <a:pPr marL="457200" lvl="0" indent="-457200" defTabSz="914126">
              <a:lnSpc>
                <a:spcPct val="95000"/>
              </a:lnSpc>
              <a:spcBef>
                <a:spcPts val="600"/>
              </a:spcBef>
              <a:buFont typeface="Arial" panose="020B0604020202020204" pitchFamily="34" charset="0"/>
              <a:buChar char="•"/>
            </a:pPr>
            <a:r>
              <a:rPr lang="en-US" dirty="0">
                <a:latin typeface="Oracle Sans" panose="020B0503020204020204" pitchFamily="34" charset="0"/>
                <a:cs typeface="Oracle Sans" panose="020B0503020204020204" pitchFamily="34" charset="0"/>
              </a:rPr>
              <a:t>Package delivery notifications</a:t>
            </a:r>
          </a:p>
          <a:p>
            <a:pPr marL="457200" lvl="0" indent="-457200" defTabSz="914126">
              <a:lnSpc>
                <a:spcPct val="95000"/>
              </a:lnSpc>
              <a:spcBef>
                <a:spcPts val="600"/>
              </a:spcBef>
              <a:buFont typeface="Arial" panose="020B0604020202020204" pitchFamily="34" charset="0"/>
              <a:buChar char="•"/>
            </a:pPr>
            <a:r>
              <a:rPr lang="en-US" dirty="0">
                <a:latin typeface="Oracle Sans" panose="020B0503020204020204" pitchFamily="34" charset="0"/>
                <a:cs typeface="Oracle Sans" panose="020B0503020204020204" pitchFamily="34" charset="0"/>
              </a:rPr>
              <a:t>Account information</a:t>
            </a:r>
          </a:p>
          <a:p>
            <a:pPr marL="457200" lvl="0" indent="-457200" defTabSz="914126">
              <a:lnSpc>
                <a:spcPct val="95000"/>
              </a:lnSpc>
              <a:spcBef>
                <a:spcPts val="600"/>
              </a:spcBef>
              <a:buFont typeface="Arial" panose="020B0604020202020204" pitchFamily="34" charset="0"/>
              <a:buChar char="•"/>
            </a:pPr>
            <a:r>
              <a:rPr lang="en-US" dirty="0">
                <a:latin typeface="Oracle Sans" panose="020B0503020204020204" pitchFamily="34" charset="0"/>
                <a:cs typeface="Oracle Sans" panose="020B0503020204020204" pitchFamily="34" charset="0"/>
              </a:rPr>
              <a:t>e-Receipts &amp; order confirmations</a:t>
            </a:r>
          </a:p>
          <a:p>
            <a:pPr marL="457200" lvl="0" indent="-457200" defTabSz="914126">
              <a:lnSpc>
                <a:spcPct val="95000"/>
              </a:lnSpc>
              <a:spcBef>
                <a:spcPts val="600"/>
              </a:spcBef>
              <a:buFont typeface="Arial" panose="020B0604020202020204" pitchFamily="34" charset="0"/>
              <a:buChar char="•"/>
            </a:pPr>
            <a:r>
              <a:rPr lang="en-US" dirty="0">
                <a:latin typeface="Oracle Sans" panose="020B0503020204020204" pitchFamily="34" charset="0"/>
                <a:cs typeface="Oracle Sans" panose="020B0503020204020204" pitchFamily="34" charset="0"/>
              </a:rPr>
              <a:t>Booking confirmations &amp; boarding passes</a:t>
            </a:r>
          </a:p>
          <a:p>
            <a:pPr marL="457200" lvl="0" indent="-457200" defTabSz="914126">
              <a:lnSpc>
                <a:spcPct val="95000"/>
              </a:lnSpc>
              <a:spcBef>
                <a:spcPts val="600"/>
              </a:spcBef>
              <a:buFont typeface="Arial" panose="020B0604020202020204" pitchFamily="34" charset="0"/>
              <a:buChar char="•"/>
            </a:pPr>
            <a:r>
              <a:rPr lang="en-US" dirty="0">
                <a:latin typeface="Oracle Sans" panose="020B0503020204020204" pitchFamily="34" charset="0"/>
                <a:cs typeface="Oracle Sans" panose="020B0503020204020204" pitchFamily="34" charset="0"/>
              </a:rPr>
              <a:t>Loyalty points reminders</a:t>
            </a:r>
          </a:p>
          <a:p>
            <a:pPr marL="457200" lvl="0" indent="-457200" defTabSz="914126">
              <a:lnSpc>
                <a:spcPct val="95000"/>
              </a:lnSpc>
              <a:spcBef>
                <a:spcPts val="600"/>
              </a:spcBef>
              <a:buFont typeface="Arial" panose="020B0604020202020204" pitchFamily="34" charset="0"/>
              <a:buChar char="•"/>
            </a:pPr>
            <a:r>
              <a:rPr lang="en-US" dirty="0">
                <a:latin typeface="Oracle Sans" panose="020B0503020204020204" pitchFamily="34" charset="0"/>
                <a:cs typeface="Oracle Sans" panose="020B0503020204020204" pitchFamily="34" charset="0"/>
              </a:rPr>
              <a:t>Loan documents, change in interest rates</a:t>
            </a:r>
          </a:p>
          <a:p>
            <a:pPr marL="457200" lvl="0" indent="-457200" defTabSz="914126">
              <a:lnSpc>
                <a:spcPct val="95000"/>
              </a:lnSpc>
              <a:spcBef>
                <a:spcPts val="600"/>
              </a:spcBef>
              <a:buFont typeface="Arial" panose="020B0604020202020204" pitchFamily="34" charset="0"/>
              <a:buChar char="•"/>
            </a:pPr>
            <a:r>
              <a:rPr lang="en-US" dirty="0">
                <a:latin typeface="Oracle Sans" panose="020B0503020204020204" pitchFamily="34" charset="0"/>
                <a:cs typeface="Oracle Sans" panose="020B0503020204020204" pitchFamily="34" charset="0"/>
              </a:rPr>
              <a:t>Monthly statements and more</a:t>
            </a:r>
          </a:p>
          <a:p>
            <a:pPr marL="457200" lvl="0" indent="-457200" defTabSz="914126">
              <a:lnSpc>
                <a:spcPct val="95000"/>
              </a:lnSpc>
              <a:spcBef>
                <a:spcPts val="600"/>
              </a:spcBef>
              <a:buFont typeface="Arial" panose="020B0604020202020204" pitchFamily="34" charset="0"/>
              <a:buChar char="•"/>
            </a:pPr>
            <a:endParaRPr lang="en-US" sz="3200" b="1" dirty="0">
              <a:solidFill>
                <a:srgbClr val="A6668C"/>
              </a:solidFill>
              <a:latin typeface="Oracle Sans" panose="020B0503020204020204" pitchFamily="34" charset="0"/>
              <a:cs typeface="Oracle Sans" panose="020B0503020204020204" pitchFamily="34" charset="0"/>
            </a:endParaRPr>
          </a:p>
        </p:txBody>
      </p:sp>
      <p:sp>
        <p:nvSpPr>
          <p:cNvPr id="8" name="Footer Placeholder 7">
            <a:extLst>
              <a:ext uri="{FF2B5EF4-FFF2-40B4-BE49-F238E27FC236}">
                <a16:creationId xmlns:a16="http://schemas.microsoft.com/office/drawing/2014/main" id="{AC12126C-B6E0-4A0D-85EF-4818A8648630}"/>
              </a:ext>
            </a:extLst>
          </p:cNvPr>
          <p:cNvSpPr>
            <a:spLocks noGrp="1"/>
          </p:cNvSpPr>
          <p:nvPr>
            <p:ph type="ftr" sz="quarter" idx="11"/>
            <p:custDataLst>
              <p:tags r:id="rId3"/>
            </p:custDataLst>
          </p:nvPr>
        </p:nvSpPr>
        <p:spPr/>
        <p:txBody>
          <a:bodyPr/>
          <a:lstStyle/>
          <a:p>
            <a:r>
              <a:rPr lang="en-US"/>
              <a:t>Copyright © 2021, Oracle and/or its affiliates. All rights reserved</a:t>
            </a:r>
          </a:p>
        </p:txBody>
      </p:sp>
      <p:sp>
        <p:nvSpPr>
          <p:cNvPr id="5" name="Slide Number Placeholder 4">
            <a:extLst>
              <a:ext uri="{FF2B5EF4-FFF2-40B4-BE49-F238E27FC236}">
                <a16:creationId xmlns:a16="http://schemas.microsoft.com/office/drawing/2014/main" id="{B3A94E1A-1441-4A90-9622-77603ED7815E}"/>
              </a:ext>
            </a:extLst>
          </p:cNvPr>
          <p:cNvSpPr>
            <a:spLocks noGrp="1"/>
          </p:cNvSpPr>
          <p:nvPr>
            <p:ph type="sldNum" sz="quarter" idx="12"/>
            <p:custDataLst>
              <p:tags r:id="rId4"/>
            </p:custDataLst>
          </p:nvPr>
        </p:nvSpPr>
        <p:spPr/>
        <p:txBody>
          <a:bodyPr/>
          <a:lstStyle/>
          <a:p>
            <a:fld id="{345D60D9-5372-5F40-9443-0F9AE5BDC3C8}" type="slidenum">
              <a:rPr lang="en-US" smtClean="0"/>
              <a:t>2</a:t>
            </a:fld>
            <a:endParaRPr lang="en-US"/>
          </a:p>
        </p:txBody>
      </p:sp>
    </p:spTree>
    <p:extLst>
      <p:ext uri="{BB962C8B-B14F-4D97-AF65-F5344CB8AC3E}">
        <p14:creationId xmlns:p14="http://schemas.microsoft.com/office/powerpoint/2010/main" val="803970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a14="http://schemas.microsoft.com/office/drawing/2010/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DD8B558-F8C9-9946-AEE4-22D50433A8F3}"/>
              </a:ext>
            </a:extLst>
          </p:cNvPr>
          <p:cNvSpPr>
            <a:spLocks noGrp="1"/>
          </p:cNvSpPr>
          <p:nvPr>
            <p:ph type="title"/>
          </p:nvPr>
        </p:nvSpPr>
        <p:spPr>
          <a:xfrm>
            <a:off x="768097" y="405375"/>
            <a:ext cx="9887834" cy="844095"/>
          </a:xfrm>
        </p:spPr>
        <p:txBody>
          <a:bodyPr/>
          <a:lstStyle/>
          <a:p>
            <a:r>
              <a:rPr lang="en-US" dirty="0"/>
              <a:t>Where to learn more:</a:t>
            </a:r>
          </a:p>
        </p:txBody>
      </p:sp>
      <p:sp>
        <p:nvSpPr>
          <p:cNvPr id="7" name="Content Placeholder 6">
            <a:extLst>
              <a:ext uri="{FF2B5EF4-FFF2-40B4-BE49-F238E27FC236}">
                <a16:creationId xmlns:a16="http://schemas.microsoft.com/office/drawing/2014/main" id="{66E7FC8E-3FCB-6640-8C14-42E538DCA5F3}"/>
              </a:ext>
            </a:extLst>
          </p:cNvPr>
          <p:cNvSpPr>
            <a:spLocks noGrp="1"/>
          </p:cNvSpPr>
          <p:nvPr>
            <p:ph type="body" idx="1"/>
          </p:nvPr>
        </p:nvSpPr>
        <p:spPr>
          <a:xfrm>
            <a:off x="768095" y="2288559"/>
            <a:ext cx="10415017" cy="3360372"/>
          </a:xfrm>
        </p:spPr>
        <p:txBody>
          <a:bodyPr/>
          <a:lstStyle/>
          <a:p>
            <a:pPr marL="285750" indent="-285750">
              <a:spcAft>
                <a:spcPts val="1200"/>
              </a:spcAft>
              <a:buFont typeface="Arial" panose="020B0604020202020204" pitchFamily="34" charset="0"/>
              <a:buChar char="•"/>
            </a:pPr>
            <a:r>
              <a:rPr lang="en-US" sz="1600" dirty="0">
                <a:solidFill>
                  <a:schemeClr val="tx1"/>
                </a:solidFill>
                <a:latin typeface="Oracle Sans" panose="020B0503020204020204" pitchFamily="34" charset="0"/>
                <a:cs typeface="Oracle Sans" panose="020B0503020204020204" pitchFamily="34" charset="0"/>
              </a:rPr>
              <a:t>Link Mobility:</a:t>
            </a:r>
          </a:p>
          <a:p>
            <a:pPr marL="742813" lvl="1" indent="-285750">
              <a:spcAft>
                <a:spcPts val="1200"/>
              </a:spcAft>
              <a:buFont typeface="Arial" panose="020B0604020202020204" pitchFamily="34" charset="0"/>
              <a:buChar char="•"/>
            </a:pPr>
            <a:r>
              <a:rPr lang="en-US" sz="1600" dirty="0">
                <a:solidFill>
                  <a:schemeClr val="tx1"/>
                </a:solidFill>
                <a:latin typeface="Oracle Sans" panose="020B0503020204020204" pitchFamily="34" charset="0"/>
                <a:cs typeface="Oracle Sans" panose="020B0503020204020204" pitchFamily="34" charset="0"/>
              </a:rPr>
              <a:t>Marketplace listing: </a:t>
            </a:r>
            <a:r>
              <a:rPr lang="en-US" sz="1600" dirty="0">
                <a:solidFill>
                  <a:srgbClr val="00688C"/>
                </a:solidFill>
                <a:latin typeface="Oracle Sans" panose="020B0503020204020204" pitchFamily="34" charset="0"/>
                <a:cs typeface="Oracle Sans" panose="020B0503020204020204" pitchFamily="34" charset="0"/>
                <a:hlinkClick r:id="rId3">
                  <a:extLst>
                    <a:ext uri="{A12FA001-AC4F-418D-AE19-62706E023703}">
                      <ahyp:hlinkClr xmlns:ahyp="http://schemas.microsoft.com/office/drawing/2018/hyperlinkcolor" val="tx"/>
                    </a:ext>
                  </a:extLst>
                </a:hlinkClick>
              </a:rPr>
              <a:t>https://cloudmarketplace.oracle.com/marketplace/en_US/listing/</a:t>
            </a:r>
            <a:r>
              <a:rPr lang="en-US" sz="1600" dirty="0">
                <a:solidFill>
                  <a:schemeClr val="tx1"/>
                </a:solidFill>
                <a:latin typeface="Oracle Sans" panose="020B0503020204020204" pitchFamily="34" charset="0"/>
                <a:cs typeface="Oracle Sans" panose="020B0503020204020204" pitchFamily="34" charset="0"/>
                <a:hlinkClick r:id="rId3">
                  <a:extLst>
                    <a:ext uri="{A12FA001-AC4F-418D-AE19-62706E023703}">
                      <ahyp:hlinkClr xmlns:ahyp="http://schemas.microsoft.com/office/drawing/2018/hyperlinkcolor" val="tx"/>
                    </a:ext>
                  </a:extLst>
                </a:hlinkClick>
              </a:rPr>
              <a:t>85278257</a:t>
            </a:r>
            <a:r>
              <a:rPr lang="en-US" sz="1600" dirty="0">
                <a:solidFill>
                  <a:schemeClr val="tx1"/>
                </a:solidFill>
                <a:latin typeface="Oracle Sans" panose="020B0503020204020204" pitchFamily="34" charset="0"/>
                <a:cs typeface="Oracle Sans" panose="020B0503020204020204" pitchFamily="34" charset="0"/>
              </a:rPr>
              <a:t> </a:t>
            </a:r>
          </a:p>
          <a:p>
            <a:pPr marL="285750" indent="-285750">
              <a:spcAft>
                <a:spcPts val="1200"/>
              </a:spcAft>
              <a:buFont typeface="Arial" panose="020B0604020202020204" pitchFamily="34" charset="0"/>
              <a:buChar char="•"/>
            </a:pPr>
            <a:r>
              <a:rPr lang="en-US" sz="1600" dirty="0">
                <a:solidFill>
                  <a:schemeClr val="tx1"/>
                </a:solidFill>
                <a:latin typeface="Oracle Sans" panose="020B0503020204020204" pitchFamily="34" charset="0"/>
                <a:cs typeface="Oracle Sans" panose="020B0503020204020204" pitchFamily="34" charset="0"/>
              </a:rPr>
              <a:t>Infobip:</a:t>
            </a:r>
          </a:p>
          <a:p>
            <a:pPr marL="742813" lvl="1" indent="-285750">
              <a:spcAft>
                <a:spcPts val="1200"/>
              </a:spcAft>
              <a:buFont typeface="Arial" panose="020B0604020202020204" pitchFamily="34" charset="0"/>
              <a:buChar char="•"/>
            </a:pPr>
            <a:r>
              <a:rPr lang="en-US" sz="1600" dirty="0">
                <a:solidFill>
                  <a:schemeClr val="tx1"/>
                </a:solidFill>
                <a:latin typeface="Oracle Sans" panose="020B0503020204020204" pitchFamily="34" charset="0"/>
                <a:cs typeface="Oracle Sans" panose="020B0503020204020204" pitchFamily="34" charset="0"/>
              </a:rPr>
              <a:t>Marketplace listing </a:t>
            </a:r>
            <a:r>
              <a:rPr lang="en-US" sz="1600" dirty="0">
                <a:solidFill>
                  <a:srgbClr val="00688C"/>
                </a:solidFill>
                <a:latin typeface="Oracle Sans" panose="020B0503020204020204" pitchFamily="34" charset="0"/>
                <a:cs typeface="Oracle Sans" panose="020B0503020204020204" pitchFamily="34" charset="0"/>
                <a:hlinkClick r:id="rId4">
                  <a:extLst>
                    <a:ext uri="{A12FA001-AC4F-418D-AE19-62706E023703}">
                      <ahyp:hlinkClr xmlns:ahyp="http://schemas.microsoft.com/office/drawing/2018/hyperlinkcolor" val="tx"/>
                    </a:ext>
                  </a:extLst>
                </a:hlinkClick>
              </a:rPr>
              <a:t>https://cloudmarketplace.oracle.com/marketplace/en_US/listing/</a:t>
            </a:r>
            <a:r>
              <a:rPr lang="en-US" sz="1600" dirty="0">
                <a:solidFill>
                  <a:schemeClr val="tx1"/>
                </a:solidFill>
                <a:latin typeface="Oracle Sans" panose="020B0503020204020204" pitchFamily="34" charset="0"/>
                <a:cs typeface="Oracle Sans" panose="020B0503020204020204" pitchFamily="34" charset="0"/>
                <a:hlinkClick r:id="rId4">
                  <a:extLst>
                    <a:ext uri="{A12FA001-AC4F-418D-AE19-62706E023703}">
                      <ahyp:hlinkClr xmlns:ahyp="http://schemas.microsoft.com/office/drawing/2018/hyperlinkcolor" val="tx"/>
                    </a:ext>
                  </a:extLst>
                </a:hlinkClick>
              </a:rPr>
              <a:t>87280132</a:t>
            </a:r>
            <a:r>
              <a:rPr lang="en-US" sz="1600" dirty="0">
                <a:solidFill>
                  <a:schemeClr val="tx1"/>
                </a:solidFill>
                <a:latin typeface="Oracle Sans" panose="020B0503020204020204" pitchFamily="34" charset="0"/>
                <a:cs typeface="Oracle Sans" panose="020B0503020204020204" pitchFamily="34" charset="0"/>
              </a:rPr>
              <a:t> </a:t>
            </a:r>
          </a:p>
        </p:txBody>
      </p:sp>
      <p:sp>
        <p:nvSpPr>
          <p:cNvPr id="4" name="Footer Placeholder 3">
            <a:extLst>
              <a:ext uri="{FF2B5EF4-FFF2-40B4-BE49-F238E27FC236}">
                <a16:creationId xmlns:a16="http://schemas.microsoft.com/office/drawing/2014/main" id="{C40A55D6-0B37-654A-AFA3-ADA2E166CCFB}"/>
              </a:ext>
            </a:extLst>
          </p:cNvPr>
          <p:cNvSpPr>
            <a:spLocks noGrp="1"/>
          </p:cNvSpPr>
          <p:nvPr>
            <p:ph type="ftr" sz="quarter" idx="10"/>
          </p:nvPr>
        </p:nvSpPr>
        <p:spPr/>
        <p:txBody>
          <a:bodyPr/>
          <a:lstStyle/>
          <a:p>
            <a:r>
              <a:rPr lang="en-US" dirty="0"/>
              <a:t>Copyright © 2021, Oracle and/or its affiliates  </a:t>
            </a:r>
          </a:p>
        </p:txBody>
      </p:sp>
      <p:sp>
        <p:nvSpPr>
          <p:cNvPr id="5" name="Slide Number Placeholder 4">
            <a:extLst>
              <a:ext uri="{FF2B5EF4-FFF2-40B4-BE49-F238E27FC236}">
                <a16:creationId xmlns:a16="http://schemas.microsoft.com/office/drawing/2014/main" id="{0F24A863-FB51-9A4A-881B-5A23181384C2}"/>
              </a:ext>
            </a:extLst>
          </p:cNvPr>
          <p:cNvSpPr>
            <a:spLocks noGrp="1"/>
          </p:cNvSpPr>
          <p:nvPr>
            <p:ph type="sldNum" sz="quarter" idx="11"/>
          </p:nvPr>
        </p:nvSpPr>
        <p:spPr/>
        <p:txBody>
          <a:bodyPr/>
          <a:lstStyle/>
          <a:p>
            <a:fld id="{345D60D9-5372-5F40-9443-0F9AE5BDC3C8}" type="slidenum">
              <a:rPr lang="en-US" smtClean="0"/>
              <a:pPr/>
              <a:t>3</a:t>
            </a:fld>
            <a:endParaRPr lang="en-US" dirty="0"/>
          </a:p>
        </p:txBody>
      </p:sp>
      <p:pic>
        <p:nvPicPr>
          <p:cNvPr id="17" name="OTag">
            <a:extLst>
              <a:ext uri="{FF2B5EF4-FFF2-40B4-BE49-F238E27FC236}">
                <a16:creationId xmlns:a16="http://schemas.microsoft.com/office/drawing/2014/main" id="{325F71C6-5F95-F749-8CB0-33A5BC06058B}"/>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1183112" y="6355080"/>
            <a:ext cx="502920" cy="502920"/>
          </a:xfrm>
          <a:prstGeom prst="rect">
            <a:avLst/>
          </a:prstGeom>
        </p:spPr>
      </p:pic>
      <p:grpSp>
        <p:nvGrpSpPr>
          <p:cNvPr id="8" name="Group 7">
            <a:extLst>
              <a:ext uri="{FF2B5EF4-FFF2-40B4-BE49-F238E27FC236}">
                <a16:creationId xmlns:a16="http://schemas.microsoft.com/office/drawing/2014/main" id="{E681B081-7BF6-4A5D-BAF4-F69D9E6F85E3}"/>
              </a:ext>
            </a:extLst>
          </p:cNvPr>
          <p:cNvGrpSpPr/>
          <p:nvPr/>
        </p:nvGrpSpPr>
        <p:grpSpPr>
          <a:xfrm>
            <a:off x="0" y="-10160"/>
            <a:ext cx="12192000" cy="413583"/>
            <a:chOff x="0" y="-317"/>
            <a:chExt cx="12192000" cy="413583"/>
          </a:xfrm>
        </p:grpSpPr>
        <p:sp>
          <p:nvSpPr>
            <p:cNvPr id="9" name="Rectangle 8">
              <a:extLst>
                <a:ext uri="{FF2B5EF4-FFF2-40B4-BE49-F238E27FC236}">
                  <a16:creationId xmlns:a16="http://schemas.microsoft.com/office/drawing/2014/main" id="{B659DF0F-F89B-4BE7-AA83-870B81B43623}"/>
                </a:ext>
              </a:extLst>
            </p:cNvPr>
            <p:cNvSpPr/>
            <p:nvPr/>
          </p:nvSpPr>
          <p:spPr>
            <a:xfrm>
              <a:off x="0" y="0"/>
              <a:ext cx="12192000" cy="4132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FBFA"/>
                </a:solidFill>
              </a:endParaRPr>
            </a:p>
          </p:txBody>
        </p:sp>
        <p:pic>
          <p:nvPicPr>
            <p:cNvPr id="10" name="Picture 9">
              <a:extLst>
                <a:ext uri="{FF2B5EF4-FFF2-40B4-BE49-F238E27FC236}">
                  <a16:creationId xmlns:a16="http://schemas.microsoft.com/office/drawing/2014/main" id="{2FA28A7F-F229-4CA0-8550-69082A663A29}"/>
                </a:ext>
              </a:extLst>
            </p:cNvPr>
            <p:cNvPicPr>
              <a:picLocks noChangeAspect="1"/>
            </p:cNvPicPr>
            <p:nvPr/>
          </p:nvPicPr>
          <p:blipFill>
            <a:blip r:embed="rId6"/>
            <a:stretch>
              <a:fillRect/>
            </a:stretch>
          </p:blipFill>
          <p:spPr>
            <a:xfrm>
              <a:off x="0" y="-317"/>
              <a:ext cx="12192000" cy="203200"/>
            </a:xfrm>
            <a:prstGeom prst="rect">
              <a:avLst/>
            </a:prstGeom>
          </p:spPr>
        </p:pic>
      </p:grpSp>
    </p:spTree>
    <p:extLst>
      <p:ext uri="{BB962C8B-B14F-4D97-AF65-F5344CB8AC3E}">
        <p14:creationId xmlns:p14="http://schemas.microsoft.com/office/powerpoint/2010/main" val="3453338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_UNIQUEID" val="1550"/>
</p:tagLst>
</file>

<file path=ppt/tags/tag2.xml><?xml version="1.0" encoding="utf-8"?>
<p:tagLst xmlns:a="http://schemas.openxmlformats.org/drawingml/2006/main" xmlns:r="http://schemas.openxmlformats.org/officeDocument/2006/relationships" xmlns:p="http://schemas.openxmlformats.org/presentationml/2006/main">
  <p:tag name="AS_UNIQUEID" val="1551"/>
</p:tagLst>
</file>

<file path=ppt/tags/tag3.xml><?xml version="1.0" encoding="utf-8"?>
<p:tagLst xmlns:a="http://schemas.openxmlformats.org/drawingml/2006/main" xmlns:r="http://schemas.openxmlformats.org/officeDocument/2006/relationships" xmlns:p="http://schemas.openxmlformats.org/presentationml/2006/main">
  <p:tag name="AS_UNIQUEID" val="1552"/>
</p:tagLst>
</file>

<file path=ppt/tags/tag4.xml><?xml version="1.0" encoding="utf-8"?>
<p:tagLst xmlns:a="http://schemas.openxmlformats.org/drawingml/2006/main" xmlns:r="http://schemas.openxmlformats.org/officeDocument/2006/relationships" xmlns:p="http://schemas.openxmlformats.org/presentationml/2006/main">
  <p:tag name="AS_UNIQUEID" val="1553"/>
</p:tagLst>
</file>

<file path=ppt/tags/tag5.xml><?xml version="1.0" encoding="utf-8"?>
<p:tagLst xmlns:a="http://schemas.openxmlformats.org/drawingml/2006/main" xmlns:r="http://schemas.openxmlformats.org/officeDocument/2006/relationships" xmlns:p="http://schemas.openxmlformats.org/presentationml/2006/main">
  <p:tag name="AS_UNIQUEID" val="1554"/>
</p:tagLst>
</file>

<file path=ppt/tags/tag6.xml><?xml version="1.0" encoding="utf-8"?>
<p:tagLst xmlns:a="http://schemas.openxmlformats.org/drawingml/2006/main" xmlns:r="http://schemas.openxmlformats.org/officeDocument/2006/relationships" xmlns:p="http://schemas.openxmlformats.org/presentationml/2006/main">
  <p:tag name="AS_UNIQUEID" val="1555"/>
</p:tagLst>
</file>

<file path=ppt/tags/tag7.xml><?xml version="1.0" encoding="utf-8"?>
<p:tagLst xmlns:a="http://schemas.openxmlformats.org/drawingml/2006/main" xmlns:r="http://schemas.openxmlformats.org/officeDocument/2006/relationships" xmlns:p="http://schemas.openxmlformats.org/presentationml/2006/main">
  <p:tag name="AS_UNIQUEID" val="1556"/>
</p:tagLst>
</file>

<file path=ppt/tags/tag8.xml><?xml version="1.0" encoding="utf-8"?>
<p:tagLst xmlns:a="http://schemas.openxmlformats.org/drawingml/2006/main" xmlns:r="http://schemas.openxmlformats.org/officeDocument/2006/relationships" xmlns:p="http://schemas.openxmlformats.org/presentationml/2006/main">
  <p:tag name="AS_UNIQUEID" val="383"/>
</p:tagLst>
</file>

<file path=ppt/tags/tag9.xml><?xml version="1.0" encoding="utf-8"?>
<p:tagLst xmlns:a="http://schemas.openxmlformats.org/drawingml/2006/main" xmlns:r="http://schemas.openxmlformats.org/officeDocument/2006/relationships" xmlns:p="http://schemas.openxmlformats.org/presentationml/2006/main">
  <p:tag name="AS_UNIQUEID" val="384"/>
</p:tagLst>
</file>

<file path=ppt/tags/tag10.xml><?xml version="1.0" encoding="utf-8"?>
<p:tagLst xmlns:a="http://schemas.openxmlformats.org/drawingml/2006/main" xmlns:r="http://schemas.openxmlformats.org/officeDocument/2006/relationships" xmlns:p="http://schemas.openxmlformats.org/presentationml/2006/main">
  <p:tag name="AS_UNIQUEID" val="386"/>
</p:tagLst>
</file>

<file path=ppt/tags/tag11.xml><?xml version="1.0" encoding="utf-8"?>
<p:tagLst xmlns:a="http://schemas.openxmlformats.org/drawingml/2006/main" xmlns:r="http://schemas.openxmlformats.org/officeDocument/2006/relationships" xmlns:p="http://schemas.openxmlformats.org/presentationml/2006/main">
  <p:tag name="AS_UNIQUEID" val="385"/>
</p:tagLst>
</file>

<file path=ppt/tags/tag12.xml><?xml version="1.0" encoding="utf-8"?>
<p:tagLst xmlns:a="http://schemas.openxmlformats.org/drawingml/2006/main" xmlns:r="http://schemas.openxmlformats.org/officeDocument/2006/relationships" xmlns:p="http://schemas.openxmlformats.org/presentationml/2006/main">
  <p:tag name="AS_UNIQUEID" val="377"/>
</p:tagLst>
</file>

<file path=ppt/tags/tag13.xml><?xml version="1.0" encoding="utf-8"?>
<p:tagLst xmlns:a="http://schemas.openxmlformats.org/drawingml/2006/main" xmlns:r="http://schemas.openxmlformats.org/officeDocument/2006/relationships" xmlns:p="http://schemas.openxmlformats.org/presentationml/2006/main">
  <p:tag name="AS_UNIQUEID" val="378"/>
</p:tagLst>
</file>

<file path=ppt/tags/tag14.xml><?xml version="1.0" encoding="utf-8"?>
<p:tagLst xmlns:a="http://schemas.openxmlformats.org/drawingml/2006/main" xmlns:r="http://schemas.openxmlformats.org/officeDocument/2006/relationships" xmlns:p="http://schemas.openxmlformats.org/presentationml/2006/main">
  <p:tag name="AS_UNIQUEID" val="379"/>
</p:tagLst>
</file>

<file path=ppt/theme/theme1.xml><?xml version="1.0" encoding="utf-8"?>
<a:theme xmlns:a="http://schemas.openxmlformats.org/drawingml/2006/main" name="Parent Master Pillars">
  <a:themeElements>
    <a:clrScheme name="Oracle Redwood 08-26-2020">
      <a:dk1>
        <a:srgbClr val="312D2A"/>
      </a:dk1>
      <a:lt1>
        <a:srgbClr val="FCFBFA"/>
      </a:lt1>
      <a:dk2>
        <a:srgbClr val="312D2A"/>
      </a:dk2>
      <a:lt2>
        <a:srgbClr val="FCFBFA"/>
      </a:lt2>
      <a:accent1>
        <a:srgbClr val="C74634"/>
      </a:accent1>
      <a:accent2>
        <a:srgbClr val="FACD62"/>
      </a:accent2>
      <a:accent3>
        <a:srgbClr val="94AFAF"/>
      </a:accent3>
      <a:accent4>
        <a:srgbClr val="2B6242"/>
      </a:accent4>
      <a:accent5>
        <a:srgbClr val="AE562C"/>
      </a:accent5>
      <a:accent6>
        <a:srgbClr val="759C6C"/>
      </a:accent6>
      <a:hlink>
        <a:srgbClr val="00688C"/>
      </a:hlink>
      <a:folHlink>
        <a:srgbClr val="00688C"/>
      </a:folHlink>
    </a:clrScheme>
    <a:fontScheme name="Oracle Sans Tabular">
      <a:majorFont>
        <a:latin typeface="Georgia"/>
        <a:ea typeface=""/>
        <a:cs typeface=""/>
      </a:majorFont>
      <a:minorFont>
        <a:latin typeface="Oracle Sans Tab"/>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Ocean">
      <a:srgbClr val="2C5967"/>
    </a:custClr>
    <a:custClr name="Surf">
      <a:srgbClr val="41817E"/>
    </a:custClr>
    <a:custClr name="Sand">
      <a:srgbClr val="E5DBBE"/>
    </a:custClr>
    <a:custClr name="Pebble">
      <a:srgbClr val="8B8580"/>
    </a:custClr>
    <a:custClr name="Granite">
      <a:srgbClr val="67605B"/>
    </a:custClr>
    <a:custClr name="Position 6">
      <a:srgbClr val="FFFFFF"/>
    </a:custClr>
    <a:custClr name="Highlight/hyperlink dark theme">
      <a:srgbClr val="F0CC71"/>
    </a:custClr>
    <a:custClr name="Highlight/numbered list light theme">
      <a:srgbClr val="AE562C"/>
    </a:custClr>
    <a:custClr name="Hyperlink light theme (default)">
      <a:srgbClr val="00688C"/>
    </a:custClr>
    <a:custClr name="Numbered list dark theme">
      <a:srgbClr val="759C6C"/>
    </a:custClr>
    <a:custClr name="Brand: Neutral 30">
      <a:srgbClr val="F1EFED"/>
    </a:custClr>
    <a:custClr name="Developer: Pebble 30">
      <a:srgbClr val="E7F0FD"/>
    </a:custClr>
    <a:custClr name="Database: Slate 30">
      <a:srgbClr val="E7F2F2"/>
    </a:custClr>
    <a:custClr name="Cloud Platform: Pine 30">
      <a:srgbClr val="E0F5E7"/>
    </a:custClr>
    <a:custClr name="Finance / Operations: Teal 30">
      <a:srgbClr val="E8F1F0"/>
    </a:custClr>
    <a:custClr name="NetSuite: Ocean 30">
      <a:srgbClr val="E7F2F5"/>
    </a:custClr>
    <a:custClr name="GBU: Lilac 30">
      <a:srgbClr val="EBEFFE"/>
    </a:custClr>
    <a:custClr name="CX/Marketing: Plum 30">
      <a:srgbClr val="F5ECFB"/>
    </a:custClr>
    <a:custClr name="HCM/HR: Rose 30">
      <a:srgbClr val="FBECEF"/>
    </a:custClr>
    <a:custClr name="SCM: Sienna 30">
      <a:srgbClr val="FCEDD9"/>
    </a:custClr>
    <a:custClr name="Brand: Neutral 70">
      <a:srgbClr val="AEA8A2"/>
    </a:custClr>
    <a:custClr name="Developer: Pebble 70">
      <a:srgbClr val="A2AAB6"/>
    </a:custClr>
    <a:custClr name="Database: Slate 70">
      <a:srgbClr val="99ADAE"/>
    </a:custClr>
    <a:custClr name="Cloud Platform: Pine 70">
      <a:srgbClr val="86B596"/>
    </a:custClr>
    <a:custClr name="Finance / Operations: Teal 70">
      <a:srgbClr val="89B2B0"/>
    </a:custClr>
    <a:custClr name="NetSuite: Ocean 70">
      <a:srgbClr val="81B2C3"/>
    </a:custClr>
    <a:custClr name="GBU: Lilac 70">
      <a:srgbClr val="A0A9C5"/>
    </a:custClr>
    <a:custClr name="CX/Marketing: Plum 70">
      <a:srgbClr val="B7A1C4"/>
    </a:custClr>
    <a:custClr name="HCM/HR: Rose 70">
      <a:srgbClr val="CE9BA7"/>
    </a:custClr>
    <a:custClr name="SCM: Sienna 70">
      <a:srgbClr val="D39F5D"/>
    </a:custClr>
    <a:custClr name="Brand: Neutral 140">
      <a:srgbClr val="514C47"/>
    </a:custClr>
    <a:custClr name="Developer: Pebble 140">
      <a:srgbClr val="494D53"/>
    </a:custClr>
    <a:custClr name="Database: Slate 140">
      <a:srgbClr val="464F4F"/>
    </a:custClr>
    <a:custClr name="Cloud Platform: Pine 140">
      <a:srgbClr val="33553C"/>
    </a:custClr>
    <a:custClr name="Finance / Operations: Teal 140">
      <a:srgbClr val="315357"/>
    </a:custClr>
    <a:custClr name="NetSuite: Ocean 140">
      <a:srgbClr val="2C5266"/>
    </a:custClr>
    <a:custClr name="GBU: Lilac 140">
      <a:srgbClr val="464C68"/>
    </a:custClr>
    <a:custClr name="CX/Marketing: Plum 140">
      <a:srgbClr val="594564"/>
    </a:custClr>
    <a:custClr name="HCM/HR: Rose 140">
      <a:srgbClr val="6C3F49"/>
    </a:custClr>
    <a:custClr name="SCM: Sienna 140">
      <a:srgbClr val="713F25"/>
    </a:custClr>
    <a:custClr name="Brand: Neutral 170">
      <a:srgbClr val="312D2A"/>
    </a:custClr>
    <a:custClr name="Developer: Pebble 170">
      <a:srgbClr val="2B2E32"/>
    </a:custClr>
    <a:custClr name="Database: Slate 170">
      <a:srgbClr val="2A2F2F"/>
    </a:custClr>
    <a:custClr name="Cloud Platform: Pine 170">
      <a:srgbClr val="1E3224"/>
    </a:custClr>
    <a:custClr name="Finance / Operations: Teal 170">
      <a:srgbClr val="1E3133"/>
    </a:custClr>
    <a:custClr name="NetSuite: Ocean 170">
      <a:srgbClr val="1A2F3F"/>
    </a:custClr>
    <a:custClr name="GBU: Lilac 170">
      <a:srgbClr val="2A2D3F"/>
    </a:custClr>
    <a:custClr name="CX/Marketing: Plum 170">
      <a:srgbClr val="36293C"/>
    </a:custClr>
    <a:custClr name="HCM/HR: Rose 170">
      <a:srgbClr val="41242B"/>
    </a:custClr>
    <a:custClr name="SCM: Sienna 170">
      <a:srgbClr val="442616"/>
    </a:custClr>
  </a:custClrLst>
  <a:extLst>
    <a:ext uri="{05A4C25C-085E-4340-85A3-A5531E510DB2}">
      <thm15:themeFamily xmlns:thm15="http://schemas.microsoft.com/office/thememl/2012/main" name="Oracle Redwood Modern v1.1.potx" id="{90EC28AD-73B7-49E5-B95A-D51B4BC18020}" vid="{A14BC67F-9127-4887-B9D1-2274AF0C5E61}"/>
    </a:ext>
  </a:extLst>
</a:theme>
</file>

<file path=ppt/theme/theme2.xml><?xml version="1.0" encoding="utf-8"?>
<a:theme xmlns:a="http://schemas.openxmlformats.org/drawingml/2006/main" name="2_Parent Master Pillars">
  <a:themeElements>
    <a:clrScheme name="Oracle Redwood 06-2020">
      <a:dk1>
        <a:srgbClr val="312D2A"/>
      </a:dk1>
      <a:lt1>
        <a:srgbClr val="FCFBFA"/>
      </a:lt1>
      <a:dk2>
        <a:srgbClr val="312D2A"/>
      </a:dk2>
      <a:lt2>
        <a:srgbClr val="FCFBFA"/>
      </a:lt2>
      <a:accent1>
        <a:srgbClr val="C74634"/>
      </a:accent1>
      <a:accent2>
        <a:srgbClr val="FACD62"/>
      </a:accent2>
      <a:accent3>
        <a:srgbClr val="94AFAF"/>
      </a:accent3>
      <a:accent4>
        <a:srgbClr val="2B6242"/>
      </a:accent4>
      <a:accent5>
        <a:srgbClr val="AE562C"/>
      </a:accent5>
      <a:accent6>
        <a:srgbClr val="759C6C"/>
      </a:accent6>
      <a:hlink>
        <a:srgbClr val="2C5967"/>
      </a:hlink>
      <a:folHlink>
        <a:srgbClr val="2C5967"/>
      </a:folHlink>
    </a:clrScheme>
    <a:fontScheme name="Oracle">
      <a:majorFont>
        <a:latin typeface="Georgia"/>
        <a:ea typeface=""/>
        <a:cs typeface=""/>
      </a:majorFont>
      <a:minorFont>
        <a:latin typeface="Oracle Sa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Ocean">
      <a:srgbClr val="2C5967"/>
    </a:custClr>
    <a:custClr name="Surf">
      <a:srgbClr val="41817E"/>
    </a:custClr>
    <a:custClr name="Sand">
      <a:srgbClr val="E5DBBE"/>
    </a:custClr>
    <a:custClr name="Pebble">
      <a:srgbClr val="8B8580"/>
    </a:custClr>
    <a:custClr name="Granite">
      <a:srgbClr val="67605B"/>
    </a:custClr>
    <a:custClr name="Position 6">
      <a:srgbClr val="FFFFFF"/>
    </a:custClr>
    <a:custClr name="Highlight/hyperlink dark theme">
      <a:srgbClr val="FACD62"/>
    </a:custClr>
    <a:custClr name="Highlight/numbered list light theme">
      <a:srgbClr val="AE562C"/>
    </a:custClr>
    <a:custClr name="Hyperlink light theme (default)">
      <a:srgbClr val="2C5967"/>
    </a:custClr>
    <a:custClr name="Numbered list dark theme">
      <a:srgbClr val="759C6C"/>
    </a:custClr>
    <a:custClr name="Brand: Neutral 30">
      <a:srgbClr val="F1EFED"/>
    </a:custClr>
    <a:custClr name="Developer: Pebble 30">
      <a:srgbClr val="E7F0FD"/>
    </a:custClr>
    <a:custClr name="Database: Slate 30">
      <a:srgbClr val="E7F2F2"/>
    </a:custClr>
    <a:custClr name="Cloud Platform: Pine 30">
      <a:srgbClr val="E0F5E7"/>
    </a:custClr>
    <a:custClr name="Finance / Operations: Teal 30">
      <a:srgbClr val="E8F1F0"/>
    </a:custClr>
    <a:custClr name="NetSuite: Ocean 30">
      <a:srgbClr val="E7F2F5"/>
    </a:custClr>
    <a:custClr name="GBU: Lilac 30">
      <a:srgbClr val="EBEFFE"/>
    </a:custClr>
    <a:custClr name="CX/Marketing: Plum 30">
      <a:srgbClr val="F5ECFB"/>
    </a:custClr>
    <a:custClr name="HCM/HR: Rose 30">
      <a:srgbClr val="FBECEF"/>
    </a:custClr>
    <a:custClr name="SCM: Sienna 30">
      <a:srgbClr val="FCEDD9"/>
    </a:custClr>
    <a:custClr name="Brand: Neutral 70">
      <a:srgbClr val="AEA8A2"/>
    </a:custClr>
    <a:custClr name="Developer: Pebble 70">
      <a:srgbClr val="A2AAB6"/>
    </a:custClr>
    <a:custClr name="Database: Slate 70">
      <a:srgbClr val="99ADAE"/>
    </a:custClr>
    <a:custClr name="Cloud Platform: Pine 70">
      <a:srgbClr val="86B596"/>
    </a:custClr>
    <a:custClr name="Finance / Operations: Teal 70">
      <a:srgbClr val="89B2B0"/>
    </a:custClr>
    <a:custClr name="NetSuite: Ocean 70">
      <a:srgbClr val="81B2C3"/>
    </a:custClr>
    <a:custClr name="GBU: Lilac 70">
      <a:srgbClr val="A0A9C5"/>
    </a:custClr>
    <a:custClr name="CX/Marketing: Plum 70">
      <a:srgbClr val="B7A1C4"/>
    </a:custClr>
    <a:custClr name="HCM/HR: Rose 70">
      <a:srgbClr val="CE9BA7"/>
    </a:custClr>
    <a:custClr name="SCM: Sienna 70">
      <a:srgbClr val="D39F5D"/>
    </a:custClr>
    <a:custClr name="Brand: Neutral 140">
      <a:srgbClr val="514C47"/>
    </a:custClr>
    <a:custClr name="Developer: Pebble 140">
      <a:srgbClr val="494D53"/>
    </a:custClr>
    <a:custClr name="Database: Slate 140">
      <a:srgbClr val="464F4F"/>
    </a:custClr>
    <a:custClr name="Cloud Platform: Pine 140">
      <a:srgbClr val="33553C"/>
    </a:custClr>
    <a:custClr name="Finance / Operations: Teal 140">
      <a:srgbClr val="315357"/>
    </a:custClr>
    <a:custClr name="NetSuite: Ocean 140">
      <a:srgbClr val="2C5266"/>
    </a:custClr>
    <a:custClr name="GBU: Lilac 140">
      <a:srgbClr val="464C68"/>
    </a:custClr>
    <a:custClr name="CX/Marketing: Plum 140">
      <a:srgbClr val="594564"/>
    </a:custClr>
    <a:custClr name="HCM/HR: Rose 140">
      <a:srgbClr val="6C3F49"/>
    </a:custClr>
    <a:custClr name="SCM: Sienna 140">
      <a:srgbClr val="713F25"/>
    </a:custClr>
    <a:custClr name="Brand: Neutral 170">
      <a:srgbClr val="312D2A"/>
    </a:custClr>
    <a:custClr name="Developer: Pebble 170">
      <a:srgbClr val="2B2E32"/>
    </a:custClr>
    <a:custClr name="Database: Slate 170">
      <a:srgbClr val="2A2F2F"/>
    </a:custClr>
    <a:custClr name="Cloud Platform: Pine 170">
      <a:srgbClr val="1E3224"/>
    </a:custClr>
    <a:custClr name="Finance / Operations: Teal 170">
      <a:srgbClr val="1E3133"/>
    </a:custClr>
    <a:custClr name="NetSuite: Ocean 170">
      <a:srgbClr val="1A2F3F"/>
    </a:custClr>
    <a:custClr name="GBU: Lilac 170">
      <a:srgbClr val="2A2D3F"/>
    </a:custClr>
    <a:custClr name="CX/Marketing: Plum 170">
      <a:srgbClr val="36293C"/>
    </a:custClr>
    <a:custClr name="HCM/HR: Rose 170">
      <a:srgbClr val="41242B"/>
    </a:custClr>
    <a:custClr name="SCM: Sienna 170">
      <a:srgbClr val="442616"/>
    </a:custClr>
  </a:custClrLst>
  <a:extLst>
    <a:ext uri="{05A4C25C-085E-4340-85A3-A5531E510DB2}">
      <thm15:themeFamily xmlns:thm15="http://schemas.microsoft.com/office/thememl/2012/main" name="Presentation27" id="{746244E0-6EB1-0D4E-88F1-D81E174A1EEA}" vid="{828C6828-937C-3643-A1E3-48C9D142DCA3}"/>
    </a:ext>
  </a:extLst>
</a:theme>
</file>

<file path=ppt/theme/theme3.xml><?xml version="1.0" encoding="utf-8"?>
<a:theme xmlns:a="http://schemas.openxmlformats.org/drawingml/2006/main" name="1_Parent Master Pillars">
  <a:themeElements>
    <a:clrScheme name="Oracle Redwood 06-2020">
      <a:dk1>
        <a:srgbClr val="312D2A"/>
      </a:dk1>
      <a:lt1>
        <a:srgbClr val="FCFBFA"/>
      </a:lt1>
      <a:dk2>
        <a:srgbClr val="312D2A"/>
      </a:dk2>
      <a:lt2>
        <a:srgbClr val="FCFBFA"/>
      </a:lt2>
      <a:accent1>
        <a:srgbClr val="C74634"/>
      </a:accent1>
      <a:accent2>
        <a:srgbClr val="FACD62"/>
      </a:accent2>
      <a:accent3>
        <a:srgbClr val="94AFAF"/>
      </a:accent3>
      <a:accent4>
        <a:srgbClr val="2B6242"/>
      </a:accent4>
      <a:accent5>
        <a:srgbClr val="AE562C"/>
      </a:accent5>
      <a:accent6>
        <a:srgbClr val="759C6C"/>
      </a:accent6>
      <a:hlink>
        <a:srgbClr val="2C5967"/>
      </a:hlink>
      <a:folHlink>
        <a:srgbClr val="2C5967"/>
      </a:folHlink>
    </a:clrScheme>
    <a:fontScheme name="Oracle">
      <a:majorFont>
        <a:latin typeface="Georgia"/>
        <a:ea typeface=""/>
        <a:cs typeface=""/>
      </a:majorFont>
      <a:minorFont>
        <a:latin typeface="Oracle Sa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Ocean">
      <a:srgbClr val="2C5967"/>
    </a:custClr>
    <a:custClr name="Surf">
      <a:srgbClr val="41817E"/>
    </a:custClr>
    <a:custClr name="Sand">
      <a:srgbClr val="E5DBBE"/>
    </a:custClr>
    <a:custClr name="Pebble">
      <a:srgbClr val="8B8580"/>
    </a:custClr>
    <a:custClr name="Granite">
      <a:srgbClr val="67605B"/>
    </a:custClr>
    <a:custClr name="Position 6">
      <a:srgbClr val="FFFFFF"/>
    </a:custClr>
    <a:custClr name="Highlight/hyperlink dark theme">
      <a:srgbClr val="FACD62"/>
    </a:custClr>
    <a:custClr name="Highlight/numbered list light theme">
      <a:srgbClr val="AE562C"/>
    </a:custClr>
    <a:custClr name="Hyperlink light theme (default)">
      <a:srgbClr val="2C5967"/>
    </a:custClr>
    <a:custClr name="Numbered list dark theme">
      <a:srgbClr val="759C6C"/>
    </a:custClr>
    <a:custClr name="Brand: Neutral 30">
      <a:srgbClr val="F1EFED"/>
    </a:custClr>
    <a:custClr name="Developer: Pebble 30">
      <a:srgbClr val="E7F0FD"/>
    </a:custClr>
    <a:custClr name="Database: Slate 30">
      <a:srgbClr val="E7F2F2"/>
    </a:custClr>
    <a:custClr name="Cloud Platform: Pine 30">
      <a:srgbClr val="E0F5E7"/>
    </a:custClr>
    <a:custClr name="Finance / Operations: Teal 30">
      <a:srgbClr val="E8F1F0"/>
    </a:custClr>
    <a:custClr name="NetSuite: Ocean 30">
      <a:srgbClr val="E7F2F5"/>
    </a:custClr>
    <a:custClr name="GBU: Lilac 30">
      <a:srgbClr val="EBEFFE"/>
    </a:custClr>
    <a:custClr name="CX/Marketing: Plum 30">
      <a:srgbClr val="F5ECFB"/>
    </a:custClr>
    <a:custClr name="HCM/HR: Rose 30">
      <a:srgbClr val="FBECEF"/>
    </a:custClr>
    <a:custClr name="SCM: Sienna 30">
      <a:srgbClr val="FCEDD9"/>
    </a:custClr>
    <a:custClr name="Brand: Neutral 70">
      <a:srgbClr val="AEA8A2"/>
    </a:custClr>
    <a:custClr name="Developer: Pebble 70">
      <a:srgbClr val="A2AAB6"/>
    </a:custClr>
    <a:custClr name="Database: Slate 70">
      <a:srgbClr val="99ADAE"/>
    </a:custClr>
    <a:custClr name="Cloud Platform: Pine 70">
      <a:srgbClr val="86B596"/>
    </a:custClr>
    <a:custClr name="Finance / Operations: Teal 70">
      <a:srgbClr val="89B2B0"/>
    </a:custClr>
    <a:custClr name="NetSuite: Ocean 70">
      <a:srgbClr val="81B2C3"/>
    </a:custClr>
    <a:custClr name="GBU: Lilac 70">
      <a:srgbClr val="A0A9C5"/>
    </a:custClr>
    <a:custClr name="CX/Marketing: Plum 70">
      <a:srgbClr val="B7A1C4"/>
    </a:custClr>
    <a:custClr name="HCM/HR: Rose 70">
      <a:srgbClr val="CE9BA7"/>
    </a:custClr>
    <a:custClr name="SCM: Sienna 70">
      <a:srgbClr val="D39F5D"/>
    </a:custClr>
    <a:custClr name="Brand: Neutral 140">
      <a:srgbClr val="514C47"/>
    </a:custClr>
    <a:custClr name="Developer: Pebble 140">
      <a:srgbClr val="494D53"/>
    </a:custClr>
    <a:custClr name="Database: Slate 140">
      <a:srgbClr val="464F4F"/>
    </a:custClr>
    <a:custClr name="Cloud Platform: Pine 140">
      <a:srgbClr val="33553C"/>
    </a:custClr>
    <a:custClr name="Finance / Operations: Teal 140">
      <a:srgbClr val="315357"/>
    </a:custClr>
    <a:custClr name="NetSuite: Ocean 140">
      <a:srgbClr val="2C5266"/>
    </a:custClr>
    <a:custClr name="GBU: Lilac 140">
      <a:srgbClr val="464C68"/>
    </a:custClr>
    <a:custClr name="CX/Marketing: Plum 140">
      <a:srgbClr val="594564"/>
    </a:custClr>
    <a:custClr name="HCM/HR: Rose 140">
      <a:srgbClr val="6C3F49"/>
    </a:custClr>
    <a:custClr name="SCM: Sienna 140">
      <a:srgbClr val="713F25"/>
    </a:custClr>
    <a:custClr name="Brand: Neutral 170">
      <a:srgbClr val="312D2A"/>
    </a:custClr>
    <a:custClr name="Developer: Pebble 170">
      <a:srgbClr val="2B2E32"/>
    </a:custClr>
    <a:custClr name="Database: Slate 170">
      <a:srgbClr val="2A2F2F"/>
    </a:custClr>
    <a:custClr name="Cloud Platform: Pine 170">
      <a:srgbClr val="1E3224"/>
    </a:custClr>
    <a:custClr name="Finance / Operations: Teal 170">
      <a:srgbClr val="1E3133"/>
    </a:custClr>
    <a:custClr name="NetSuite: Ocean 170">
      <a:srgbClr val="1A2F3F"/>
    </a:custClr>
    <a:custClr name="GBU: Lilac 170">
      <a:srgbClr val="2A2D3F"/>
    </a:custClr>
    <a:custClr name="CX/Marketing: Plum 170">
      <a:srgbClr val="36293C"/>
    </a:custClr>
    <a:custClr name="HCM/HR: Rose 170">
      <a:srgbClr val="41242B"/>
    </a:custClr>
    <a:custClr name="SCM: Sienna 170">
      <a:srgbClr val="442616"/>
    </a:custClr>
  </a:custClrLst>
  <a:extLst>
    <a:ext uri="{05A4C25C-085E-4340-85A3-A5531E510DB2}">
      <thm15:themeFamily xmlns:thm15="http://schemas.microsoft.com/office/thememl/2012/main" name="Presentation1" id="{99D8357D-DDEA-264F-BAEF-5B6ECA5B9337}" vid="{7EB63126-E18F-274E-8F0F-93A1360FA8F5}"/>
    </a:ext>
  </a:extLst>
</a:theme>
</file>

<file path=ppt/theme/theme4.xml><?xml version="1.0" encoding="utf-8"?>
<a:theme xmlns:a="http://schemas.openxmlformats.org/drawingml/2006/main" name="3_Parent Master">
  <a:themeElements>
    <a:clrScheme name="Oracle 1.13 original colors">
      <a:dk1>
        <a:srgbClr val="312D2A"/>
      </a:dk1>
      <a:lt1>
        <a:srgbClr val="FCFBFA"/>
      </a:lt1>
      <a:dk2>
        <a:srgbClr val="312D2A"/>
      </a:dk2>
      <a:lt2>
        <a:srgbClr val="FCFBFA"/>
      </a:lt2>
      <a:accent1>
        <a:srgbClr val="C74634"/>
      </a:accent1>
      <a:accent2>
        <a:srgbClr val="FACD62"/>
      </a:accent2>
      <a:accent3>
        <a:srgbClr val="94AFAF"/>
      </a:accent3>
      <a:accent4>
        <a:srgbClr val="2B6242"/>
      </a:accent4>
      <a:accent5>
        <a:srgbClr val="AE562C"/>
      </a:accent5>
      <a:accent6>
        <a:srgbClr val="759C6C"/>
      </a:accent6>
      <a:hlink>
        <a:srgbClr val="2C5967"/>
      </a:hlink>
      <a:folHlink>
        <a:srgbClr val="2C5967"/>
      </a:folHlink>
    </a:clrScheme>
    <a:fontScheme name="Oracle">
      <a:majorFont>
        <a:latin typeface="Georgia"/>
        <a:ea typeface=""/>
        <a:cs typeface=""/>
      </a:majorFont>
      <a:minorFont>
        <a:latin typeface="Oracl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Ocean">
      <a:srgbClr val="2C5967"/>
    </a:custClr>
    <a:custClr name="Surf">
      <a:srgbClr val="41817E"/>
    </a:custClr>
    <a:custClr name="Sand">
      <a:srgbClr val="E5DBBE"/>
    </a:custClr>
    <a:custClr name="Pebble">
      <a:srgbClr val="8B8580"/>
    </a:custClr>
    <a:custClr name="Granite">
      <a:srgbClr val="67605B"/>
    </a:custClr>
  </a:custClrLst>
  <a:extLst>
    <a:ext uri="{05A4C25C-085E-4340-85A3-A5531E510DB2}">
      <thm15:themeFamily xmlns:thm15="http://schemas.microsoft.com/office/thememl/2012/main" name="Oracle Redwood v.1.14 20200330-1.potx" id="{D6A3C6E7-4DC9-41EA-BCAF-BD001838E02F}" vid="{B78EFB80-39EB-42CC-957F-236F465785BD}"/>
    </a:ext>
  </a:extLst>
</a:theme>
</file>

<file path=ppt/theme/theme5.xml><?xml version="1.0" encoding="utf-8"?>
<a:theme xmlns:a="http://schemas.openxmlformats.org/drawingml/2006/main" name="3_Parent Master Pillars">
  <a:themeElements>
    <a:clrScheme name="Oracle Redwood 08-26-2020">
      <a:dk1>
        <a:srgbClr val="312D2A"/>
      </a:dk1>
      <a:lt1>
        <a:srgbClr val="FCFBFA"/>
      </a:lt1>
      <a:dk2>
        <a:srgbClr val="312D2A"/>
      </a:dk2>
      <a:lt2>
        <a:srgbClr val="FCFBFA"/>
      </a:lt2>
      <a:accent1>
        <a:srgbClr val="C74634"/>
      </a:accent1>
      <a:accent2>
        <a:srgbClr val="FACD62"/>
      </a:accent2>
      <a:accent3>
        <a:srgbClr val="94AFAF"/>
      </a:accent3>
      <a:accent4>
        <a:srgbClr val="2B6242"/>
      </a:accent4>
      <a:accent5>
        <a:srgbClr val="AE562C"/>
      </a:accent5>
      <a:accent6>
        <a:srgbClr val="759C6C"/>
      </a:accent6>
      <a:hlink>
        <a:srgbClr val="00688C"/>
      </a:hlink>
      <a:folHlink>
        <a:srgbClr val="00688C"/>
      </a:folHlink>
    </a:clrScheme>
    <a:fontScheme name="Oracle Sans Tabular">
      <a:majorFont>
        <a:latin typeface="Georgia"/>
        <a:ea typeface=""/>
        <a:cs typeface=""/>
      </a:majorFont>
      <a:minorFont>
        <a:latin typeface="Oracle Sans Tab"/>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Ocean">
      <a:srgbClr val="2C5967"/>
    </a:custClr>
    <a:custClr name="Surf">
      <a:srgbClr val="41817E"/>
    </a:custClr>
    <a:custClr name="Sand">
      <a:srgbClr val="E5DBBE"/>
    </a:custClr>
    <a:custClr name="Pebble">
      <a:srgbClr val="8B8580"/>
    </a:custClr>
    <a:custClr name="Granite">
      <a:srgbClr val="67605B"/>
    </a:custClr>
    <a:custClr name="Position 6">
      <a:srgbClr val="FFFFFF"/>
    </a:custClr>
    <a:custClr name="Highlight/hyperlink dark theme">
      <a:srgbClr val="F0CC71"/>
    </a:custClr>
    <a:custClr name="Highlight/numbered list light theme">
      <a:srgbClr val="AE562C"/>
    </a:custClr>
    <a:custClr name="Hyperlink light theme (default)">
      <a:srgbClr val="00688C"/>
    </a:custClr>
    <a:custClr name="Numbered list dark theme">
      <a:srgbClr val="759C6C"/>
    </a:custClr>
    <a:custClr name="Brand: Neutral 30">
      <a:srgbClr val="F1EFED"/>
    </a:custClr>
    <a:custClr name="Developer: Pebble 30">
      <a:srgbClr val="E7F0FD"/>
    </a:custClr>
    <a:custClr name="Database: Slate 30">
      <a:srgbClr val="E7F2F2"/>
    </a:custClr>
    <a:custClr name="Cloud Platform: Pine 30">
      <a:srgbClr val="E0F5E7"/>
    </a:custClr>
    <a:custClr name="Finance / Operations: Teal 30">
      <a:srgbClr val="E8F1F0"/>
    </a:custClr>
    <a:custClr name="NetSuite: Ocean 30">
      <a:srgbClr val="E7F2F5"/>
    </a:custClr>
    <a:custClr name="GBU: Lilac 30">
      <a:srgbClr val="EBEFFE"/>
    </a:custClr>
    <a:custClr name="CX/Marketing: Plum 30">
      <a:srgbClr val="F5ECFB"/>
    </a:custClr>
    <a:custClr name="HCM/HR: Rose 30">
      <a:srgbClr val="FBECEF"/>
    </a:custClr>
    <a:custClr name="SCM: Sienna 30">
      <a:srgbClr val="FCEDD9"/>
    </a:custClr>
    <a:custClr name="Brand: Neutral 70">
      <a:srgbClr val="AEA8A2"/>
    </a:custClr>
    <a:custClr name="Developer: Pebble 70">
      <a:srgbClr val="A2AAB6"/>
    </a:custClr>
    <a:custClr name="Database: Slate 70">
      <a:srgbClr val="99ADAE"/>
    </a:custClr>
    <a:custClr name="Cloud Platform: Pine 70">
      <a:srgbClr val="86B596"/>
    </a:custClr>
    <a:custClr name="Finance / Operations: Teal 70">
      <a:srgbClr val="89B2B0"/>
    </a:custClr>
    <a:custClr name="NetSuite: Ocean 70">
      <a:srgbClr val="81B2C3"/>
    </a:custClr>
    <a:custClr name="GBU: Lilac 70">
      <a:srgbClr val="A0A9C5"/>
    </a:custClr>
    <a:custClr name="CX/Marketing: Plum 70">
      <a:srgbClr val="B7A1C4"/>
    </a:custClr>
    <a:custClr name="HCM/HR: Rose 70">
      <a:srgbClr val="CE9BA7"/>
    </a:custClr>
    <a:custClr name="SCM: Sienna 70">
      <a:srgbClr val="D39F5D"/>
    </a:custClr>
    <a:custClr name="Brand: Neutral 140">
      <a:srgbClr val="514C47"/>
    </a:custClr>
    <a:custClr name="Developer: Pebble 140">
      <a:srgbClr val="494D53"/>
    </a:custClr>
    <a:custClr name="Database: Slate 140">
      <a:srgbClr val="464F4F"/>
    </a:custClr>
    <a:custClr name="Cloud Platform: Pine 140">
      <a:srgbClr val="33553C"/>
    </a:custClr>
    <a:custClr name="Finance / Operations: Teal 140">
      <a:srgbClr val="315357"/>
    </a:custClr>
    <a:custClr name="NetSuite: Ocean 140">
      <a:srgbClr val="2C5266"/>
    </a:custClr>
    <a:custClr name="GBU: Lilac 140">
      <a:srgbClr val="464C68"/>
    </a:custClr>
    <a:custClr name="CX/Marketing: Plum 140">
      <a:srgbClr val="594564"/>
    </a:custClr>
    <a:custClr name="HCM/HR: Rose 140">
      <a:srgbClr val="6C3F49"/>
    </a:custClr>
    <a:custClr name="SCM: Sienna 140">
      <a:srgbClr val="713F25"/>
    </a:custClr>
    <a:custClr name="Brand: Neutral 170">
      <a:srgbClr val="312D2A"/>
    </a:custClr>
    <a:custClr name="Developer: Pebble 170">
      <a:srgbClr val="2B2E32"/>
    </a:custClr>
    <a:custClr name="Database: Slate 170">
      <a:srgbClr val="2A2F2F"/>
    </a:custClr>
    <a:custClr name="Cloud Platform: Pine 170">
      <a:srgbClr val="1E3224"/>
    </a:custClr>
    <a:custClr name="Finance / Operations: Teal 170">
      <a:srgbClr val="1E3133"/>
    </a:custClr>
    <a:custClr name="NetSuite: Ocean 170">
      <a:srgbClr val="1A2F3F"/>
    </a:custClr>
    <a:custClr name="GBU: Lilac 170">
      <a:srgbClr val="2A2D3F"/>
    </a:custClr>
    <a:custClr name="CX/Marketing: Plum 170">
      <a:srgbClr val="36293C"/>
    </a:custClr>
    <a:custClr name="HCM/HR: Rose 170">
      <a:srgbClr val="41242B"/>
    </a:custClr>
    <a:custClr name="SCM: Sienna 170">
      <a:srgbClr val="442616"/>
    </a:custClr>
  </a:custClrLst>
  <a:extLst>
    <a:ext uri="{05A4C25C-085E-4340-85A3-A5531E510DB2}">
      <thm15:themeFamily xmlns:thm15="http://schemas.microsoft.com/office/thememl/2012/main" name="Oracle Redwood v.1.14.1.potx" id="{79403E84-0CFF-4BFE-BCD7-782DE4E7A583}" vid="{45644051-14F9-45A8-9795-ED3B7ACF4FDA}"/>
    </a:ext>
  </a:extLst>
</a:theme>
</file>

<file path=ppt/theme/theme6.xml><?xml version="1.0" encoding="utf-8"?>
<a:theme xmlns:a="http://schemas.openxmlformats.org/drawingml/2006/main" name="4_Parent Master Pillars">
  <a:themeElements>
    <a:clrScheme name="Custom 7">
      <a:dk1>
        <a:srgbClr val="312D2A"/>
      </a:dk1>
      <a:lt1>
        <a:srgbClr val="FCFBFA"/>
      </a:lt1>
      <a:dk2>
        <a:srgbClr val="312D2A"/>
      </a:dk2>
      <a:lt2>
        <a:srgbClr val="FCFBFA"/>
      </a:lt2>
      <a:accent1>
        <a:srgbClr val="C74634"/>
      </a:accent1>
      <a:accent2>
        <a:srgbClr val="FACD62"/>
      </a:accent2>
      <a:accent3>
        <a:srgbClr val="94AFAF"/>
      </a:accent3>
      <a:accent4>
        <a:srgbClr val="2B6242"/>
      </a:accent4>
      <a:accent5>
        <a:srgbClr val="AE562C"/>
      </a:accent5>
      <a:accent6>
        <a:srgbClr val="759C6C"/>
      </a:accent6>
      <a:hlink>
        <a:srgbClr val="FACC62"/>
      </a:hlink>
      <a:folHlink>
        <a:srgbClr val="2C5967"/>
      </a:folHlink>
    </a:clrScheme>
    <a:fontScheme name="Oracle">
      <a:majorFont>
        <a:latin typeface="Georgia"/>
        <a:ea typeface=""/>
        <a:cs typeface=""/>
      </a:majorFont>
      <a:minorFont>
        <a:latin typeface="Oracle Sa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Ocean">
      <a:srgbClr val="2C5967"/>
    </a:custClr>
    <a:custClr name="Surf">
      <a:srgbClr val="41817E"/>
    </a:custClr>
    <a:custClr name="Sand">
      <a:srgbClr val="E5DBBE"/>
    </a:custClr>
    <a:custClr name="Pebble">
      <a:srgbClr val="8B8580"/>
    </a:custClr>
    <a:custClr name="Granite">
      <a:srgbClr val="67605B"/>
    </a:custClr>
    <a:custClr name="Position 6">
      <a:srgbClr val="FFFFFF"/>
    </a:custClr>
    <a:custClr name="Highlight/hyperlink dark theme">
      <a:srgbClr val="FACD62"/>
    </a:custClr>
    <a:custClr name="Highlight/numbered list light theme">
      <a:srgbClr val="AE562C"/>
    </a:custClr>
    <a:custClr name="Hyperlink light theme (default)">
      <a:srgbClr val="2C5967"/>
    </a:custClr>
    <a:custClr name="Numbered list dark theme">
      <a:srgbClr val="759C6C"/>
    </a:custClr>
    <a:custClr name="Brand: Neutral 30">
      <a:srgbClr val="F1EFED"/>
    </a:custClr>
    <a:custClr name="Developer: Pebble 30">
      <a:srgbClr val="E7F0FD"/>
    </a:custClr>
    <a:custClr name="Database: Slate 30">
      <a:srgbClr val="E7F2F2"/>
    </a:custClr>
    <a:custClr name="Cloud Platform: Pine 30">
      <a:srgbClr val="E0F5E7"/>
    </a:custClr>
    <a:custClr name="Finance / Operations: Teal 30">
      <a:srgbClr val="E8F1F0"/>
    </a:custClr>
    <a:custClr name="NetSuite: Ocean 30">
      <a:srgbClr val="E7F2F5"/>
    </a:custClr>
    <a:custClr name="GBU: Lilac 30">
      <a:srgbClr val="EBEFFE"/>
    </a:custClr>
    <a:custClr name="CX/Marketing: Plum 30">
      <a:srgbClr val="F5ECFB"/>
    </a:custClr>
    <a:custClr name="HCM/HR: Rose 30">
      <a:srgbClr val="FBECEF"/>
    </a:custClr>
    <a:custClr name="SCM: Sienna 30">
      <a:srgbClr val="FCEDD9"/>
    </a:custClr>
    <a:custClr name="Brand: Neutral 70">
      <a:srgbClr val="AEA8A2"/>
    </a:custClr>
    <a:custClr name="Developer: Pebble 70">
      <a:srgbClr val="A2AAB6"/>
    </a:custClr>
    <a:custClr name="Database: Slate 70">
      <a:srgbClr val="99ADAE"/>
    </a:custClr>
    <a:custClr name="Cloud Platform: Pine 70">
      <a:srgbClr val="86B596"/>
    </a:custClr>
    <a:custClr name="Finance / Operations: Teal 70">
      <a:srgbClr val="89B2B0"/>
    </a:custClr>
    <a:custClr name="NetSuite: Ocean 70">
      <a:srgbClr val="81B2C3"/>
    </a:custClr>
    <a:custClr name="GBU: Lilac 70">
      <a:srgbClr val="A0A9C5"/>
    </a:custClr>
    <a:custClr name="CX/Marketing: Plum 70">
      <a:srgbClr val="B7A1C4"/>
    </a:custClr>
    <a:custClr name="HCM/HR: Rose 70">
      <a:srgbClr val="CE9BA7"/>
    </a:custClr>
    <a:custClr name="SCM: Sienna 70">
      <a:srgbClr val="D39F5D"/>
    </a:custClr>
    <a:custClr name="Brand: Neutral 140">
      <a:srgbClr val="514C47"/>
    </a:custClr>
    <a:custClr name="Developer: Pebble 140">
      <a:srgbClr val="494D53"/>
    </a:custClr>
    <a:custClr name="Database: Slate 140">
      <a:srgbClr val="464F4F"/>
    </a:custClr>
    <a:custClr name="Cloud Platform: Pine 140">
      <a:srgbClr val="33553C"/>
    </a:custClr>
    <a:custClr name="Finance / Operations: Teal 140">
      <a:srgbClr val="315357"/>
    </a:custClr>
    <a:custClr name="NetSuite: Ocean 140">
      <a:srgbClr val="2C5266"/>
    </a:custClr>
    <a:custClr name="GBU: Lilac 140">
      <a:srgbClr val="464C68"/>
    </a:custClr>
    <a:custClr name="CX/Marketing: Plum 140">
      <a:srgbClr val="594564"/>
    </a:custClr>
    <a:custClr name="HCM/HR: Rose 140">
      <a:srgbClr val="6C3F49"/>
    </a:custClr>
    <a:custClr name="SCM: Sienna 140">
      <a:srgbClr val="713F25"/>
    </a:custClr>
    <a:custClr name="Brand: Neutral 170">
      <a:srgbClr val="312D2A"/>
    </a:custClr>
    <a:custClr name="Developer: Pebble 170">
      <a:srgbClr val="2B2E32"/>
    </a:custClr>
    <a:custClr name="Database: Slate 170">
      <a:srgbClr val="2A2F2F"/>
    </a:custClr>
    <a:custClr name="Cloud Platform: Pine 170">
      <a:srgbClr val="1E3224"/>
    </a:custClr>
    <a:custClr name="Finance / Operations: Teal 170">
      <a:srgbClr val="1E3133"/>
    </a:custClr>
    <a:custClr name="NetSuite: Ocean 170">
      <a:srgbClr val="1A2F3F"/>
    </a:custClr>
    <a:custClr name="GBU: Lilac 170">
      <a:srgbClr val="2A2D3F"/>
    </a:custClr>
    <a:custClr name="CX/Marketing: Plum 170">
      <a:srgbClr val="36293C"/>
    </a:custClr>
    <a:custClr name="HCM/HR: Rose 170">
      <a:srgbClr val="41242B"/>
    </a:custClr>
    <a:custClr name="SCM: Sienna 170">
      <a:srgbClr val="442616"/>
    </a:custClr>
  </a:custClrLst>
  <a:extLst>
    <a:ext uri="{05A4C25C-085E-4340-85A3-A5531E510DB2}">
      <thm15:themeFamily xmlns:thm15="http://schemas.microsoft.com/office/thememl/2012/main" name="Presentation27" id="{746244E0-6EB1-0D4E-88F1-D81E174A1EEA}" vid="{828C6828-937C-3643-A1E3-48C9D142DCA3}"/>
    </a:ext>
  </a:extLst>
</a:theme>
</file>

<file path=ppt/theme/theme7.xml><?xml version="1.0" encoding="utf-8"?>
<a:theme xmlns:a="http://schemas.openxmlformats.org/drawingml/2006/main" name="5_Parent Master Pillars">
  <a:themeElements>
    <a:clrScheme name="Oracle Redwood 06-2020">
      <a:dk1>
        <a:srgbClr val="312D2A"/>
      </a:dk1>
      <a:lt1>
        <a:srgbClr val="FCFBFA"/>
      </a:lt1>
      <a:dk2>
        <a:srgbClr val="312D2A"/>
      </a:dk2>
      <a:lt2>
        <a:srgbClr val="FCFBFA"/>
      </a:lt2>
      <a:accent1>
        <a:srgbClr val="C74634"/>
      </a:accent1>
      <a:accent2>
        <a:srgbClr val="FACD62"/>
      </a:accent2>
      <a:accent3>
        <a:srgbClr val="94AFAF"/>
      </a:accent3>
      <a:accent4>
        <a:srgbClr val="2B6242"/>
      </a:accent4>
      <a:accent5>
        <a:srgbClr val="AE562C"/>
      </a:accent5>
      <a:accent6>
        <a:srgbClr val="759C6C"/>
      </a:accent6>
      <a:hlink>
        <a:srgbClr val="2C5967"/>
      </a:hlink>
      <a:folHlink>
        <a:srgbClr val="2C5967"/>
      </a:folHlink>
    </a:clrScheme>
    <a:fontScheme name="Oracle">
      <a:majorFont>
        <a:latin typeface="Georgia"/>
        <a:ea typeface=""/>
        <a:cs typeface=""/>
      </a:majorFont>
      <a:minorFont>
        <a:latin typeface="Oracle Sa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Ocean">
      <a:srgbClr val="2C5967"/>
    </a:custClr>
    <a:custClr name="Surf">
      <a:srgbClr val="41817E"/>
    </a:custClr>
    <a:custClr name="Sand">
      <a:srgbClr val="E5DBBE"/>
    </a:custClr>
    <a:custClr name="Pebble">
      <a:srgbClr val="8B8580"/>
    </a:custClr>
    <a:custClr name="Granite">
      <a:srgbClr val="67605B"/>
    </a:custClr>
    <a:custClr name="Position 6">
      <a:srgbClr val="FFFFFF"/>
    </a:custClr>
    <a:custClr name="Highlight/hyperlink dark theme">
      <a:srgbClr val="FACD62"/>
    </a:custClr>
    <a:custClr name="Highlight/numbered list light theme">
      <a:srgbClr val="AE562C"/>
    </a:custClr>
    <a:custClr name="Hyperlink light theme (default)">
      <a:srgbClr val="2C5967"/>
    </a:custClr>
    <a:custClr name="Numbered list dark theme">
      <a:srgbClr val="759C6C"/>
    </a:custClr>
    <a:custClr name="Brand: Neutral 30">
      <a:srgbClr val="F1EFED"/>
    </a:custClr>
    <a:custClr name="Developer: Pebble 30">
      <a:srgbClr val="E7F0FD"/>
    </a:custClr>
    <a:custClr name="Database: Slate 30">
      <a:srgbClr val="E7F2F2"/>
    </a:custClr>
    <a:custClr name="Cloud Platform: Pine 30">
      <a:srgbClr val="E0F5E7"/>
    </a:custClr>
    <a:custClr name="Finance / Operations: Teal 30">
      <a:srgbClr val="E8F1F0"/>
    </a:custClr>
    <a:custClr name="NetSuite: Ocean 30">
      <a:srgbClr val="E7F2F5"/>
    </a:custClr>
    <a:custClr name="GBU: Lilac 30">
      <a:srgbClr val="EBEFFE"/>
    </a:custClr>
    <a:custClr name="CX/Marketing: Plum 30">
      <a:srgbClr val="F5ECFB"/>
    </a:custClr>
    <a:custClr name="HCM/HR: Rose 30">
      <a:srgbClr val="FBECEF"/>
    </a:custClr>
    <a:custClr name="SCM: Sienna 30">
      <a:srgbClr val="FCEDD9"/>
    </a:custClr>
    <a:custClr name="Brand: Neutral 70">
      <a:srgbClr val="AEA8A2"/>
    </a:custClr>
    <a:custClr name="Developer: Pebble 70">
      <a:srgbClr val="A2AAB6"/>
    </a:custClr>
    <a:custClr name="Database: Slate 70">
      <a:srgbClr val="99ADAE"/>
    </a:custClr>
    <a:custClr name="Cloud Platform: Pine 70">
      <a:srgbClr val="86B596"/>
    </a:custClr>
    <a:custClr name="Finance / Operations: Teal 70">
      <a:srgbClr val="89B2B0"/>
    </a:custClr>
    <a:custClr name="NetSuite: Ocean 70">
      <a:srgbClr val="81B2C3"/>
    </a:custClr>
    <a:custClr name="GBU: Lilac 70">
      <a:srgbClr val="A0A9C5"/>
    </a:custClr>
    <a:custClr name="CX/Marketing: Plum 70">
      <a:srgbClr val="B7A1C4"/>
    </a:custClr>
    <a:custClr name="HCM/HR: Rose 70">
      <a:srgbClr val="CE9BA7"/>
    </a:custClr>
    <a:custClr name="SCM: Sienna 70">
      <a:srgbClr val="D39F5D"/>
    </a:custClr>
    <a:custClr name="Brand: Neutral 140">
      <a:srgbClr val="514C47"/>
    </a:custClr>
    <a:custClr name="Developer: Pebble 140">
      <a:srgbClr val="494D53"/>
    </a:custClr>
    <a:custClr name="Database: Slate 140">
      <a:srgbClr val="464F4F"/>
    </a:custClr>
    <a:custClr name="Cloud Platform: Pine 140">
      <a:srgbClr val="33553C"/>
    </a:custClr>
    <a:custClr name="Finance / Operations: Teal 140">
      <a:srgbClr val="315357"/>
    </a:custClr>
    <a:custClr name="NetSuite: Ocean 140">
      <a:srgbClr val="2C5266"/>
    </a:custClr>
    <a:custClr name="GBU: Lilac 140">
      <a:srgbClr val="464C68"/>
    </a:custClr>
    <a:custClr name="CX/Marketing: Plum 140">
      <a:srgbClr val="594564"/>
    </a:custClr>
    <a:custClr name="HCM/HR: Rose 140">
      <a:srgbClr val="6C3F49"/>
    </a:custClr>
    <a:custClr name="SCM: Sienna 140">
      <a:srgbClr val="713F25"/>
    </a:custClr>
    <a:custClr name="Brand: Neutral 170">
      <a:srgbClr val="312D2A"/>
    </a:custClr>
    <a:custClr name="Developer: Pebble 170">
      <a:srgbClr val="2B2E32"/>
    </a:custClr>
    <a:custClr name="Database: Slate 170">
      <a:srgbClr val="2A2F2F"/>
    </a:custClr>
    <a:custClr name="Cloud Platform: Pine 170">
      <a:srgbClr val="1E3224"/>
    </a:custClr>
    <a:custClr name="Finance / Operations: Teal 170">
      <a:srgbClr val="1E3133"/>
    </a:custClr>
    <a:custClr name="NetSuite: Ocean 170">
      <a:srgbClr val="1A2F3F"/>
    </a:custClr>
    <a:custClr name="GBU: Lilac 170">
      <a:srgbClr val="2A2D3F"/>
    </a:custClr>
    <a:custClr name="CX/Marketing: Plum 170">
      <a:srgbClr val="36293C"/>
    </a:custClr>
    <a:custClr name="HCM/HR: Rose 170">
      <a:srgbClr val="41242B"/>
    </a:custClr>
    <a:custClr name="SCM: Sienna 170">
      <a:srgbClr val="442616"/>
    </a:custClr>
  </a:custClrLst>
  <a:extLst>
    <a:ext uri="{05A4C25C-085E-4340-85A3-A5531E510DB2}">
      <thm15:themeFamily xmlns:thm15="http://schemas.microsoft.com/office/thememl/2012/main" name="Oracle Redwood Modern v1.2a.potx" id="{2DCB3DD6-FF32-4C5B-94C6-FEEEE0758C80}" vid="{10848349-FBFC-4443-B9C7-92936F04B5AC}"/>
    </a:ext>
  </a:extLst>
</a:theme>
</file>

<file path=ppt/theme/theme8.xml><?xml version="1.0" encoding="utf-8"?>
<a:theme xmlns:a="http://schemas.openxmlformats.org/drawingml/2006/main" name="6_Parent Master Pillars">
  <a:themeElements>
    <a:clrScheme name="Oracle Redwood 06-2020">
      <a:dk1>
        <a:srgbClr val="312D2A"/>
      </a:dk1>
      <a:lt1>
        <a:srgbClr val="FCFBFA"/>
      </a:lt1>
      <a:dk2>
        <a:srgbClr val="312D2A"/>
      </a:dk2>
      <a:lt2>
        <a:srgbClr val="FCFBFA"/>
      </a:lt2>
      <a:accent1>
        <a:srgbClr val="C74634"/>
      </a:accent1>
      <a:accent2>
        <a:srgbClr val="FACD62"/>
      </a:accent2>
      <a:accent3>
        <a:srgbClr val="94AFAF"/>
      </a:accent3>
      <a:accent4>
        <a:srgbClr val="2B6242"/>
      </a:accent4>
      <a:accent5>
        <a:srgbClr val="AE562C"/>
      </a:accent5>
      <a:accent6>
        <a:srgbClr val="759C6C"/>
      </a:accent6>
      <a:hlink>
        <a:srgbClr val="2C5967"/>
      </a:hlink>
      <a:folHlink>
        <a:srgbClr val="2C5967"/>
      </a:folHlink>
    </a:clrScheme>
    <a:fontScheme name="Oracle">
      <a:majorFont>
        <a:latin typeface="Georgia"/>
        <a:ea typeface=""/>
        <a:cs typeface=""/>
      </a:majorFont>
      <a:minorFont>
        <a:latin typeface="Oracle Sa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Ocean">
      <a:srgbClr val="2C5967"/>
    </a:custClr>
    <a:custClr name="Surf">
      <a:srgbClr val="41817E"/>
    </a:custClr>
    <a:custClr name="Sand">
      <a:srgbClr val="E5DBBE"/>
    </a:custClr>
    <a:custClr name="Pebble">
      <a:srgbClr val="8B8580"/>
    </a:custClr>
    <a:custClr name="Granite">
      <a:srgbClr val="67605B"/>
    </a:custClr>
    <a:custClr name="Position 6">
      <a:srgbClr val="FFFFFF"/>
    </a:custClr>
    <a:custClr name="Highlight/hyperlink dark theme">
      <a:srgbClr val="FACD62"/>
    </a:custClr>
    <a:custClr name="Highlight/numbered list light theme">
      <a:srgbClr val="AE562C"/>
    </a:custClr>
    <a:custClr name="Hyperlink light theme (default)">
      <a:srgbClr val="2C5967"/>
    </a:custClr>
    <a:custClr name="Numbered list dark theme">
      <a:srgbClr val="759C6C"/>
    </a:custClr>
    <a:custClr name="Brand: Neutral 30">
      <a:srgbClr val="F1EFED"/>
    </a:custClr>
    <a:custClr name="Developer: Pebble 30">
      <a:srgbClr val="E7F0FD"/>
    </a:custClr>
    <a:custClr name="Database: Slate 30">
      <a:srgbClr val="E7F2F2"/>
    </a:custClr>
    <a:custClr name="Cloud Platform: Pine 30">
      <a:srgbClr val="E0F5E7"/>
    </a:custClr>
    <a:custClr name="Finance / Operations: Teal 30">
      <a:srgbClr val="E8F1F0"/>
    </a:custClr>
    <a:custClr name="NetSuite: Ocean 30">
      <a:srgbClr val="E7F2F5"/>
    </a:custClr>
    <a:custClr name="GBU: Lilac 30">
      <a:srgbClr val="EBEFFE"/>
    </a:custClr>
    <a:custClr name="CX/Marketing: Plum 30">
      <a:srgbClr val="F5ECFB"/>
    </a:custClr>
    <a:custClr name="HCM/HR: Rose 30">
      <a:srgbClr val="FBECEF"/>
    </a:custClr>
    <a:custClr name="SCM: Sienna 30">
      <a:srgbClr val="FCEDD9"/>
    </a:custClr>
    <a:custClr name="Brand: Neutral 70">
      <a:srgbClr val="AEA8A2"/>
    </a:custClr>
    <a:custClr name="Developer: Pebble 70">
      <a:srgbClr val="A2AAB6"/>
    </a:custClr>
    <a:custClr name="Database: Slate 70">
      <a:srgbClr val="99ADAE"/>
    </a:custClr>
    <a:custClr name="Cloud Platform: Pine 70">
      <a:srgbClr val="86B596"/>
    </a:custClr>
    <a:custClr name="Finance / Operations: Teal 70">
      <a:srgbClr val="89B2B0"/>
    </a:custClr>
    <a:custClr name="NetSuite: Ocean 70">
      <a:srgbClr val="81B2C3"/>
    </a:custClr>
    <a:custClr name="GBU: Lilac 70">
      <a:srgbClr val="A0A9C5"/>
    </a:custClr>
    <a:custClr name="CX/Marketing: Plum 70">
      <a:srgbClr val="B7A1C4"/>
    </a:custClr>
    <a:custClr name="HCM/HR: Rose 70">
      <a:srgbClr val="CE9BA7"/>
    </a:custClr>
    <a:custClr name="SCM: Sienna 70">
      <a:srgbClr val="D39F5D"/>
    </a:custClr>
    <a:custClr name="Brand: Neutral 140">
      <a:srgbClr val="514C47"/>
    </a:custClr>
    <a:custClr name="Developer: Pebble 140">
      <a:srgbClr val="494D53"/>
    </a:custClr>
    <a:custClr name="Database: Slate 140">
      <a:srgbClr val="464F4F"/>
    </a:custClr>
    <a:custClr name="Cloud Platform: Pine 140">
      <a:srgbClr val="33553C"/>
    </a:custClr>
    <a:custClr name="Finance / Operations: Teal 140">
      <a:srgbClr val="315357"/>
    </a:custClr>
    <a:custClr name="NetSuite: Ocean 140">
      <a:srgbClr val="2C5266"/>
    </a:custClr>
    <a:custClr name="GBU: Lilac 140">
      <a:srgbClr val="464C68"/>
    </a:custClr>
    <a:custClr name="CX/Marketing: Plum 140">
      <a:srgbClr val="594564"/>
    </a:custClr>
    <a:custClr name="HCM/HR: Rose 140">
      <a:srgbClr val="6C3F49"/>
    </a:custClr>
    <a:custClr name="SCM: Sienna 140">
      <a:srgbClr val="713F25"/>
    </a:custClr>
    <a:custClr name="Brand: Neutral 170">
      <a:srgbClr val="312D2A"/>
    </a:custClr>
    <a:custClr name="Developer: Pebble 170">
      <a:srgbClr val="2B2E32"/>
    </a:custClr>
    <a:custClr name="Database: Slate 170">
      <a:srgbClr val="2A2F2F"/>
    </a:custClr>
    <a:custClr name="Cloud Platform: Pine 170">
      <a:srgbClr val="1E3224"/>
    </a:custClr>
    <a:custClr name="Finance / Operations: Teal 170">
      <a:srgbClr val="1E3133"/>
    </a:custClr>
    <a:custClr name="NetSuite: Ocean 170">
      <a:srgbClr val="1A2F3F"/>
    </a:custClr>
    <a:custClr name="GBU: Lilac 170">
      <a:srgbClr val="2A2D3F"/>
    </a:custClr>
    <a:custClr name="CX/Marketing: Plum 170">
      <a:srgbClr val="36293C"/>
    </a:custClr>
    <a:custClr name="HCM/HR: Rose 170">
      <a:srgbClr val="41242B"/>
    </a:custClr>
    <a:custClr name="SCM: Sienna 170">
      <a:srgbClr val="442616"/>
    </a:custClr>
  </a:custClrLst>
  <a:extLst>
    <a:ext uri="{05A4C25C-085E-4340-85A3-A5531E510DB2}">
      <thm15:themeFamily xmlns:thm15="http://schemas.microsoft.com/office/thememl/2012/main" name="Presentation27" id="{746244E0-6EB1-0D4E-88F1-D81E174A1EEA}" vid="{828C6828-937C-3643-A1E3-48C9D142DCA3}"/>
    </a:ext>
  </a:extLst>
</a:theme>
</file>

<file path=ppt/theme/theme9.xml><?xml version="1.0" encoding="utf-8"?>
<a:theme xmlns:a="http://schemas.openxmlformats.org/drawingml/2006/main" name="Office Theme">
  <a:themeElements>
    <a:clrScheme name="Oracle 1.13 original colors">
      <a:dk1>
        <a:srgbClr val="312D2A"/>
      </a:dk1>
      <a:lt1>
        <a:srgbClr val="FCFBFA"/>
      </a:lt1>
      <a:dk2>
        <a:srgbClr val="312D2A"/>
      </a:dk2>
      <a:lt2>
        <a:srgbClr val="FCFBFA"/>
      </a:lt2>
      <a:accent1>
        <a:srgbClr val="C74634"/>
      </a:accent1>
      <a:accent2>
        <a:srgbClr val="FACD62"/>
      </a:accent2>
      <a:accent3>
        <a:srgbClr val="94AFAF"/>
      </a:accent3>
      <a:accent4>
        <a:srgbClr val="2B6242"/>
      </a:accent4>
      <a:accent5>
        <a:srgbClr val="AE562C"/>
      </a:accent5>
      <a:accent6>
        <a:srgbClr val="759C6C"/>
      </a:accent6>
      <a:hlink>
        <a:srgbClr val="2C5967"/>
      </a:hlink>
      <a:folHlink>
        <a:srgbClr val="2C5967"/>
      </a:folHlink>
    </a:clrScheme>
    <a:fontScheme name="Oracle">
      <a:majorFont>
        <a:latin typeface="Georgia"/>
        <a:ea typeface=""/>
        <a:cs typeface=""/>
      </a:majorFont>
      <a:minorFont>
        <a:latin typeface="Oracl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racle 1.13 original colors">
      <a:dk1>
        <a:srgbClr val="312D2A"/>
      </a:dk1>
      <a:lt1>
        <a:srgbClr val="FCFBFA"/>
      </a:lt1>
      <a:dk2>
        <a:srgbClr val="312D2A"/>
      </a:dk2>
      <a:lt2>
        <a:srgbClr val="FCFBFA"/>
      </a:lt2>
      <a:accent1>
        <a:srgbClr val="C74634"/>
      </a:accent1>
      <a:accent2>
        <a:srgbClr val="FACD62"/>
      </a:accent2>
      <a:accent3>
        <a:srgbClr val="94AFAF"/>
      </a:accent3>
      <a:accent4>
        <a:srgbClr val="2B6242"/>
      </a:accent4>
      <a:accent5>
        <a:srgbClr val="AE562C"/>
      </a:accent5>
      <a:accent6>
        <a:srgbClr val="759C6C"/>
      </a:accent6>
      <a:hlink>
        <a:srgbClr val="2C5967"/>
      </a:hlink>
      <a:folHlink>
        <a:srgbClr val="2C5967"/>
      </a:folHlink>
    </a:clrScheme>
    <a:fontScheme name="Oracle">
      <a:majorFont>
        <a:latin typeface="Georgia"/>
        <a:ea typeface=""/>
        <a:cs typeface=""/>
      </a:majorFont>
      <a:minorFont>
        <a:latin typeface="Oracl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racle Redwood 06-2020">
    <a:dk1>
      <a:srgbClr val="312D2A"/>
    </a:dk1>
    <a:lt1>
      <a:srgbClr val="FCFBFA"/>
    </a:lt1>
    <a:dk2>
      <a:srgbClr val="312D2A"/>
    </a:dk2>
    <a:lt2>
      <a:srgbClr val="FCFBFA"/>
    </a:lt2>
    <a:accent1>
      <a:srgbClr val="C74634"/>
    </a:accent1>
    <a:accent2>
      <a:srgbClr val="FACD62"/>
    </a:accent2>
    <a:accent3>
      <a:srgbClr val="94AFAF"/>
    </a:accent3>
    <a:accent4>
      <a:srgbClr val="2B6242"/>
    </a:accent4>
    <a:accent5>
      <a:srgbClr val="AE562C"/>
    </a:accent5>
    <a:accent6>
      <a:srgbClr val="759C6C"/>
    </a:accent6>
    <a:hlink>
      <a:srgbClr val="2C5967"/>
    </a:hlink>
    <a:folHlink>
      <a:srgbClr val="2C5967"/>
    </a:folHlink>
  </a:clrScheme>
</a:themeOverride>
</file>

<file path=ppt/theme/themeOverride2.xml><?xml version="1.0" encoding="utf-8"?>
<a:themeOverride xmlns:a="http://schemas.openxmlformats.org/drawingml/2006/main">
  <a:clrScheme name="Oracle Redwood 06-2020">
    <a:dk1>
      <a:srgbClr val="312D2A"/>
    </a:dk1>
    <a:lt1>
      <a:srgbClr val="FCFBFA"/>
    </a:lt1>
    <a:dk2>
      <a:srgbClr val="312D2A"/>
    </a:dk2>
    <a:lt2>
      <a:srgbClr val="FCFBFA"/>
    </a:lt2>
    <a:accent1>
      <a:srgbClr val="C74634"/>
    </a:accent1>
    <a:accent2>
      <a:srgbClr val="FACD62"/>
    </a:accent2>
    <a:accent3>
      <a:srgbClr val="94AFAF"/>
    </a:accent3>
    <a:accent4>
      <a:srgbClr val="2B6242"/>
    </a:accent4>
    <a:accent5>
      <a:srgbClr val="AE562C"/>
    </a:accent5>
    <a:accent6>
      <a:srgbClr val="759C6C"/>
    </a:accent6>
    <a:hlink>
      <a:srgbClr val="2C5967"/>
    </a:hlink>
    <a:folHlink>
      <a:srgbClr val="2C5967"/>
    </a:folHlink>
  </a:clrScheme>
</a:themeOverride>
</file>

<file path=ppt/theme/themeOverride3.xml><?xml version="1.0" encoding="utf-8"?>
<a:themeOverride xmlns:a="http://schemas.openxmlformats.org/drawingml/2006/main">
  <a:clrScheme name="Oracle Redwood 06-2020">
    <a:dk1>
      <a:srgbClr val="312D2A"/>
    </a:dk1>
    <a:lt1>
      <a:srgbClr val="FCFBFA"/>
    </a:lt1>
    <a:dk2>
      <a:srgbClr val="312D2A"/>
    </a:dk2>
    <a:lt2>
      <a:srgbClr val="FCFBFA"/>
    </a:lt2>
    <a:accent1>
      <a:srgbClr val="C74634"/>
    </a:accent1>
    <a:accent2>
      <a:srgbClr val="FACD62"/>
    </a:accent2>
    <a:accent3>
      <a:srgbClr val="94AFAF"/>
    </a:accent3>
    <a:accent4>
      <a:srgbClr val="2B6242"/>
    </a:accent4>
    <a:accent5>
      <a:srgbClr val="AE562C"/>
    </a:accent5>
    <a:accent6>
      <a:srgbClr val="759C6C"/>
    </a:accent6>
    <a:hlink>
      <a:srgbClr val="2C5967"/>
    </a:hlink>
    <a:folHlink>
      <a:srgbClr val="2C5967"/>
    </a:folHlink>
  </a:clrScheme>
</a:themeOverride>
</file>

<file path=ppt/theme/themeOverride4.xml><?xml version="1.0" encoding="utf-8"?>
<a:themeOverride xmlns:a="http://schemas.openxmlformats.org/drawingml/2006/main">
  <a:clrScheme name="Oracle Redwood 06-2020">
    <a:dk1>
      <a:srgbClr val="312D2A"/>
    </a:dk1>
    <a:lt1>
      <a:srgbClr val="FCFBFA"/>
    </a:lt1>
    <a:dk2>
      <a:srgbClr val="312D2A"/>
    </a:dk2>
    <a:lt2>
      <a:srgbClr val="FCFBFA"/>
    </a:lt2>
    <a:accent1>
      <a:srgbClr val="C74634"/>
    </a:accent1>
    <a:accent2>
      <a:srgbClr val="FACD62"/>
    </a:accent2>
    <a:accent3>
      <a:srgbClr val="94AFAF"/>
    </a:accent3>
    <a:accent4>
      <a:srgbClr val="2B6242"/>
    </a:accent4>
    <a:accent5>
      <a:srgbClr val="AE562C"/>
    </a:accent5>
    <a:accent6>
      <a:srgbClr val="759C6C"/>
    </a:accent6>
    <a:hlink>
      <a:srgbClr val="2C5967"/>
    </a:hlink>
    <a:folHlink>
      <a:srgbClr val="2C5967"/>
    </a:folHlink>
  </a:clrScheme>
</a:themeOverride>
</file>

<file path=ppt/theme/themeOverride5.xml><?xml version="1.0" encoding="utf-8"?>
<a:themeOverride xmlns:a="http://schemas.openxmlformats.org/drawingml/2006/main">
  <a:clrScheme name="Oracle Redwood 06-2020">
    <a:dk1>
      <a:srgbClr val="312D2A"/>
    </a:dk1>
    <a:lt1>
      <a:srgbClr val="FCFBFA"/>
    </a:lt1>
    <a:dk2>
      <a:srgbClr val="312D2A"/>
    </a:dk2>
    <a:lt2>
      <a:srgbClr val="FCFBFA"/>
    </a:lt2>
    <a:accent1>
      <a:srgbClr val="C74634"/>
    </a:accent1>
    <a:accent2>
      <a:srgbClr val="FACD62"/>
    </a:accent2>
    <a:accent3>
      <a:srgbClr val="94AFAF"/>
    </a:accent3>
    <a:accent4>
      <a:srgbClr val="2B6242"/>
    </a:accent4>
    <a:accent5>
      <a:srgbClr val="AE562C"/>
    </a:accent5>
    <a:accent6>
      <a:srgbClr val="759C6C"/>
    </a:accent6>
    <a:hlink>
      <a:srgbClr val="2C5967"/>
    </a:hlink>
    <a:folHlink>
      <a:srgbClr val="2C5967"/>
    </a:folHlink>
  </a:clrScheme>
</a:themeOverride>
</file>

<file path=docProps/app.xml><?xml version="1.0" encoding="utf-8"?>
<Properties xmlns="http://schemas.openxmlformats.org/officeDocument/2006/extended-properties" xmlns:vt="http://schemas.openxmlformats.org/officeDocument/2006/docPropsVTypes">
  <Template>Parent Master Pillars</Template>
  <TotalTime>8382</TotalTime>
  <Words>308</Words>
  <Application>Microsoft Macintosh PowerPoint</Application>
  <PresentationFormat>Widescreen</PresentationFormat>
  <Paragraphs>40</Paragraphs>
  <Slides>3</Slides>
  <Notes>3</Notes>
  <HiddenSlides>0</HiddenSlides>
  <MMClips>0</MMClips>
  <ScaleCrop>false</ScaleCrop>
  <HeadingPairs>
    <vt:vector size="6" baseType="variant">
      <vt:variant>
        <vt:lpstr>Fonts Used</vt:lpstr>
      </vt:variant>
      <vt:variant>
        <vt:i4>11</vt:i4>
      </vt:variant>
      <vt:variant>
        <vt:lpstr>Theme</vt:lpstr>
      </vt:variant>
      <vt:variant>
        <vt:i4>8</vt:i4>
      </vt:variant>
      <vt:variant>
        <vt:lpstr>Slide Titles</vt:lpstr>
      </vt:variant>
      <vt:variant>
        <vt:i4>3</vt:i4>
      </vt:variant>
    </vt:vector>
  </HeadingPairs>
  <TitlesOfParts>
    <vt:vector size="22" baseType="lpstr">
      <vt:lpstr>Arial</vt:lpstr>
      <vt:lpstr>Calibri</vt:lpstr>
      <vt:lpstr>Georgia</vt:lpstr>
      <vt:lpstr>Oracle Sans</vt:lpstr>
      <vt:lpstr>Oracle Sans Extra Bold</vt:lpstr>
      <vt:lpstr>Oracle Sans Light</vt:lpstr>
      <vt:lpstr>Oracle Sans Tab</vt:lpstr>
      <vt:lpstr>Oracle Sans Tab Light</vt:lpstr>
      <vt:lpstr>System Font Regular</vt:lpstr>
      <vt:lpstr>Visby CF Medium</vt:lpstr>
      <vt:lpstr>Wingdings</vt:lpstr>
      <vt:lpstr>Parent Master Pillars</vt:lpstr>
      <vt:lpstr>2_Parent Master Pillars</vt:lpstr>
      <vt:lpstr>1_Parent Master Pillars</vt:lpstr>
      <vt:lpstr>3_Parent Master</vt:lpstr>
      <vt:lpstr>3_Parent Master Pillars</vt:lpstr>
      <vt:lpstr>4_Parent Master Pillars</vt:lpstr>
      <vt:lpstr>5_Parent Master Pillars</vt:lpstr>
      <vt:lpstr>6_Parent Master Pillars</vt:lpstr>
      <vt:lpstr>PowerPoint Presentation</vt:lpstr>
      <vt:lpstr>PowerPoint Presentation</vt:lpstr>
      <vt:lpstr>Where to learn more: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different about this template?</dc:title>
  <dc:creator>Chloe Lind</dc:creator>
  <cp:lastModifiedBy>Bob Meixner</cp:lastModifiedBy>
  <cp:revision>54</cp:revision>
  <dcterms:created xsi:type="dcterms:W3CDTF">2021-03-03T23:41:05Z</dcterms:created>
  <dcterms:modified xsi:type="dcterms:W3CDTF">2021-03-25T20:58:38Z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2231507</vt:lpwstr>
  </property>
  <property fmtid="{D5CDD505-2E9C-101B-9397-08002B2CF9AE}" pid="3" name="NXPowerLiteSettings">
    <vt:lpwstr>C700052003A000</vt:lpwstr>
  </property>
  <property fmtid="{D5CDD505-2E9C-101B-9397-08002B2CF9AE}" pid="4" name="NXPowerLiteVersion">
    <vt:lpwstr>D8.0.11</vt:lpwstr>
  </property>
</Properties>
</file>