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81" r:id="rId20"/>
    <p:sldId id="282" r:id="rId21"/>
    <p:sldId id="283" r:id="rId22"/>
    <p:sldId id="284" r:id="rId2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be, Takahisa (HPE Services Japan – MDI#2)" userId="1b59a4b5-ad42-4da2-8365-51a24c8de761" providerId="ADAL" clId="{88251E57-6B36-4E6B-B304-C4AAEF83DE82}"/>
    <pc:docChg chg="undo redo custSel delSld modSld">
      <pc:chgData name="Yabe, Takahisa (HPE Services Japan – MDI#2)" userId="1b59a4b5-ad42-4da2-8365-51a24c8de761" providerId="ADAL" clId="{88251E57-6B36-4E6B-B304-C4AAEF83DE82}" dt="2023-10-27T02:14:52.612" v="1272" actId="47"/>
      <pc:docMkLst>
        <pc:docMk/>
      </pc:docMkLst>
      <pc:sldChg chg="del">
        <pc:chgData name="Yabe, Takahisa (HPE Services Japan – MDI#2)" userId="1b59a4b5-ad42-4da2-8365-51a24c8de761" providerId="ADAL" clId="{88251E57-6B36-4E6B-B304-C4AAEF83DE82}" dt="2023-10-27T01:09:19.407" v="0" actId="47"/>
        <pc:sldMkLst>
          <pc:docMk/>
          <pc:sldMk cId="3303760109" sldId="256"/>
        </pc:sldMkLst>
      </pc:sldChg>
      <pc:sldChg chg="del">
        <pc:chgData name="Yabe, Takahisa (HPE Services Japan – MDI#2)" userId="1b59a4b5-ad42-4da2-8365-51a24c8de761" providerId="ADAL" clId="{88251E57-6B36-4E6B-B304-C4AAEF83DE82}" dt="2023-10-27T01:09:19.407" v="0" actId="47"/>
        <pc:sldMkLst>
          <pc:docMk/>
          <pc:sldMk cId="296128943" sldId="257"/>
        </pc:sldMkLst>
      </pc:sldChg>
      <pc:sldChg chg="del">
        <pc:chgData name="Yabe, Takahisa (HPE Services Japan – MDI#2)" userId="1b59a4b5-ad42-4da2-8365-51a24c8de761" providerId="ADAL" clId="{88251E57-6B36-4E6B-B304-C4AAEF83DE82}" dt="2023-10-27T01:09:19.407" v="0" actId="47"/>
        <pc:sldMkLst>
          <pc:docMk/>
          <pc:sldMk cId="1935189325" sldId="258"/>
        </pc:sldMkLst>
      </pc:sldChg>
      <pc:sldChg chg="modSp mod">
        <pc:chgData name="Yabe, Takahisa (HPE Services Japan – MDI#2)" userId="1b59a4b5-ad42-4da2-8365-51a24c8de761" providerId="ADAL" clId="{88251E57-6B36-4E6B-B304-C4AAEF83DE82}" dt="2023-10-27T01:10:36.782" v="30" actId="20577"/>
        <pc:sldMkLst>
          <pc:docMk/>
          <pc:sldMk cId="315689107" sldId="259"/>
        </pc:sldMkLst>
        <pc:spChg chg="mod">
          <ac:chgData name="Yabe, Takahisa (HPE Services Japan – MDI#2)" userId="1b59a4b5-ad42-4da2-8365-51a24c8de761" providerId="ADAL" clId="{88251E57-6B36-4E6B-B304-C4AAEF83DE82}" dt="2023-10-27T01:10:36.782" v="30" actId="20577"/>
          <ac:spMkLst>
            <pc:docMk/>
            <pc:sldMk cId="315689107" sldId="259"/>
            <ac:spMk id="2" creationId="{2183D286-1BB2-A6C8-6627-A5A70F39D078}"/>
          </ac:spMkLst>
        </pc:spChg>
      </pc:sldChg>
      <pc:sldChg chg="addSp delSp modSp mod">
        <pc:chgData name="Yabe, Takahisa (HPE Services Japan – MDI#2)" userId="1b59a4b5-ad42-4da2-8365-51a24c8de761" providerId="ADAL" clId="{88251E57-6B36-4E6B-B304-C4AAEF83DE82}" dt="2023-10-27T01:31:57.335" v="354" actId="478"/>
        <pc:sldMkLst>
          <pc:docMk/>
          <pc:sldMk cId="3461792196" sldId="260"/>
        </pc:sldMkLst>
        <pc:spChg chg="mod">
          <ac:chgData name="Yabe, Takahisa (HPE Services Japan – MDI#2)" userId="1b59a4b5-ad42-4da2-8365-51a24c8de761" providerId="ADAL" clId="{88251E57-6B36-4E6B-B304-C4AAEF83DE82}" dt="2023-10-27T01:16:13.855" v="162" actId="20577"/>
          <ac:spMkLst>
            <pc:docMk/>
            <pc:sldMk cId="3461792196" sldId="260"/>
            <ac:spMk id="2" creationId="{DB38BF7F-E16A-C73D-CDF6-4B964A6B4AA8}"/>
          </ac:spMkLst>
        </pc:spChg>
        <pc:spChg chg="add mod">
          <ac:chgData name="Yabe, Takahisa (HPE Services Japan – MDI#2)" userId="1b59a4b5-ad42-4da2-8365-51a24c8de761" providerId="ADAL" clId="{88251E57-6B36-4E6B-B304-C4AAEF83DE82}" dt="2023-10-27T01:12:59.280" v="90" actId="14100"/>
          <ac:spMkLst>
            <pc:docMk/>
            <pc:sldMk cId="3461792196" sldId="260"/>
            <ac:spMk id="3" creationId="{7B6284FD-25A4-022A-4FCA-AC12DC1EBEA6}"/>
          </ac:spMkLst>
        </pc:spChg>
        <pc:spChg chg="add mod">
          <ac:chgData name="Yabe, Takahisa (HPE Services Japan – MDI#2)" userId="1b59a4b5-ad42-4da2-8365-51a24c8de761" providerId="ADAL" clId="{88251E57-6B36-4E6B-B304-C4AAEF83DE82}" dt="2023-10-27T01:13:18.740" v="118" actId="14100"/>
          <ac:spMkLst>
            <pc:docMk/>
            <pc:sldMk cId="3461792196" sldId="260"/>
            <ac:spMk id="5" creationId="{EE6E7828-60EB-3136-D80E-1E3885EA8223}"/>
          </ac:spMkLst>
        </pc:spChg>
        <pc:spChg chg="add mod">
          <ac:chgData name="Yabe, Takahisa (HPE Services Japan – MDI#2)" userId="1b59a4b5-ad42-4da2-8365-51a24c8de761" providerId="ADAL" clId="{88251E57-6B36-4E6B-B304-C4AAEF83DE82}" dt="2023-10-27T01:14:23.344" v="142" actId="1076"/>
          <ac:spMkLst>
            <pc:docMk/>
            <pc:sldMk cId="3461792196" sldId="260"/>
            <ac:spMk id="7" creationId="{CA7393B9-3751-B963-8B67-8F6836B7C0B9}"/>
          </ac:spMkLst>
        </pc:spChg>
        <pc:picChg chg="del">
          <ac:chgData name="Yabe, Takahisa (HPE Services Japan – MDI#2)" userId="1b59a4b5-ad42-4da2-8365-51a24c8de761" providerId="ADAL" clId="{88251E57-6B36-4E6B-B304-C4AAEF83DE82}" dt="2023-10-27T01:30:59.019" v="350" actId="478"/>
          <ac:picMkLst>
            <pc:docMk/>
            <pc:sldMk cId="3461792196" sldId="260"/>
            <ac:picMk id="4" creationId="{6AB3D445-4B35-7F32-0870-05EB157F83F6}"/>
          </ac:picMkLst>
        </pc:picChg>
        <pc:picChg chg="del">
          <ac:chgData name="Yabe, Takahisa (HPE Services Japan – MDI#2)" userId="1b59a4b5-ad42-4da2-8365-51a24c8de761" providerId="ADAL" clId="{88251E57-6B36-4E6B-B304-C4AAEF83DE82}" dt="2023-10-27T01:31:57.335" v="354" actId="478"/>
          <ac:picMkLst>
            <pc:docMk/>
            <pc:sldMk cId="3461792196" sldId="260"/>
            <ac:picMk id="8" creationId="{0F4F12E5-A040-47E4-EDD6-A2B65CA3F686}"/>
          </ac:picMkLst>
        </pc:picChg>
        <pc:picChg chg="add mod ord">
          <ac:chgData name="Yabe, Takahisa (HPE Services Japan – MDI#2)" userId="1b59a4b5-ad42-4da2-8365-51a24c8de761" providerId="ADAL" clId="{88251E57-6B36-4E6B-B304-C4AAEF83DE82}" dt="2023-10-27T01:30:57.536" v="349" actId="167"/>
          <ac:picMkLst>
            <pc:docMk/>
            <pc:sldMk cId="3461792196" sldId="260"/>
            <ac:picMk id="13" creationId="{6D12B28A-9239-B27C-F272-B8216F0E01B5}"/>
          </ac:picMkLst>
        </pc:picChg>
        <pc:picChg chg="add mod ord">
          <ac:chgData name="Yabe, Takahisa (HPE Services Japan – MDI#2)" userId="1b59a4b5-ad42-4da2-8365-51a24c8de761" providerId="ADAL" clId="{88251E57-6B36-4E6B-B304-C4AAEF83DE82}" dt="2023-10-27T01:31:55.758" v="353" actId="167"/>
          <ac:picMkLst>
            <pc:docMk/>
            <pc:sldMk cId="3461792196" sldId="260"/>
            <ac:picMk id="15" creationId="{30FAF1B9-8FFA-EB83-18F3-480D2563CBCB}"/>
          </ac:picMkLst>
        </pc:picChg>
        <pc:cxnChg chg="mod">
          <ac:chgData name="Yabe, Takahisa (HPE Services Japan – MDI#2)" userId="1b59a4b5-ad42-4da2-8365-51a24c8de761" providerId="ADAL" clId="{88251E57-6B36-4E6B-B304-C4AAEF83DE82}" dt="2023-10-27T01:31:57.335" v="354" actId="478"/>
          <ac:cxnSpMkLst>
            <pc:docMk/>
            <pc:sldMk cId="3461792196" sldId="260"/>
            <ac:cxnSpMk id="12" creationId="{F6BB736D-B1BE-9D44-B734-7F72609A9651}"/>
          </ac:cxnSpMkLst>
        </pc:cxnChg>
      </pc:sldChg>
      <pc:sldChg chg="addSp delSp modSp mod">
        <pc:chgData name="Yabe, Takahisa (HPE Services Japan – MDI#2)" userId="1b59a4b5-ad42-4da2-8365-51a24c8de761" providerId="ADAL" clId="{88251E57-6B36-4E6B-B304-C4AAEF83DE82}" dt="2023-10-27T01:35:20.033" v="470" actId="20577"/>
        <pc:sldMkLst>
          <pc:docMk/>
          <pc:sldMk cId="2836952357" sldId="261"/>
        </pc:sldMkLst>
        <pc:spChg chg="add mod">
          <ac:chgData name="Yabe, Takahisa (HPE Services Japan – MDI#2)" userId="1b59a4b5-ad42-4da2-8365-51a24c8de761" providerId="ADAL" clId="{88251E57-6B36-4E6B-B304-C4AAEF83DE82}" dt="2023-10-27T01:29:47.123" v="344" actId="1076"/>
          <ac:spMkLst>
            <pc:docMk/>
            <pc:sldMk cId="2836952357" sldId="261"/>
            <ac:spMk id="2" creationId="{DCFA4FF9-FF3C-EB48-7F57-F7AE3AC04663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35:20.033" v="470" actId="20577"/>
          <ac:spMkLst>
            <pc:docMk/>
            <pc:sldMk cId="2836952357" sldId="261"/>
            <ac:spMk id="4" creationId="{1B8F1A1D-A008-CA7C-8E15-5E8AFD94035C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29:44.483" v="343" actId="1076"/>
          <ac:spMkLst>
            <pc:docMk/>
            <pc:sldMk cId="2836952357" sldId="261"/>
            <ac:spMk id="6" creationId="{E612065F-A7F9-6F10-B79E-DBBC60D27530}"/>
          </ac:spMkLst>
        </pc:spChg>
        <pc:spChg chg="add del mod">
          <ac:chgData name="Yabe, Takahisa (HPE Services Japan – MDI#2)" userId="1b59a4b5-ad42-4da2-8365-51a24c8de761" providerId="ADAL" clId="{88251E57-6B36-4E6B-B304-C4AAEF83DE82}" dt="2023-10-27T01:27:00.196" v="328" actId="478"/>
          <ac:spMkLst>
            <pc:docMk/>
            <pc:sldMk cId="2836952357" sldId="261"/>
            <ac:spMk id="11" creationId="{A5E0E654-E375-F3D8-B839-601DD42A10A7}"/>
          </ac:spMkLst>
        </pc:spChg>
        <pc:spChg chg="del">
          <ac:chgData name="Yabe, Takahisa (HPE Services Japan – MDI#2)" userId="1b59a4b5-ad42-4da2-8365-51a24c8de761" providerId="ADAL" clId="{88251E57-6B36-4E6B-B304-C4AAEF83DE82}" dt="2023-10-27T01:27:11.443" v="334" actId="478"/>
          <ac:spMkLst>
            <pc:docMk/>
            <pc:sldMk cId="2836952357" sldId="261"/>
            <ac:spMk id="12" creationId="{FDACD64B-0DD1-36AF-982B-CBDF9655EE49}"/>
          </ac:spMkLst>
        </pc:spChg>
        <pc:spChg chg="add del mod">
          <ac:chgData name="Yabe, Takahisa (HPE Services Japan – MDI#2)" userId="1b59a4b5-ad42-4da2-8365-51a24c8de761" providerId="ADAL" clId="{88251E57-6B36-4E6B-B304-C4AAEF83DE82}" dt="2023-10-27T01:26:59.791" v="327" actId="478"/>
          <ac:spMkLst>
            <pc:docMk/>
            <pc:sldMk cId="2836952357" sldId="261"/>
            <ac:spMk id="13" creationId="{F341855D-FD5F-2A87-B92C-821F635515AD}"/>
          </ac:spMkLst>
        </pc:spChg>
        <pc:spChg chg="add del mod">
          <ac:chgData name="Yabe, Takahisa (HPE Services Japan – MDI#2)" userId="1b59a4b5-ad42-4da2-8365-51a24c8de761" providerId="ADAL" clId="{88251E57-6B36-4E6B-B304-C4AAEF83DE82}" dt="2023-10-27T01:27:00.853" v="329" actId="478"/>
          <ac:spMkLst>
            <pc:docMk/>
            <pc:sldMk cId="2836952357" sldId="261"/>
            <ac:spMk id="15" creationId="{5BEE09D9-5364-10A7-389F-03E901C8E6F0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25:17.190" v="314" actId="313"/>
          <ac:spMkLst>
            <pc:docMk/>
            <pc:sldMk cId="2836952357" sldId="261"/>
            <ac:spMk id="16" creationId="{25B6C456-3F84-FA85-39BA-4D56AFBAEBB6}"/>
          </ac:spMkLst>
        </pc:spChg>
        <pc:spChg chg="del mod">
          <ac:chgData name="Yabe, Takahisa (HPE Services Japan – MDI#2)" userId="1b59a4b5-ad42-4da2-8365-51a24c8de761" providerId="ADAL" clId="{88251E57-6B36-4E6B-B304-C4AAEF83DE82}" dt="2023-10-27T01:27:15.805" v="336" actId="478"/>
          <ac:spMkLst>
            <pc:docMk/>
            <pc:sldMk cId="2836952357" sldId="261"/>
            <ac:spMk id="28" creationId="{D0F82917-87FE-9D5D-794A-F7A238C3811F}"/>
          </ac:spMkLst>
        </pc:spChg>
        <pc:spChg chg="del">
          <ac:chgData name="Yabe, Takahisa (HPE Services Japan – MDI#2)" userId="1b59a4b5-ad42-4da2-8365-51a24c8de761" providerId="ADAL" clId="{88251E57-6B36-4E6B-B304-C4AAEF83DE82}" dt="2023-10-27T01:27:09.364" v="332" actId="478"/>
          <ac:spMkLst>
            <pc:docMk/>
            <pc:sldMk cId="2836952357" sldId="261"/>
            <ac:spMk id="29" creationId="{EAE73854-DE92-9AD8-BAE1-BCD6824B1E74}"/>
          </ac:spMkLst>
        </pc:spChg>
        <pc:spChg chg="del">
          <ac:chgData name="Yabe, Takahisa (HPE Services Japan – MDI#2)" userId="1b59a4b5-ad42-4da2-8365-51a24c8de761" providerId="ADAL" clId="{88251E57-6B36-4E6B-B304-C4AAEF83DE82}" dt="2023-10-27T01:27:10.256" v="333" actId="478"/>
          <ac:spMkLst>
            <pc:docMk/>
            <pc:sldMk cId="2836952357" sldId="261"/>
            <ac:spMk id="30" creationId="{64ECF2A3-A613-3F0D-E675-5793582B91C8}"/>
          </ac:spMkLst>
        </pc:spChg>
        <pc:picChg chg="del">
          <ac:chgData name="Yabe, Takahisa (HPE Services Japan – MDI#2)" userId="1b59a4b5-ad42-4da2-8365-51a24c8de761" providerId="ADAL" clId="{88251E57-6B36-4E6B-B304-C4AAEF83DE82}" dt="2023-10-27T01:29:31.667" v="340" actId="478"/>
          <ac:picMkLst>
            <pc:docMk/>
            <pc:sldMk cId="2836952357" sldId="261"/>
            <ac:picMk id="3" creationId="{8E26A8BB-42F9-159D-DF2D-9907BC476A2B}"/>
          </ac:picMkLst>
        </pc:picChg>
        <pc:picChg chg="add del mod ord">
          <ac:chgData name="Yabe, Takahisa (HPE Services Japan – MDI#2)" userId="1b59a4b5-ad42-4da2-8365-51a24c8de761" providerId="ADAL" clId="{88251E57-6B36-4E6B-B304-C4AAEF83DE82}" dt="2023-10-27T01:24:35.290" v="273" actId="478"/>
          <ac:picMkLst>
            <pc:docMk/>
            <pc:sldMk cId="2836952357" sldId="261"/>
            <ac:picMk id="8" creationId="{4FB0B1E5-5BAB-36B4-E30C-1AA9EC8190B3}"/>
          </ac:picMkLst>
        </pc:picChg>
        <pc:picChg chg="add del mod ord">
          <ac:chgData name="Yabe, Takahisa (HPE Services Japan – MDI#2)" userId="1b59a4b5-ad42-4da2-8365-51a24c8de761" providerId="ADAL" clId="{88251E57-6B36-4E6B-B304-C4AAEF83DE82}" dt="2023-10-27T01:26:58.781" v="326" actId="478"/>
          <ac:picMkLst>
            <pc:docMk/>
            <pc:sldMk cId="2836952357" sldId="261"/>
            <ac:picMk id="10" creationId="{AC158A41-1ECC-871D-675E-C1FA37708ED5}"/>
          </ac:picMkLst>
        </pc:picChg>
        <pc:picChg chg="add mod ord">
          <ac:chgData name="Yabe, Takahisa (HPE Services Japan – MDI#2)" userId="1b59a4b5-ad42-4da2-8365-51a24c8de761" providerId="ADAL" clId="{88251E57-6B36-4E6B-B304-C4AAEF83DE82}" dt="2023-10-27T01:27:14.135" v="335" actId="1076"/>
          <ac:picMkLst>
            <pc:docMk/>
            <pc:sldMk cId="2836952357" sldId="261"/>
            <ac:picMk id="18" creationId="{B5A9C5D5-EA37-2743-423E-A71C1B8B3311}"/>
          </ac:picMkLst>
        </pc:picChg>
        <pc:picChg chg="add mod ord">
          <ac:chgData name="Yabe, Takahisa (HPE Services Japan – MDI#2)" userId="1b59a4b5-ad42-4da2-8365-51a24c8de761" providerId="ADAL" clId="{88251E57-6B36-4E6B-B304-C4AAEF83DE82}" dt="2023-10-27T01:29:42.163" v="342" actId="1076"/>
          <ac:picMkLst>
            <pc:docMk/>
            <pc:sldMk cId="2836952357" sldId="261"/>
            <ac:picMk id="20" creationId="{99A728F1-1F11-DD75-30B8-064856F42671}"/>
          </ac:picMkLst>
        </pc:picChg>
        <pc:picChg chg="del">
          <ac:chgData name="Yabe, Takahisa (HPE Services Japan – MDI#2)" userId="1b59a4b5-ad42-4da2-8365-51a24c8de761" providerId="ADAL" clId="{88251E57-6B36-4E6B-B304-C4AAEF83DE82}" dt="2023-10-27T01:23:36.189" v="254" actId="478"/>
          <ac:picMkLst>
            <pc:docMk/>
            <pc:sldMk cId="2836952357" sldId="261"/>
            <ac:picMk id="22" creationId="{07EBB3E2-BB53-DE51-3482-83C0C12FF738}"/>
          </ac:picMkLst>
        </pc:picChg>
        <pc:cxnChg chg="mod">
          <ac:chgData name="Yabe, Takahisa (HPE Services Japan – MDI#2)" userId="1b59a4b5-ad42-4da2-8365-51a24c8de761" providerId="ADAL" clId="{88251E57-6B36-4E6B-B304-C4AAEF83DE82}" dt="2023-10-27T01:29:51.245" v="346" actId="14100"/>
          <ac:cxnSpMkLst>
            <pc:docMk/>
            <pc:sldMk cId="2836952357" sldId="261"/>
            <ac:cxnSpMk id="5" creationId="{7960CFC2-B2B6-2E64-0F56-7BF03929E694}"/>
          </ac:cxnSpMkLst>
        </pc:cxnChg>
      </pc:sldChg>
      <pc:sldChg chg="addSp modSp mod">
        <pc:chgData name="Yabe, Takahisa (HPE Services Japan – MDI#2)" userId="1b59a4b5-ad42-4da2-8365-51a24c8de761" providerId="ADAL" clId="{88251E57-6B36-4E6B-B304-C4AAEF83DE82}" dt="2023-10-27T01:35:16.428" v="468" actId="20577"/>
        <pc:sldMkLst>
          <pc:docMk/>
          <pc:sldMk cId="988106226" sldId="262"/>
        </pc:sldMkLst>
        <pc:spChg chg="add mod">
          <ac:chgData name="Yabe, Takahisa (HPE Services Japan – MDI#2)" userId="1b59a4b5-ad42-4da2-8365-51a24c8de761" providerId="ADAL" clId="{88251E57-6B36-4E6B-B304-C4AAEF83DE82}" dt="2023-10-27T01:33:30.208" v="393" actId="20577"/>
          <ac:spMkLst>
            <pc:docMk/>
            <pc:sldMk cId="988106226" sldId="262"/>
            <ac:spMk id="2" creationId="{78E53DE1-9604-1F05-44C7-03996A32E450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35:16.428" v="468" actId="20577"/>
          <ac:spMkLst>
            <pc:docMk/>
            <pc:sldMk cId="988106226" sldId="262"/>
            <ac:spMk id="6" creationId="{45EC832D-F159-DC65-FF63-26410E6E611A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34:08.739" v="437" actId="6549"/>
          <ac:spMkLst>
            <pc:docMk/>
            <pc:sldMk cId="988106226" sldId="262"/>
            <ac:spMk id="8" creationId="{E6CE345D-491A-BF5E-7C65-1764ABD00499}"/>
          </ac:spMkLst>
        </pc:spChg>
      </pc:sldChg>
      <pc:sldChg chg="modSp mod">
        <pc:chgData name="Yabe, Takahisa (HPE Services Japan – MDI#2)" userId="1b59a4b5-ad42-4da2-8365-51a24c8de761" providerId="ADAL" clId="{88251E57-6B36-4E6B-B304-C4AAEF83DE82}" dt="2023-10-27T01:37:29.153" v="585" actId="6549"/>
        <pc:sldMkLst>
          <pc:docMk/>
          <pc:sldMk cId="2102039451" sldId="263"/>
        </pc:sldMkLst>
        <pc:spChg chg="mod">
          <ac:chgData name="Yabe, Takahisa (HPE Services Japan – MDI#2)" userId="1b59a4b5-ad42-4da2-8365-51a24c8de761" providerId="ADAL" clId="{88251E57-6B36-4E6B-B304-C4AAEF83DE82}" dt="2023-10-27T01:37:29.153" v="585" actId="6549"/>
          <ac:spMkLst>
            <pc:docMk/>
            <pc:sldMk cId="2102039451" sldId="263"/>
            <ac:spMk id="6" creationId="{45EC832D-F159-DC65-FF63-26410E6E611A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35:52.594" v="497" actId="6549"/>
          <ac:spMkLst>
            <pc:docMk/>
            <pc:sldMk cId="2102039451" sldId="263"/>
            <ac:spMk id="8" creationId="{E6CE345D-491A-BF5E-7C65-1764ABD00499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36:24.400" v="534" actId="20577"/>
          <ac:spMkLst>
            <pc:docMk/>
            <pc:sldMk cId="2102039451" sldId="263"/>
            <ac:spMk id="9" creationId="{D4DD0583-642A-61DB-FC54-5165CEBEA461}"/>
          </ac:spMkLst>
        </pc:spChg>
      </pc:sldChg>
      <pc:sldChg chg="modSp mod">
        <pc:chgData name="Yabe, Takahisa (HPE Services Japan – MDI#2)" userId="1b59a4b5-ad42-4da2-8365-51a24c8de761" providerId="ADAL" clId="{88251E57-6B36-4E6B-B304-C4AAEF83DE82}" dt="2023-10-27T01:37:32.481" v="587" actId="20577"/>
        <pc:sldMkLst>
          <pc:docMk/>
          <pc:sldMk cId="485515791" sldId="264"/>
        </pc:sldMkLst>
        <pc:spChg chg="mod">
          <ac:chgData name="Yabe, Takahisa (HPE Services Japan – MDI#2)" userId="1b59a4b5-ad42-4da2-8365-51a24c8de761" providerId="ADAL" clId="{88251E57-6B36-4E6B-B304-C4AAEF83DE82}" dt="2023-10-27T01:37:32.481" v="587" actId="20577"/>
          <ac:spMkLst>
            <pc:docMk/>
            <pc:sldMk cId="485515791" sldId="264"/>
            <ac:spMk id="4" creationId="{4E7A8BB2-B3F4-CE65-0360-612127B61680}"/>
          </ac:spMkLst>
        </pc:spChg>
      </pc:sldChg>
      <pc:sldChg chg="addSp modSp mod">
        <pc:chgData name="Yabe, Takahisa (HPE Services Japan – MDI#2)" userId="1b59a4b5-ad42-4da2-8365-51a24c8de761" providerId="ADAL" clId="{88251E57-6B36-4E6B-B304-C4AAEF83DE82}" dt="2023-10-27T01:40:07.733" v="628" actId="20577"/>
        <pc:sldMkLst>
          <pc:docMk/>
          <pc:sldMk cId="3668044546" sldId="265"/>
        </pc:sldMkLst>
        <pc:spChg chg="add mod">
          <ac:chgData name="Yabe, Takahisa (HPE Services Japan – MDI#2)" userId="1b59a4b5-ad42-4da2-8365-51a24c8de761" providerId="ADAL" clId="{88251E57-6B36-4E6B-B304-C4AAEF83DE82}" dt="2023-10-27T01:40:07.733" v="628" actId="20577"/>
          <ac:spMkLst>
            <pc:docMk/>
            <pc:sldMk cId="3668044546" sldId="265"/>
            <ac:spMk id="2" creationId="{69E3D731-97FC-9577-D627-8EFB5093E7C6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39:49.518" v="620" actId="6549"/>
          <ac:spMkLst>
            <pc:docMk/>
            <pc:sldMk cId="3668044546" sldId="265"/>
            <ac:spMk id="4" creationId="{320F55A4-8CA6-5CAD-1BC7-578D8B76CBE6}"/>
          </ac:spMkLst>
        </pc:spChg>
      </pc:sldChg>
      <pc:sldChg chg="addSp modSp mod">
        <pc:chgData name="Yabe, Takahisa (HPE Services Japan – MDI#2)" userId="1b59a4b5-ad42-4da2-8365-51a24c8de761" providerId="ADAL" clId="{88251E57-6B36-4E6B-B304-C4AAEF83DE82}" dt="2023-10-27T01:52:34.030" v="698" actId="20577"/>
        <pc:sldMkLst>
          <pc:docMk/>
          <pc:sldMk cId="155439896" sldId="266"/>
        </pc:sldMkLst>
        <pc:spChg chg="add mod">
          <ac:chgData name="Yabe, Takahisa (HPE Services Japan – MDI#2)" userId="1b59a4b5-ad42-4da2-8365-51a24c8de761" providerId="ADAL" clId="{88251E57-6B36-4E6B-B304-C4AAEF83DE82}" dt="2023-10-27T01:41:41.807" v="664" actId="14100"/>
          <ac:spMkLst>
            <pc:docMk/>
            <pc:sldMk cId="155439896" sldId="266"/>
            <ac:spMk id="2" creationId="{3D9C1108-121E-7522-8852-5218636255BD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52:34.030" v="698" actId="20577"/>
          <ac:spMkLst>
            <pc:docMk/>
            <pc:sldMk cId="155439896" sldId="266"/>
            <ac:spMk id="4" creationId="{1C1FE019-8B00-EBD8-5034-F1FBE6A1EB1C}"/>
          </ac:spMkLst>
        </pc:spChg>
      </pc:sldChg>
      <pc:sldChg chg="addSp modSp mod">
        <pc:chgData name="Yabe, Takahisa (HPE Services Japan – MDI#2)" userId="1b59a4b5-ad42-4da2-8365-51a24c8de761" providerId="ADAL" clId="{88251E57-6B36-4E6B-B304-C4AAEF83DE82}" dt="2023-10-27T01:53:01.183" v="719" actId="20577"/>
        <pc:sldMkLst>
          <pc:docMk/>
          <pc:sldMk cId="2534092321" sldId="267"/>
        </pc:sldMkLst>
        <pc:spChg chg="add mod">
          <ac:chgData name="Yabe, Takahisa (HPE Services Japan – MDI#2)" userId="1b59a4b5-ad42-4da2-8365-51a24c8de761" providerId="ADAL" clId="{88251E57-6B36-4E6B-B304-C4AAEF83DE82}" dt="2023-10-27T01:53:01.183" v="719" actId="20577"/>
          <ac:spMkLst>
            <pc:docMk/>
            <pc:sldMk cId="2534092321" sldId="267"/>
            <ac:spMk id="2" creationId="{99F03C06-22CA-9074-E28A-DAE0DB9612FB}"/>
          </ac:spMkLst>
        </pc:spChg>
        <pc:spChg chg="mod">
          <ac:chgData name="Yabe, Takahisa (HPE Services Japan – MDI#2)" userId="1b59a4b5-ad42-4da2-8365-51a24c8de761" providerId="ADAL" clId="{88251E57-6B36-4E6B-B304-C4AAEF83DE82}" dt="2023-10-27T01:52:50.720" v="714" actId="6549"/>
          <ac:spMkLst>
            <pc:docMk/>
            <pc:sldMk cId="2534092321" sldId="267"/>
            <ac:spMk id="4" creationId="{62256403-A78A-7843-5466-384B141C541F}"/>
          </ac:spMkLst>
        </pc:spChg>
      </pc:sldChg>
      <pc:sldChg chg="modSp mod">
        <pc:chgData name="Yabe, Takahisa (HPE Services Japan – MDI#2)" userId="1b59a4b5-ad42-4da2-8365-51a24c8de761" providerId="ADAL" clId="{88251E57-6B36-4E6B-B304-C4AAEF83DE82}" dt="2023-10-27T01:53:21.653" v="748" actId="20577"/>
        <pc:sldMkLst>
          <pc:docMk/>
          <pc:sldMk cId="1306659172" sldId="268"/>
        </pc:sldMkLst>
        <pc:spChg chg="mod">
          <ac:chgData name="Yabe, Takahisa (HPE Services Japan – MDI#2)" userId="1b59a4b5-ad42-4da2-8365-51a24c8de761" providerId="ADAL" clId="{88251E57-6B36-4E6B-B304-C4AAEF83DE82}" dt="2023-10-27T01:53:21.653" v="748" actId="20577"/>
          <ac:spMkLst>
            <pc:docMk/>
            <pc:sldMk cId="1306659172" sldId="268"/>
            <ac:spMk id="4" creationId="{866B82F2-1D07-3D2C-96F8-9065C0726743}"/>
          </ac:spMkLst>
        </pc:spChg>
      </pc:sldChg>
      <pc:sldChg chg="addSp modSp mod">
        <pc:chgData name="Yabe, Takahisa (HPE Services Japan – MDI#2)" userId="1b59a4b5-ad42-4da2-8365-51a24c8de761" providerId="ADAL" clId="{88251E57-6B36-4E6B-B304-C4AAEF83DE82}" dt="2023-10-27T01:54:05.745" v="777" actId="1076"/>
        <pc:sldMkLst>
          <pc:docMk/>
          <pc:sldMk cId="3647583791" sldId="269"/>
        </pc:sldMkLst>
        <pc:spChg chg="mod">
          <ac:chgData name="Yabe, Takahisa (HPE Services Japan – MDI#2)" userId="1b59a4b5-ad42-4da2-8365-51a24c8de761" providerId="ADAL" clId="{88251E57-6B36-4E6B-B304-C4AAEF83DE82}" dt="2023-10-27T01:53:54.987" v="775" actId="313"/>
          <ac:spMkLst>
            <pc:docMk/>
            <pc:sldMk cId="3647583791" sldId="269"/>
            <ac:spMk id="2" creationId="{6D8CD2B4-1D16-D363-C83A-1EA510BACF94}"/>
          </ac:spMkLst>
        </pc:spChg>
        <pc:spChg chg="add mod">
          <ac:chgData name="Yabe, Takahisa (HPE Services Japan – MDI#2)" userId="1b59a4b5-ad42-4da2-8365-51a24c8de761" providerId="ADAL" clId="{88251E57-6B36-4E6B-B304-C4AAEF83DE82}" dt="2023-10-27T01:54:05.745" v="777" actId="1076"/>
          <ac:spMkLst>
            <pc:docMk/>
            <pc:sldMk cId="3647583791" sldId="269"/>
            <ac:spMk id="3" creationId="{3166C2B7-F2CF-774D-C61D-54C5983D944C}"/>
          </ac:spMkLst>
        </pc:spChg>
      </pc:sldChg>
      <pc:sldChg chg="modSp mod">
        <pc:chgData name="Yabe, Takahisa (HPE Services Japan – MDI#2)" userId="1b59a4b5-ad42-4da2-8365-51a24c8de761" providerId="ADAL" clId="{88251E57-6B36-4E6B-B304-C4AAEF83DE82}" dt="2023-10-27T01:55:38.658" v="830" actId="20577"/>
        <pc:sldMkLst>
          <pc:docMk/>
          <pc:sldMk cId="3809030315" sldId="270"/>
        </pc:sldMkLst>
        <pc:spChg chg="mod">
          <ac:chgData name="Yabe, Takahisa (HPE Services Japan – MDI#2)" userId="1b59a4b5-ad42-4da2-8365-51a24c8de761" providerId="ADAL" clId="{88251E57-6B36-4E6B-B304-C4AAEF83DE82}" dt="2023-10-27T01:55:38.658" v="830" actId="20577"/>
          <ac:spMkLst>
            <pc:docMk/>
            <pc:sldMk cId="3809030315" sldId="270"/>
            <ac:spMk id="2" creationId="{57C2CB68-A004-DB55-6452-509CF7A7F23E}"/>
          </ac:spMkLst>
        </pc:spChg>
      </pc:sldChg>
      <pc:sldChg chg="addSp modSp mod">
        <pc:chgData name="Yabe, Takahisa (HPE Services Japan – MDI#2)" userId="1b59a4b5-ad42-4da2-8365-51a24c8de761" providerId="ADAL" clId="{88251E57-6B36-4E6B-B304-C4AAEF83DE82}" dt="2023-10-27T01:56:32.793" v="855" actId="6549"/>
        <pc:sldMkLst>
          <pc:docMk/>
          <pc:sldMk cId="1662314590" sldId="271"/>
        </pc:sldMkLst>
        <pc:spChg chg="mod">
          <ac:chgData name="Yabe, Takahisa (HPE Services Japan – MDI#2)" userId="1b59a4b5-ad42-4da2-8365-51a24c8de761" providerId="ADAL" clId="{88251E57-6B36-4E6B-B304-C4AAEF83DE82}" dt="2023-10-27T01:56:32.793" v="855" actId="6549"/>
          <ac:spMkLst>
            <pc:docMk/>
            <pc:sldMk cId="1662314590" sldId="271"/>
            <ac:spMk id="2" creationId="{8A0C1E37-11E2-3AC9-0A84-D53D31B7D073}"/>
          </ac:spMkLst>
        </pc:spChg>
        <pc:spChg chg="add mod">
          <ac:chgData name="Yabe, Takahisa (HPE Services Japan – MDI#2)" userId="1b59a4b5-ad42-4da2-8365-51a24c8de761" providerId="ADAL" clId="{88251E57-6B36-4E6B-B304-C4AAEF83DE82}" dt="2023-10-27T01:56:18.437" v="832" actId="1076"/>
          <ac:spMkLst>
            <pc:docMk/>
            <pc:sldMk cId="1662314590" sldId="271"/>
            <ac:spMk id="3" creationId="{7B5C7DC5-6082-0645-6C33-E652E52A990F}"/>
          </ac:spMkLst>
        </pc:spChg>
      </pc:sldChg>
      <pc:sldChg chg="modSp mod">
        <pc:chgData name="Yabe, Takahisa (HPE Services Japan – MDI#2)" userId="1b59a4b5-ad42-4da2-8365-51a24c8de761" providerId="ADAL" clId="{88251E57-6B36-4E6B-B304-C4AAEF83DE82}" dt="2023-10-27T01:57:06.005" v="907" actId="6549"/>
        <pc:sldMkLst>
          <pc:docMk/>
          <pc:sldMk cId="1895669278" sldId="272"/>
        </pc:sldMkLst>
        <pc:spChg chg="mod">
          <ac:chgData name="Yabe, Takahisa (HPE Services Japan – MDI#2)" userId="1b59a4b5-ad42-4da2-8365-51a24c8de761" providerId="ADAL" clId="{88251E57-6B36-4E6B-B304-C4AAEF83DE82}" dt="2023-10-27T01:57:06.005" v="907" actId="6549"/>
          <ac:spMkLst>
            <pc:docMk/>
            <pc:sldMk cId="1895669278" sldId="272"/>
            <ac:spMk id="2" creationId="{9BE861FF-0860-CDAF-517B-02548C846418}"/>
          </ac:spMkLst>
        </pc:spChg>
      </pc:sldChg>
      <pc:sldChg chg="modSp del mod">
        <pc:chgData name="Yabe, Takahisa (HPE Services Japan – MDI#2)" userId="1b59a4b5-ad42-4da2-8365-51a24c8de761" providerId="ADAL" clId="{88251E57-6B36-4E6B-B304-C4AAEF83DE82}" dt="2023-10-27T02:02:10.138" v="912" actId="47"/>
        <pc:sldMkLst>
          <pc:docMk/>
          <pc:sldMk cId="2103449589" sldId="273"/>
        </pc:sldMkLst>
        <pc:spChg chg="mod">
          <ac:chgData name="Yabe, Takahisa (HPE Services Japan – MDI#2)" userId="1b59a4b5-ad42-4da2-8365-51a24c8de761" providerId="ADAL" clId="{88251E57-6B36-4E6B-B304-C4AAEF83DE82}" dt="2023-10-27T02:02:06.612" v="911" actId="20577"/>
          <ac:spMkLst>
            <pc:docMk/>
            <pc:sldMk cId="2103449589" sldId="273"/>
            <ac:spMk id="2" creationId="{30DD7F83-BA17-8AD8-2AFD-ED7A8ABEF52B}"/>
          </ac:spMkLst>
        </pc:spChg>
      </pc:sldChg>
      <pc:sldChg chg="modSp mod">
        <pc:chgData name="Yabe, Takahisa (HPE Services Japan – MDI#2)" userId="1b59a4b5-ad42-4da2-8365-51a24c8de761" providerId="ADAL" clId="{88251E57-6B36-4E6B-B304-C4AAEF83DE82}" dt="2023-10-27T02:03:06.246" v="959" actId="6549"/>
        <pc:sldMkLst>
          <pc:docMk/>
          <pc:sldMk cId="3678036845" sldId="274"/>
        </pc:sldMkLst>
        <pc:spChg chg="mod">
          <ac:chgData name="Yabe, Takahisa (HPE Services Japan – MDI#2)" userId="1b59a4b5-ad42-4da2-8365-51a24c8de761" providerId="ADAL" clId="{88251E57-6B36-4E6B-B304-C4AAEF83DE82}" dt="2023-10-27T02:03:06.246" v="959" actId="6549"/>
          <ac:spMkLst>
            <pc:docMk/>
            <pc:sldMk cId="3678036845" sldId="274"/>
            <ac:spMk id="2" creationId="{2183D286-1BB2-A6C8-6627-A5A70F39D078}"/>
          </ac:spMkLst>
        </pc:spChg>
      </pc:sldChg>
      <pc:sldChg chg="addSp delSp modSp mod">
        <pc:chgData name="Yabe, Takahisa (HPE Services Japan – MDI#2)" userId="1b59a4b5-ad42-4da2-8365-51a24c8de761" providerId="ADAL" clId="{88251E57-6B36-4E6B-B304-C4AAEF83DE82}" dt="2023-10-27T02:06:19.845" v="1022" actId="20577"/>
        <pc:sldMkLst>
          <pc:docMk/>
          <pc:sldMk cId="936485696" sldId="275"/>
        </pc:sldMkLst>
        <pc:spChg chg="mod">
          <ac:chgData name="Yabe, Takahisa (HPE Services Japan – MDI#2)" userId="1b59a4b5-ad42-4da2-8365-51a24c8de761" providerId="ADAL" clId="{88251E57-6B36-4E6B-B304-C4AAEF83DE82}" dt="2023-10-27T02:04:29.252" v="1011" actId="20577"/>
          <ac:spMkLst>
            <pc:docMk/>
            <pc:sldMk cId="936485696" sldId="275"/>
            <ac:spMk id="2" creationId="{A6607988-19CF-50DD-682F-E8A6B26BB4CD}"/>
          </ac:spMkLst>
        </pc:spChg>
        <pc:spChg chg="mod">
          <ac:chgData name="Yabe, Takahisa (HPE Services Japan – MDI#2)" userId="1b59a4b5-ad42-4da2-8365-51a24c8de761" providerId="ADAL" clId="{88251E57-6B36-4E6B-B304-C4AAEF83DE82}" dt="2023-10-27T02:06:14.213" v="1021" actId="1076"/>
          <ac:spMkLst>
            <pc:docMk/>
            <pc:sldMk cId="936485696" sldId="275"/>
            <ac:spMk id="12" creationId="{1C21A9C8-68C7-DCB8-6E68-4C0946284751}"/>
          </ac:spMkLst>
        </pc:spChg>
        <pc:spChg chg="del">
          <ac:chgData name="Yabe, Takahisa (HPE Services Japan – MDI#2)" userId="1b59a4b5-ad42-4da2-8365-51a24c8de761" providerId="ADAL" clId="{88251E57-6B36-4E6B-B304-C4AAEF83DE82}" dt="2023-10-27T02:06:09.764" v="1020" actId="478"/>
          <ac:spMkLst>
            <pc:docMk/>
            <pc:sldMk cId="936485696" sldId="275"/>
            <ac:spMk id="15" creationId="{384E0AEC-C04C-4E7B-415F-916B61A0315F}"/>
          </ac:spMkLst>
        </pc:spChg>
        <pc:spChg chg="mod">
          <ac:chgData name="Yabe, Takahisa (HPE Services Japan – MDI#2)" userId="1b59a4b5-ad42-4da2-8365-51a24c8de761" providerId="ADAL" clId="{88251E57-6B36-4E6B-B304-C4AAEF83DE82}" dt="2023-10-27T02:06:19.845" v="1022" actId="20577"/>
          <ac:spMkLst>
            <pc:docMk/>
            <pc:sldMk cId="936485696" sldId="275"/>
            <ac:spMk id="18" creationId="{8E821030-3664-BE22-ABA4-F5FFF6A43920}"/>
          </ac:spMkLst>
        </pc:spChg>
        <pc:picChg chg="add mod ord">
          <ac:chgData name="Yabe, Takahisa (HPE Services Japan – MDI#2)" userId="1b59a4b5-ad42-4da2-8365-51a24c8de761" providerId="ADAL" clId="{88251E57-6B36-4E6B-B304-C4AAEF83DE82}" dt="2023-10-27T02:06:04.249" v="1018" actId="167"/>
          <ac:picMkLst>
            <pc:docMk/>
            <pc:sldMk cId="936485696" sldId="275"/>
            <ac:picMk id="4" creationId="{DE1A0592-2943-E6CC-2A00-2D22AEA811B1}"/>
          </ac:picMkLst>
        </pc:picChg>
        <pc:picChg chg="del">
          <ac:chgData name="Yabe, Takahisa (HPE Services Japan – MDI#2)" userId="1b59a4b5-ad42-4da2-8365-51a24c8de761" providerId="ADAL" clId="{88251E57-6B36-4E6B-B304-C4AAEF83DE82}" dt="2023-10-27T02:06:07.477" v="1019" actId="478"/>
          <ac:picMkLst>
            <pc:docMk/>
            <pc:sldMk cId="936485696" sldId="275"/>
            <ac:picMk id="14" creationId="{78D71EEA-7E98-BA1D-8A27-1847147BC28F}"/>
          </ac:picMkLst>
        </pc:picChg>
      </pc:sldChg>
      <pc:sldChg chg="modSp del mod">
        <pc:chgData name="Yabe, Takahisa (HPE Services Japan – MDI#2)" userId="1b59a4b5-ad42-4da2-8365-51a24c8de761" providerId="ADAL" clId="{88251E57-6B36-4E6B-B304-C4AAEF83DE82}" dt="2023-10-27T02:14:52.612" v="1272" actId="47"/>
        <pc:sldMkLst>
          <pc:docMk/>
          <pc:sldMk cId="3764336633" sldId="276"/>
        </pc:sldMkLst>
        <pc:spChg chg="mod">
          <ac:chgData name="Yabe, Takahisa (HPE Services Japan – MDI#2)" userId="1b59a4b5-ad42-4da2-8365-51a24c8de761" providerId="ADAL" clId="{88251E57-6B36-4E6B-B304-C4AAEF83DE82}" dt="2023-10-27T02:07:25.021" v="1056" actId="313"/>
          <ac:spMkLst>
            <pc:docMk/>
            <pc:sldMk cId="3764336633" sldId="276"/>
            <ac:spMk id="6" creationId="{5B81C07E-9FA1-5A7F-392F-27C98ED04350}"/>
          </ac:spMkLst>
        </pc:spChg>
      </pc:sldChg>
      <pc:sldChg chg="modSp del mod">
        <pc:chgData name="Yabe, Takahisa (HPE Services Japan – MDI#2)" userId="1b59a4b5-ad42-4da2-8365-51a24c8de761" providerId="ADAL" clId="{88251E57-6B36-4E6B-B304-C4AAEF83DE82}" dt="2023-10-27T02:14:44.660" v="1271" actId="47"/>
        <pc:sldMkLst>
          <pc:docMk/>
          <pc:sldMk cId="2308084743" sldId="277"/>
        </pc:sldMkLst>
        <pc:spChg chg="mod">
          <ac:chgData name="Yabe, Takahisa (HPE Services Japan – MDI#2)" userId="1b59a4b5-ad42-4da2-8365-51a24c8de761" providerId="ADAL" clId="{88251E57-6B36-4E6B-B304-C4AAEF83DE82}" dt="2023-10-27T02:07:50.146" v="1088" actId="20577"/>
          <ac:spMkLst>
            <pc:docMk/>
            <pc:sldMk cId="2308084743" sldId="277"/>
            <ac:spMk id="4" creationId="{3F508590-2FD3-C2FE-6054-8465ADED4081}"/>
          </ac:spMkLst>
        </pc:spChg>
      </pc:sldChg>
      <pc:sldChg chg="addSp delSp modSp del mod">
        <pc:chgData name="Yabe, Takahisa (HPE Services Japan – MDI#2)" userId="1b59a4b5-ad42-4da2-8365-51a24c8de761" providerId="ADAL" clId="{88251E57-6B36-4E6B-B304-C4AAEF83DE82}" dt="2023-10-27T02:14:44.660" v="1271" actId="47"/>
        <pc:sldMkLst>
          <pc:docMk/>
          <pc:sldMk cId="3614536390" sldId="278"/>
        </pc:sldMkLst>
        <pc:spChg chg="mod">
          <ac:chgData name="Yabe, Takahisa (HPE Services Japan – MDI#2)" userId="1b59a4b5-ad42-4da2-8365-51a24c8de761" providerId="ADAL" clId="{88251E57-6B36-4E6B-B304-C4AAEF83DE82}" dt="2023-10-27T02:08:20.809" v="1097" actId="20577"/>
          <ac:spMkLst>
            <pc:docMk/>
            <pc:sldMk cId="3614536390" sldId="278"/>
            <ac:spMk id="8" creationId="{5A66BF7D-24CE-5E7F-94D7-5FA80BA7E257}"/>
          </ac:spMkLst>
        </pc:spChg>
        <pc:picChg chg="add del">
          <ac:chgData name="Yabe, Takahisa (HPE Services Japan – MDI#2)" userId="1b59a4b5-ad42-4da2-8365-51a24c8de761" providerId="ADAL" clId="{88251E57-6B36-4E6B-B304-C4AAEF83DE82}" dt="2023-10-27T02:09:46.104" v="1105" actId="478"/>
          <ac:picMkLst>
            <pc:docMk/>
            <pc:sldMk cId="3614536390" sldId="278"/>
            <ac:picMk id="3" creationId="{80EDEC2E-B82D-9C0A-597A-E76147B41E6A}"/>
          </ac:picMkLst>
        </pc:picChg>
        <pc:picChg chg="add mod ord">
          <ac:chgData name="Yabe, Takahisa (HPE Services Japan – MDI#2)" userId="1b59a4b5-ad42-4da2-8365-51a24c8de761" providerId="ADAL" clId="{88251E57-6B36-4E6B-B304-C4AAEF83DE82}" dt="2023-10-27T02:09:30.947" v="1100" actId="167"/>
          <ac:picMkLst>
            <pc:docMk/>
            <pc:sldMk cId="3614536390" sldId="278"/>
            <ac:picMk id="4" creationId="{C2E54756-EB6F-C08F-1EEA-18DC4BEC93C9}"/>
          </ac:picMkLst>
        </pc:picChg>
        <pc:picChg chg="add del">
          <ac:chgData name="Yabe, Takahisa (HPE Services Japan – MDI#2)" userId="1b59a4b5-ad42-4da2-8365-51a24c8de761" providerId="ADAL" clId="{88251E57-6B36-4E6B-B304-C4AAEF83DE82}" dt="2023-10-27T02:09:48.679" v="1106" actId="478"/>
          <ac:picMkLst>
            <pc:docMk/>
            <pc:sldMk cId="3614536390" sldId="278"/>
            <ac:picMk id="5" creationId="{293E5E89-3EF9-8C7D-9478-C25662B28CC0}"/>
          </ac:picMkLst>
        </pc:picChg>
      </pc:sldChg>
      <pc:sldChg chg="modSp del mod">
        <pc:chgData name="Yabe, Takahisa (HPE Services Japan – MDI#2)" userId="1b59a4b5-ad42-4da2-8365-51a24c8de761" providerId="ADAL" clId="{88251E57-6B36-4E6B-B304-C4AAEF83DE82}" dt="2023-10-27T02:14:44.660" v="1271" actId="47"/>
        <pc:sldMkLst>
          <pc:docMk/>
          <pc:sldMk cId="3452904923" sldId="279"/>
        </pc:sldMkLst>
        <pc:spChg chg="mod">
          <ac:chgData name="Yabe, Takahisa (HPE Services Japan – MDI#2)" userId="1b59a4b5-ad42-4da2-8365-51a24c8de761" providerId="ADAL" clId="{88251E57-6B36-4E6B-B304-C4AAEF83DE82}" dt="2023-10-27T02:10:23.812" v="1161" actId="6549"/>
          <ac:spMkLst>
            <pc:docMk/>
            <pc:sldMk cId="3452904923" sldId="279"/>
            <ac:spMk id="6" creationId="{A077DEA3-343F-91AE-59B0-65339084B055}"/>
          </ac:spMkLst>
        </pc:spChg>
        <pc:spChg chg="mod">
          <ac:chgData name="Yabe, Takahisa (HPE Services Japan – MDI#2)" userId="1b59a4b5-ad42-4da2-8365-51a24c8de761" providerId="ADAL" clId="{88251E57-6B36-4E6B-B304-C4AAEF83DE82}" dt="2023-10-27T02:11:40.665" v="1231" actId="6549"/>
          <ac:spMkLst>
            <pc:docMk/>
            <pc:sldMk cId="3452904923" sldId="279"/>
            <ac:spMk id="9" creationId="{2DEAB02F-271E-3554-2250-E11C304970BA}"/>
          </ac:spMkLst>
        </pc:spChg>
      </pc:sldChg>
      <pc:sldChg chg="del">
        <pc:chgData name="Yabe, Takahisa (HPE Services Japan – MDI#2)" userId="1b59a4b5-ad42-4da2-8365-51a24c8de761" providerId="ADAL" clId="{88251E57-6B36-4E6B-B304-C4AAEF83DE82}" dt="2023-10-27T02:11:49.432" v="1232" actId="47"/>
        <pc:sldMkLst>
          <pc:docMk/>
          <pc:sldMk cId="1123338730" sldId="280"/>
        </pc:sldMkLst>
      </pc:sldChg>
      <pc:sldChg chg="modSp mod">
        <pc:chgData name="Yabe, Takahisa (HPE Services Japan – MDI#2)" userId="1b59a4b5-ad42-4da2-8365-51a24c8de761" providerId="ADAL" clId="{88251E57-6B36-4E6B-B304-C4AAEF83DE82}" dt="2023-10-27T02:13:13.855" v="1241" actId="20577"/>
        <pc:sldMkLst>
          <pc:docMk/>
          <pc:sldMk cId="3823338586" sldId="281"/>
        </pc:sldMkLst>
        <pc:spChg chg="mod">
          <ac:chgData name="Yabe, Takahisa (HPE Services Japan – MDI#2)" userId="1b59a4b5-ad42-4da2-8365-51a24c8de761" providerId="ADAL" clId="{88251E57-6B36-4E6B-B304-C4AAEF83DE82}" dt="2023-10-27T02:13:13.855" v="1241" actId="20577"/>
          <ac:spMkLst>
            <pc:docMk/>
            <pc:sldMk cId="3823338586" sldId="281"/>
            <ac:spMk id="2" creationId="{36773557-D9FA-C06D-D62F-B07229290DCB}"/>
          </ac:spMkLst>
        </pc:spChg>
      </pc:sldChg>
      <pc:sldChg chg="addSp delSp modSp mod">
        <pc:chgData name="Yabe, Takahisa (HPE Services Japan – MDI#2)" userId="1b59a4b5-ad42-4da2-8365-51a24c8de761" providerId="ADAL" clId="{88251E57-6B36-4E6B-B304-C4AAEF83DE82}" dt="2023-10-27T02:13:50.990" v="1247" actId="1076"/>
        <pc:sldMkLst>
          <pc:docMk/>
          <pc:sldMk cId="701937994" sldId="282"/>
        </pc:sldMkLst>
        <pc:spChg chg="mod">
          <ac:chgData name="Yabe, Takahisa (HPE Services Japan – MDI#2)" userId="1b59a4b5-ad42-4da2-8365-51a24c8de761" providerId="ADAL" clId="{88251E57-6B36-4E6B-B304-C4AAEF83DE82}" dt="2023-10-27T02:13:16.975" v="1243" actId="20577"/>
          <ac:spMkLst>
            <pc:docMk/>
            <pc:sldMk cId="701937994" sldId="282"/>
            <ac:spMk id="2" creationId="{AD569CD7-F1FA-5F85-9263-DCCCAC49470A}"/>
          </ac:spMkLst>
        </pc:spChg>
        <pc:picChg chg="add mod">
          <ac:chgData name="Yabe, Takahisa (HPE Services Japan – MDI#2)" userId="1b59a4b5-ad42-4da2-8365-51a24c8de761" providerId="ADAL" clId="{88251E57-6B36-4E6B-B304-C4AAEF83DE82}" dt="2023-10-27T02:13:50.990" v="1247" actId="1076"/>
          <ac:picMkLst>
            <pc:docMk/>
            <pc:sldMk cId="701937994" sldId="282"/>
            <ac:picMk id="5" creationId="{A7F6DA9F-8960-BBC6-6EC9-F4C4DF9EF40F}"/>
          </ac:picMkLst>
        </pc:picChg>
        <pc:picChg chg="del">
          <ac:chgData name="Yabe, Takahisa (HPE Services Japan – MDI#2)" userId="1b59a4b5-ad42-4da2-8365-51a24c8de761" providerId="ADAL" clId="{88251E57-6B36-4E6B-B304-C4AAEF83DE82}" dt="2023-10-27T02:13:49.996" v="1246" actId="478"/>
          <ac:picMkLst>
            <pc:docMk/>
            <pc:sldMk cId="701937994" sldId="282"/>
            <ac:picMk id="6" creationId="{2FEA77AF-F583-2254-D53B-906D7B95C060}"/>
          </ac:picMkLst>
        </pc:picChg>
      </pc:sldChg>
      <pc:sldChg chg="modSp mod">
        <pc:chgData name="Yabe, Takahisa (HPE Services Japan – MDI#2)" userId="1b59a4b5-ad42-4da2-8365-51a24c8de761" providerId="ADAL" clId="{88251E57-6B36-4E6B-B304-C4AAEF83DE82}" dt="2023-10-27T02:14:31.479" v="1270" actId="20577"/>
        <pc:sldMkLst>
          <pc:docMk/>
          <pc:sldMk cId="3840250667" sldId="283"/>
        </pc:sldMkLst>
        <pc:spChg chg="mod">
          <ac:chgData name="Yabe, Takahisa (HPE Services Japan – MDI#2)" userId="1b59a4b5-ad42-4da2-8365-51a24c8de761" providerId="ADAL" clId="{88251E57-6B36-4E6B-B304-C4AAEF83DE82}" dt="2023-10-27T02:14:10.260" v="1248"/>
          <ac:spMkLst>
            <pc:docMk/>
            <pc:sldMk cId="3840250667" sldId="283"/>
            <ac:spMk id="2" creationId="{4FE9E87E-A66E-ADCC-2C2D-665A5AF27172}"/>
          </ac:spMkLst>
        </pc:spChg>
        <pc:spChg chg="mod">
          <ac:chgData name="Yabe, Takahisa (HPE Services Japan – MDI#2)" userId="1b59a4b5-ad42-4da2-8365-51a24c8de761" providerId="ADAL" clId="{88251E57-6B36-4E6B-B304-C4AAEF83DE82}" dt="2023-10-27T02:14:31.479" v="1270" actId="20577"/>
          <ac:spMkLst>
            <pc:docMk/>
            <pc:sldMk cId="3840250667" sldId="283"/>
            <ac:spMk id="8" creationId="{5E8692ED-D493-B20C-87D0-FADADB5BFF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634ECC-9E14-BF79-CD0E-32DDBEF12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EDF6001-891B-5D29-5223-F326EF88D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FD9D80-F1B6-018F-8E02-2412564B3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26CABE-575F-EDF2-F923-50B7BF00C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564B4B-B57D-5056-253E-EB58D04C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74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08C7EF-E4A9-DD34-0ADA-B3CE837E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911D60-A907-D46D-997F-AEFE32F5B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20A95D-282F-EF3A-BEC7-AD6ED676D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621610-121F-A559-CABB-58258DF32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2EEC7F-FB57-1A81-CB53-8B725C1C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67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3907E7E-AC77-DA43-5D20-3E37EAC98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7037AA-6D92-62C3-DC63-508B7DF2D6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8CD240-2224-A197-9CA5-AE26521CC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2AE89D-7E00-AB02-118E-CDFADBABD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88AF62-BBC4-C97B-BB4F-385F40BA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83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FAAA79-2B0D-2D19-93F6-2250FD3A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DE1DAF-7F46-6C81-8C28-D694F77D1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027654-0E31-1758-85F4-5024DA7C8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DB9A4B-3BD1-1CAC-E237-2C0275E8E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66E139-6287-69F6-439B-6E9DCB4A4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62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6FA7C-3785-2E5C-5F83-89A179CC1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7E2A1F-E9FA-0062-313A-AF4438968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CC5B0F-3602-747C-A1FE-A0A137AF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BC91B4-F07F-0160-7EAD-2297B79A6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552A46-71FC-9F84-BC4E-9B2DA3CFC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6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8E7A5C-DF38-9DB9-CCDC-EC3D6D184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03074B-39EC-3B0D-0EE8-9867024A1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5DA233-D4BA-3DEB-F628-1A6603028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17300D-06D2-D952-87B0-C5EAC805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D7D7-3CC6-DD16-4A83-71662C7F1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A7463E-A9BF-74E5-3B1A-E8CBD6B0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082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D14100-6537-C4FF-2A65-F0273E28C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0EF846-4B7E-3145-9A75-076F39D00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BC7188-4812-72FC-4660-3FF3262E2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54B25A-F0FD-39E1-DAB4-2782554E1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73D957D-049A-6873-73B9-CD4EEB5E43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2F2B89A-9F57-9C5B-9B0D-A4922CA6F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BB4192B-6674-5D04-305A-F0EE02AE9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18D6D6A-8A7A-9081-E95D-EDC646D7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995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F29DE1-9EA2-86F9-4120-DA18B4DE6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E07CBAD-E42A-D124-E1F3-1D6B9B53B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CF59D3-E6E4-C6C2-68E6-C70951963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B11EF02-962C-42FC-1D88-CB4B905C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1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8E0C121-94A4-48AE-E5A1-AA8C6A8EA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1805D15-B67B-9886-55BF-41846B12A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151762-DB80-61FF-3AFF-A85EC779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03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8F3998-EE68-DE1B-16C5-0589A1638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F127F4-AD51-0E78-025D-13150A347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BF53A9-3376-DFEC-7E0B-1E2E16553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81AA6CB-0F49-A41C-35A6-CAEB73FDE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83081D-09B1-6093-234D-9C6A4C4E3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9BA914-ADCF-9B37-799F-404756B6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15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A57D41-BEE9-AD4D-DA9F-EFFA8EE0C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C6DB881-6CD3-E7C7-57AB-4973263F28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0CA4B63-A08D-89A5-0937-6767479D30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BE607B-4515-1376-1ED4-423E37417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C59476-3559-8638-9E03-ED2F60F27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0178D0-2025-867E-5D86-83307DDF2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4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CEE209B-6B22-82A3-BB00-C43A30E18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470E82-7607-FA40-4489-C034E3FAA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543073-435D-A790-FFCB-E7324ABAA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62358-CD6F-4525-A829-EABDF372A5ED}" type="datetimeFigureOut">
              <a:rPr kumimoji="1" lang="ja-JP" altLang="en-US" smtClean="0"/>
              <a:t>2023/10/27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7139CB-AC06-922F-F95C-11B037BA42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AC5527-2796-DA85-94F3-773BB2E84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0C76-E15A-4516-ABCC-2E872B0B7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79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83D286-1BB2-A6C8-6627-A5A70F39D078}"/>
              </a:ext>
            </a:extLst>
          </p:cNvPr>
          <p:cNvSpPr txBox="1"/>
          <p:nvPr/>
        </p:nvSpPr>
        <p:spPr>
          <a:xfrm>
            <a:off x="3323840" y="2630270"/>
            <a:ext cx="5544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SOAP API</a:t>
            </a:r>
            <a:r>
              <a:rPr kumimoji="1" lang="en-GB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Call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GB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In case normal result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ja-JP" altLang="en-US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689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F6D3880-5687-A8D1-F1F6-C9E856A8A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37" y="1099812"/>
            <a:ext cx="6087325" cy="465837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6B82F2-1D07-3D2C-96F8-9065C0726743}"/>
              </a:ext>
            </a:extLst>
          </p:cNvPr>
          <p:cNvSpPr txBox="1"/>
          <p:nvPr/>
        </p:nvSpPr>
        <p:spPr>
          <a:xfrm>
            <a:off x="355120" y="483086"/>
            <a:ext cx="431485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9 check normal return code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303F0E-EBA8-AD2A-515A-369EF40F8052}"/>
              </a:ext>
            </a:extLst>
          </p:cNvPr>
          <p:cNvSpPr/>
          <p:nvPr/>
        </p:nvSpPr>
        <p:spPr>
          <a:xfrm>
            <a:off x="3504172" y="4919504"/>
            <a:ext cx="3288514" cy="36007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659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8CD2B4-1D16-D363-C83A-1EA510BACF94}"/>
              </a:ext>
            </a:extLst>
          </p:cNvPr>
          <p:cNvSpPr txBox="1"/>
          <p:nvPr/>
        </p:nvSpPr>
        <p:spPr>
          <a:xfrm>
            <a:off x="355120" y="483086"/>
            <a:ext cx="509862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 designate action “</a:t>
            </a:r>
            <a:r>
              <a:rPr lang="en-US" altLang="ja-JP" sz="1200" b="1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LogOnWithPassword</a:t>
            </a:r>
            <a:r>
              <a:rPr lang="en-US" altLang="ja-JP" sz="12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”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7ECCA87-6830-DB1C-7A48-634C836BF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12" y="1246122"/>
            <a:ext cx="4604387" cy="328351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3BEFAE6-AD5C-8A8F-0E79-8C02DDB6538F}"/>
              </a:ext>
            </a:extLst>
          </p:cNvPr>
          <p:cNvSpPr/>
          <p:nvPr/>
        </p:nvSpPr>
        <p:spPr>
          <a:xfrm>
            <a:off x="1225977" y="3112473"/>
            <a:ext cx="1538994" cy="44715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119ED43A-BF38-CCD1-D6F3-EF218093FDAD}"/>
              </a:ext>
            </a:extLst>
          </p:cNvPr>
          <p:cNvCxnSpPr>
            <a:cxnSpLocks/>
          </p:cNvCxnSpPr>
          <p:nvPr/>
        </p:nvCxnSpPr>
        <p:spPr>
          <a:xfrm>
            <a:off x="2764971" y="3336051"/>
            <a:ext cx="3065393" cy="119358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6994A077-7634-1172-068B-6158EC90F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865" y="4292280"/>
            <a:ext cx="5858693" cy="134321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166C2B7-F2CF-774D-C61D-54C5983D944C}"/>
              </a:ext>
            </a:extLst>
          </p:cNvPr>
          <p:cNvSpPr txBox="1"/>
          <p:nvPr/>
        </p:nvSpPr>
        <p:spPr>
          <a:xfrm>
            <a:off x="2171106" y="2036951"/>
            <a:ext cx="11877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Action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7583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C2CB68-A004-DB55-6452-509CF7A7F23E}"/>
              </a:ext>
            </a:extLst>
          </p:cNvPr>
          <p:cNvSpPr txBox="1"/>
          <p:nvPr/>
        </p:nvSpPr>
        <p:spPr>
          <a:xfrm>
            <a:off x="355120" y="483086"/>
            <a:ext cx="509862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 Designate password and </a:t>
            </a:r>
            <a:r>
              <a:rPr lang="en-GB" altLang="ja-JP" sz="12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userkey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at “</a:t>
            </a:r>
            <a:r>
              <a:rPr lang="en-US" altLang="ja-JP" sz="1200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LogOnWithPassword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”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984B96C-A225-6E22-C905-16A653CA3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19" y="1721153"/>
            <a:ext cx="5449395" cy="19768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6277F71-B8B1-85E8-00B3-FA0051335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743" y="3830046"/>
            <a:ext cx="5858693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30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C1E37-11E2-3AC9-0A84-D53D31B7D073}"/>
              </a:ext>
            </a:extLst>
          </p:cNvPr>
          <p:cNvSpPr txBox="1"/>
          <p:nvPr/>
        </p:nvSpPr>
        <p:spPr>
          <a:xfrm>
            <a:off x="355120" y="483086"/>
            <a:ext cx="431485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12 store return code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12E7D30-5C19-909F-78B6-CAFC02B7A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493" y="1647576"/>
            <a:ext cx="9955014" cy="3562847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5C7DC5-6082-0645-6C33-E652E52A990F}"/>
              </a:ext>
            </a:extLst>
          </p:cNvPr>
          <p:cNvSpPr txBox="1"/>
          <p:nvPr/>
        </p:nvSpPr>
        <p:spPr>
          <a:xfrm>
            <a:off x="2934443" y="2506733"/>
            <a:ext cx="173552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Initialize</a:t>
            </a:r>
            <a:r>
              <a:rPr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valiable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2314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E861FF-0860-CDAF-517B-02548C846418}"/>
              </a:ext>
            </a:extLst>
          </p:cNvPr>
          <p:cNvSpPr txBox="1"/>
          <p:nvPr/>
        </p:nvSpPr>
        <p:spPr>
          <a:xfrm>
            <a:off x="355120" y="483086"/>
            <a:ext cx="502242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 save and run , and check getting normal result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E21007-9482-C58C-0D1F-8120E76E9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680" y="1485629"/>
            <a:ext cx="6020640" cy="388674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86D4FE6-6440-E6C6-9B66-EE985C523FEE}"/>
              </a:ext>
            </a:extLst>
          </p:cNvPr>
          <p:cNvSpPr/>
          <p:nvPr/>
        </p:nvSpPr>
        <p:spPr>
          <a:xfrm>
            <a:off x="3547715" y="4647361"/>
            <a:ext cx="2885742" cy="36007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669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83D286-1BB2-A6C8-6627-A5A70F39D078}"/>
              </a:ext>
            </a:extLst>
          </p:cNvPr>
          <p:cNvSpPr txBox="1"/>
          <p:nvPr/>
        </p:nvSpPr>
        <p:spPr>
          <a:xfrm>
            <a:off x="3469050" y="2728241"/>
            <a:ext cx="58273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SOAP API</a:t>
            </a:r>
            <a:r>
              <a:rPr kumimoji="1" lang="en-GB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Call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GB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error/not correct case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ja-JP" altLang="en-US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8036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E1A0592-2943-E6CC-2A00-2D22AEA81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248" y="1086746"/>
            <a:ext cx="6325570" cy="427076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607988-19CF-50DD-682F-E8A6B26BB4CD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Configure “logic apps custom connector”  Overview menu (1.General)   :</a:t>
            </a:r>
            <a:r>
              <a:rPr lang="en-GB" altLang="ja-JP" sz="12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UserManagement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wsdl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file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C21A9C8-68C7-DCB8-6E68-4C0946284751}"/>
              </a:ext>
            </a:extLst>
          </p:cNvPr>
          <p:cNvSpPr/>
          <p:nvPr/>
        </p:nvSpPr>
        <p:spPr>
          <a:xfrm>
            <a:off x="7631396" y="3424337"/>
            <a:ext cx="453878" cy="23025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41F64C6-5636-98D1-26FD-CC2A7141809B}"/>
              </a:ext>
            </a:extLst>
          </p:cNvPr>
          <p:cNvSpPr/>
          <p:nvPr/>
        </p:nvSpPr>
        <p:spPr>
          <a:xfrm>
            <a:off x="6942088" y="5007220"/>
            <a:ext cx="3450800" cy="33659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AB0EBC51-CDCA-AD0B-6F84-2831C7059A20}"/>
              </a:ext>
            </a:extLst>
          </p:cNvPr>
          <p:cNvCxnSpPr>
            <a:cxnSpLocks/>
          </p:cNvCxnSpPr>
          <p:nvPr/>
        </p:nvCxnSpPr>
        <p:spPr>
          <a:xfrm>
            <a:off x="3385457" y="3004420"/>
            <a:ext cx="3610290" cy="2040651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E821030-3664-BE22-ABA4-F5FFF6A43920}"/>
              </a:ext>
            </a:extLst>
          </p:cNvPr>
          <p:cNvSpPr txBox="1"/>
          <p:nvPr/>
        </p:nvSpPr>
        <p:spPr>
          <a:xfrm>
            <a:off x="5035247" y="5431637"/>
            <a:ext cx="6710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https://*.ap.panopto.com/Panopto/PublicAPI/4.0/</a:t>
            </a:r>
            <a:r>
              <a:rPr kumimoji="1" lang="en-US" altLang="ja-JP" sz="1200" b="1" i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UserManagement</a:t>
            </a:r>
            <a:r>
              <a:rPr kumimoji="1" lang="en-US" altLang="ja-JP" sz="1200" i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.svc?wsdl</a:t>
            </a:r>
            <a:endParaRPr kumimoji="1" lang="ja-JP" altLang="en-US" sz="1200" i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361CD05-C5F9-856B-516D-8FE3B2AE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65" y="3124026"/>
            <a:ext cx="2670083" cy="3143161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946683E-9A20-0500-B2D2-764AF7315E66}"/>
              </a:ext>
            </a:extLst>
          </p:cNvPr>
          <p:cNvSpPr txBox="1"/>
          <p:nvPr/>
        </p:nvSpPr>
        <p:spPr>
          <a:xfrm>
            <a:off x="355120" y="2719727"/>
            <a:ext cx="3204509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ja-JP" sz="12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wsdl</a:t>
            </a: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ファイルを指定してインポートする。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6485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773557-D9FA-C06D-D62F-B07229290DCB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Select “SOAP Custom connector” at 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Logic Apps Designer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and designate “</a:t>
            </a:r>
            <a:r>
              <a:rPr lang="en-US" altLang="ja-JP" sz="1200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CreateUser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”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20F78F5-F6A8-462A-6F0E-0B625C9D8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193" y="1602061"/>
            <a:ext cx="4756208" cy="365387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673BF4B-E6B3-78FD-EB09-2DD0CB5EA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600" y="3687490"/>
            <a:ext cx="5119416" cy="113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38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569CD7-F1FA-5F85-9263-DCCCAC49470A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 designate parameter as below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5B2AE64-E1D0-33AD-A9A5-61EBB669C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954" y="1318485"/>
            <a:ext cx="4655719" cy="455980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7F6DA9F-8960-BBC6-6EC9-F4C4DF9EF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096" y="1979135"/>
            <a:ext cx="57626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37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E9E87E-A66E-ADCC-2C2D-665A5AF27172}"/>
              </a:ext>
            </a:extLst>
          </p:cNvPr>
          <p:cNvSpPr txBox="1"/>
          <p:nvPr/>
        </p:nvSpPr>
        <p:spPr>
          <a:xfrm>
            <a:off x="355120" y="483086"/>
            <a:ext cx="502242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 save, run and check result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BA1524F-D34C-43D6-B86C-FCC249FEC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64" y="1110056"/>
            <a:ext cx="4519691" cy="340751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44A9FB2-6DB8-ACFF-4936-EE7B99B39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748" y="1297097"/>
            <a:ext cx="4523306" cy="3699447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F29310-B116-4138-7056-C8ABE82B921C}"/>
              </a:ext>
            </a:extLst>
          </p:cNvPr>
          <p:cNvSpPr txBox="1"/>
          <p:nvPr/>
        </p:nvSpPr>
        <p:spPr>
          <a:xfrm>
            <a:off x="4699138" y="5151502"/>
            <a:ext cx="6959461" cy="106182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altLang="ja-JP" sz="105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"error"</a:t>
            </a:r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 {</a:t>
            </a:r>
          </a:p>
          <a:p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ja-JP" sz="105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"code"</a:t>
            </a:r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 </a:t>
            </a:r>
            <a:r>
              <a:rPr lang="en-US" altLang="ja-JP" sz="1050" b="0" dirty="0">
                <a:solidFill>
                  <a:srgbClr val="0451A5"/>
                </a:solidFill>
                <a:effectLst/>
                <a:latin typeface="Consolas" panose="020B0609020204030204" pitchFamily="49" charset="0"/>
              </a:rPr>
              <a:t>"s:Client"</a:t>
            </a:r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ja-JP" sz="105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"message"</a:t>
            </a:r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 </a:t>
            </a:r>
            <a:r>
              <a:rPr lang="en-US" altLang="ja-JP" sz="1050" b="0" dirty="0">
                <a:solidFill>
                  <a:srgbClr val="0451A5"/>
                </a:solidFill>
                <a:effectLst/>
                <a:latin typeface="Consolas" panose="020B0609020204030204" pitchFamily="49" charset="0"/>
              </a:rPr>
              <a:t>"An error occurred deserializing the message. See server logs for details"</a:t>
            </a:r>
            <a:endParaRPr lang="en-US" altLang="ja-JP" sz="105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}</a:t>
            </a:r>
          </a:p>
          <a:p>
            <a:r>
              <a:rPr lang="en-US" altLang="ja-JP" sz="105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E8692ED-D493-B20C-87D0-FADADB5BFFE3}"/>
              </a:ext>
            </a:extLst>
          </p:cNvPr>
          <p:cNvSpPr txBox="1"/>
          <p:nvPr/>
        </p:nvSpPr>
        <p:spPr>
          <a:xfrm>
            <a:off x="1639892" y="5151502"/>
            <a:ext cx="2747052" cy="29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Fail response</a:t>
            </a:r>
            <a:endParaRPr lang="en-US" altLang="ja-JP" sz="1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025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30FAF1B9-8FFA-EB83-18F3-480D2563C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36" y="4142681"/>
            <a:ext cx="5838825" cy="231457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D12B28A-9239-B27C-F272-B8216F0E0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79" y="951137"/>
            <a:ext cx="3105150" cy="146685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38BF7F-E16A-C73D-CDF6-4B964A6B4AA8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 Create new “SOAP Custom connectors” from Azure portal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38360CC-FD34-C7E0-3ACA-8C717639B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725" y="1146140"/>
            <a:ext cx="3726276" cy="3322343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AF28B61-F3FB-262B-E992-F0BADBB2162A}"/>
              </a:ext>
            </a:extLst>
          </p:cNvPr>
          <p:cNvSpPr/>
          <p:nvPr/>
        </p:nvSpPr>
        <p:spPr>
          <a:xfrm>
            <a:off x="5060199" y="2999337"/>
            <a:ext cx="883400" cy="23025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34B2017-1849-0AF0-A719-0D3FBDEBD3F2}"/>
              </a:ext>
            </a:extLst>
          </p:cNvPr>
          <p:cNvCxnSpPr>
            <a:cxnSpLocks/>
          </p:cNvCxnSpPr>
          <p:nvPr/>
        </p:nvCxnSpPr>
        <p:spPr>
          <a:xfrm>
            <a:off x="883892" y="2147977"/>
            <a:ext cx="2852833" cy="108427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F6BB736D-B1BE-9D44-B734-7F72609A9651}"/>
              </a:ext>
            </a:extLst>
          </p:cNvPr>
          <p:cNvCxnSpPr>
            <a:cxnSpLocks/>
          </p:cNvCxnSpPr>
          <p:nvPr/>
        </p:nvCxnSpPr>
        <p:spPr>
          <a:xfrm>
            <a:off x="4173446" y="4380556"/>
            <a:ext cx="2123837" cy="92966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6284FD-25A4-022A-4FCA-AC12DC1EBEA6}"/>
              </a:ext>
            </a:extLst>
          </p:cNvPr>
          <p:cNvSpPr txBox="1"/>
          <p:nvPr/>
        </p:nvSpPr>
        <p:spPr>
          <a:xfrm>
            <a:off x="556403" y="2458998"/>
            <a:ext cx="11877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Create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6E7828-60EB-3136-D80E-1E3885EA8223}"/>
              </a:ext>
            </a:extLst>
          </p:cNvPr>
          <p:cNvSpPr txBox="1"/>
          <p:nvPr/>
        </p:nvSpPr>
        <p:spPr>
          <a:xfrm>
            <a:off x="7628837" y="2972119"/>
            <a:ext cx="15236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Name of custom connector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A7393B9-3751-B963-8B67-8F6836B7C0B9}"/>
              </a:ext>
            </a:extLst>
          </p:cNvPr>
          <p:cNvSpPr txBox="1"/>
          <p:nvPr/>
        </p:nvSpPr>
        <p:spPr>
          <a:xfrm>
            <a:off x="8073759" y="3853929"/>
            <a:ext cx="2252626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Complete deployment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1792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715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99A728F1-1F11-DD75-30B8-064856F42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38" y="1104491"/>
            <a:ext cx="4171875" cy="162645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5A9C5D5-EA37-2743-423E-A71C1B8B3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207" y="1476499"/>
            <a:ext cx="6543675" cy="51816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8F1A1D-A008-CA7C-8E15-5E8AFD94035C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Configure “logic apps custom connector”  Overview menu (1.General)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12065F-A7F9-6F10-B79E-DBBC60D27530}"/>
              </a:ext>
            </a:extLst>
          </p:cNvPr>
          <p:cNvSpPr/>
          <p:nvPr/>
        </p:nvSpPr>
        <p:spPr>
          <a:xfrm>
            <a:off x="2566084" y="1744020"/>
            <a:ext cx="453878" cy="23025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7960CFC2-B2B6-2E64-0F56-7BF03929E694}"/>
              </a:ext>
            </a:extLst>
          </p:cNvPr>
          <p:cNvCxnSpPr>
            <a:cxnSpLocks/>
          </p:cNvCxnSpPr>
          <p:nvPr/>
        </p:nvCxnSpPr>
        <p:spPr>
          <a:xfrm>
            <a:off x="3019962" y="1974279"/>
            <a:ext cx="1669484" cy="116825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F32E2D2-69EF-340D-8022-DE2C60D4BC72}"/>
              </a:ext>
            </a:extLst>
          </p:cNvPr>
          <p:cNvCxnSpPr>
            <a:cxnSpLocks/>
          </p:cNvCxnSpPr>
          <p:nvPr/>
        </p:nvCxnSpPr>
        <p:spPr>
          <a:xfrm>
            <a:off x="4014177" y="4746338"/>
            <a:ext cx="3133970" cy="116143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5B6C456-3F84-FA85-39BA-4D56AFBAEBB6}"/>
              </a:ext>
            </a:extLst>
          </p:cNvPr>
          <p:cNvSpPr txBox="1"/>
          <p:nvPr/>
        </p:nvSpPr>
        <p:spPr>
          <a:xfrm>
            <a:off x="355120" y="4507811"/>
            <a:ext cx="4757804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 </a:t>
            </a: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SOAP</a:t>
            </a:r>
            <a:r>
              <a:rPr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API </a:t>
            </a:r>
            <a:r>
              <a:rPr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2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wsdl</a:t>
            </a:r>
            <a:r>
              <a:rPr lang="en-US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file</a:t>
            </a:r>
            <a:r>
              <a:rPr lang="en-GB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”</a:t>
            </a: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case is </a:t>
            </a:r>
            <a:r>
              <a:rPr lang="en-US" altLang="ja-JP" sz="12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iAuth</a:t>
            </a: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API”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989C975-8C46-9112-4B54-DB8B30122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89" y="5092471"/>
            <a:ext cx="2897697" cy="1395842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FA4FF9-FF3C-EB48-7F57-F7AE3AC04663}"/>
              </a:ext>
            </a:extLst>
          </p:cNvPr>
          <p:cNvSpPr txBox="1"/>
          <p:nvPr/>
        </p:nvSpPr>
        <p:spPr>
          <a:xfrm>
            <a:off x="2687721" y="1516084"/>
            <a:ext cx="11877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Edit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695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89A0B08-3D25-8FBF-D14E-B7B169A6C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194" y="1357024"/>
            <a:ext cx="9965490" cy="363368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5EC832D-F159-DC65-FF63-26410E6E611A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 Configure “logic apps custom connector”  Overview menu ( 2.security)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FE086AF-28A4-82FA-F5B8-936188DAA192}"/>
              </a:ext>
            </a:extLst>
          </p:cNvPr>
          <p:cNvSpPr/>
          <p:nvPr/>
        </p:nvSpPr>
        <p:spPr>
          <a:xfrm>
            <a:off x="2916018" y="2226477"/>
            <a:ext cx="943463" cy="43359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6CE345D-491A-BF5E-7C65-1764ABD00499}"/>
              </a:ext>
            </a:extLst>
          </p:cNvPr>
          <p:cNvSpPr txBox="1"/>
          <p:nvPr/>
        </p:nvSpPr>
        <p:spPr>
          <a:xfrm>
            <a:off x="3934253" y="2660073"/>
            <a:ext cx="3616125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 default value “ no authentication”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E53DE1-9604-1F05-44C7-03996A32E450}"/>
              </a:ext>
            </a:extLst>
          </p:cNvPr>
          <p:cNvSpPr txBox="1"/>
          <p:nvPr/>
        </p:nvSpPr>
        <p:spPr>
          <a:xfrm>
            <a:off x="3859481" y="2080757"/>
            <a:ext cx="11877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Security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810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0039B61-4C5D-A19A-5992-02469777F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44" y="1188313"/>
            <a:ext cx="8181582" cy="538499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5EC832D-F159-DC65-FF63-26410E6E611A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 Configure “logic apps custom connector”  Overview menu ( 3.definition)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FE086AF-28A4-82FA-F5B8-936188DAA192}"/>
              </a:ext>
            </a:extLst>
          </p:cNvPr>
          <p:cNvSpPr/>
          <p:nvPr/>
        </p:nvSpPr>
        <p:spPr>
          <a:xfrm>
            <a:off x="2283105" y="3385456"/>
            <a:ext cx="1516009" cy="74022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6CE345D-491A-BF5E-7C65-1764ABD00499}"/>
              </a:ext>
            </a:extLst>
          </p:cNvPr>
          <p:cNvSpPr txBox="1"/>
          <p:nvPr/>
        </p:nvSpPr>
        <p:spPr>
          <a:xfrm>
            <a:off x="540454" y="4125685"/>
            <a:ext cx="3616125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 API that can be used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D453D01-927C-FE85-157B-E1D5EDAA8965}"/>
              </a:ext>
            </a:extLst>
          </p:cNvPr>
          <p:cNvSpPr/>
          <p:nvPr/>
        </p:nvSpPr>
        <p:spPr>
          <a:xfrm>
            <a:off x="7569605" y="1939625"/>
            <a:ext cx="997452" cy="26339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4DD0583-642A-61DB-FC54-5165CEBEA461}"/>
              </a:ext>
            </a:extLst>
          </p:cNvPr>
          <p:cNvSpPr txBox="1"/>
          <p:nvPr/>
        </p:nvSpPr>
        <p:spPr>
          <a:xfrm>
            <a:off x="6949120" y="1519091"/>
            <a:ext cx="327706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Update connector without any change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203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58C6EAC-FE6F-FF8D-DD19-B0EB46F8D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082" y="1059860"/>
            <a:ext cx="4703718" cy="515496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7A8BB2-B3F4-CE65-0360-612127B61680}"/>
              </a:ext>
            </a:extLst>
          </p:cNvPr>
          <p:cNvSpPr txBox="1"/>
          <p:nvPr/>
        </p:nvSpPr>
        <p:spPr>
          <a:xfrm>
            <a:off x="355120" y="483086"/>
            <a:ext cx="1077439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Select “SOAP Custom connector” at 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Logic Apps Designer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7C2EA3-3EDE-D05A-79AC-6A615D9253B0}"/>
              </a:ext>
            </a:extLst>
          </p:cNvPr>
          <p:cNvSpPr/>
          <p:nvPr/>
        </p:nvSpPr>
        <p:spPr>
          <a:xfrm>
            <a:off x="6317747" y="2135568"/>
            <a:ext cx="790624" cy="76003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515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48BD4DF-1439-03CE-B79C-05ACCFCD6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437" y="1365898"/>
            <a:ext cx="4775425" cy="303398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0F55A4-8CA6-5CAD-1BC7-578D8B76CBE6}"/>
              </a:ext>
            </a:extLst>
          </p:cNvPr>
          <p:cNvSpPr txBox="1"/>
          <p:nvPr/>
        </p:nvSpPr>
        <p:spPr>
          <a:xfrm>
            <a:off x="355120" y="483086"/>
            <a:ext cx="431485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 designate action “</a:t>
            </a:r>
            <a:r>
              <a:rPr lang="en-US" altLang="ja-JP" sz="1200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GetServerVersion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”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48A5455-48CE-AC36-79B9-5FA427887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953" y="4677616"/>
            <a:ext cx="5906324" cy="1314633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8740208-566B-DDBE-F44D-C099BFBB0D2C}"/>
              </a:ext>
            </a:extLst>
          </p:cNvPr>
          <p:cNvSpPr/>
          <p:nvPr/>
        </p:nvSpPr>
        <p:spPr>
          <a:xfrm>
            <a:off x="1979145" y="2502873"/>
            <a:ext cx="1732884" cy="44715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CD534158-74BC-CB90-9A52-E107E34F8EDD}"/>
              </a:ext>
            </a:extLst>
          </p:cNvPr>
          <p:cNvCxnSpPr>
            <a:cxnSpLocks/>
          </p:cNvCxnSpPr>
          <p:nvPr/>
        </p:nvCxnSpPr>
        <p:spPr>
          <a:xfrm>
            <a:off x="3712029" y="2746537"/>
            <a:ext cx="2144485" cy="193107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E3D731-97FC-9577-D627-8EFB5093E7C6}"/>
              </a:ext>
            </a:extLst>
          </p:cNvPr>
          <p:cNvSpPr txBox="1"/>
          <p:nvPr/>
        </p:nvSpPr>
        <p:spPr>
          <a:xfrm>
            <a:off x="3029419" y="2162784"/>
            <a:ext cx="11877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Action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8044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9E0DC8CC-ECFA-6DE2-B683-38D0ECA46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966" y="1190312"/>
            <a:ext cx="9974067" cy="447737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1FE019-8B00-EBD8-5034-F1FBE6A1EB1C}"/>
              </a:ext>
            </a:extLst>
          </p:cNvPr>
          <p:cNvSpPr txBox="1"/>
          <p:nvPr/>
        </p:nvSpPr>
        <p:spPr>
          <a:xfrm>
            <a:off x="355120" y="483086"/>
            <a:ext cx="431485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 Store return code 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B27AA9B-F696-9F2B-8DD5-C92A737D028D}"/>
              </a:ext>
            </a:extLst>
          </p:cNvPr>
          <p:cNvSpPr/>
          <p:nvPr/>
        </p:nvSpPr>
        <p:spPr>
          <a:xfrm>
            <a:off x="7356687" y="4353444"/>
            <a:ext cx="1885283" cy="44715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E6FA7D7C-DDD5-89DF-3F64-017074ABBDA0}"/>
              </a:ext>
            </a:extLst>
          </p:cNvPr>
          <p:cNvCxnSpPr>
            <a:cxnSpLocks/>
          </p:cNvCxnSpPr>
          <p:nvPr/>
        </p:nvCxnSpPr>
        <p:spPr>
          <a:xfrm flipH="1" flipV="1">
            <a:off x="4835314" y="3298371"/>
            <a:ext cx="2425457" cy="124097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9C1108-121E-7522-8852-5218636255BD}"/>
              </a:ext>
            </a:extLst>
          </p:cNvPr>
          <p:cNvSpPr txBox="1"/>
          <p:nvPr/>
        </p:nvSpPr>
        <p:spPr>
          <a:xfrm>
            <a:off x="2786138" y="2045338"/>
            <a:ext cx="173552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Initialize</a:t>
            </a:r>
            <a:r>
              <a:rPr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GB" altLang="ja-JP" sz="12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valiable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439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63DD416-98AB-F537-3DBF-5E1A73338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02" y="1268737"/>
            <a:ext cx="10406856" cy="490247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256403-A78A-7843-5466-384B141C541F}"/>
              </a:ext>
            </a:extLst>
          </p:cNvPr>
          <p:cNvSpPr txBox="1"/>
          <p:nvPr/>
        </p:nvSpPr>
        <p:spPr>
          <a:xfrm>
            <a:off x="355120" y="483086"/>
            <a:ext cx="431485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 Save and run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58D67B5-2931-604B-8291-8442F8C1114D}"/>
              </a:ext>
            </a:extLst>
          </p:cNvPr>
          <p:cNvSpPr/>
          <p:nvPr/>
        </p:nvSpPr>
        <p:spPr>
          <a:xfrm>
            <a:off x="868801" y="1773529"/>
            <a:ext cx="2353369" cy="71929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F03C06-22CA-9074-E28A-DAE0DB9612FB}"/>
              </a:ext>
            </a:extLst>
          </p:cNvPr>
          <p:cNvSpPr txBox="1"/>
          <p:nvPr/>
        </p:nvSpPr>
        <p:spPr>
          <a:xfrm>
            <a:off x="2034440" y="2464624"/>
            <a:ext cx="11877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endParaRPr lang="en-US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4092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9E82D3153CCF64C92AE4CE7E3992D9A" ma:contentTypeVersion="3" ma:contentTypeDescription="新しいドキュメントを作成します。" ma:contentTypeScope="" ma:versionID="5c0f90d183e3b5d99aff20e97cf4617a">
  <xsd:schema xmlns:xsd="http://www.w3.org/2001/XMLSchema" xmlns:xs="http://www.w3.org/2001/XMLSchema" xmlns:p="http://schemas.microsoft.com/office/2006/metadata/properties" xmlns:ns2="371b55d7-89c1-4f6e-8cef-feebedc09032" targetNamespace="http://schemas.microsoft.com/office/2006/metadata/properties" ma:root="true" ma:fieldsID="dd8d46758221930074a35d3ba21061a2" ns2:_="">
    <xsd:import namespace="371b55d7-89c1-4f6e-8cef-feebedc090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b55d7-89c1-4f6e-8cef-feebedc090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77E61C-4C88-4AB1-9663-9EA1FD63C7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1399DA-F7D0-4600-BF22-4FC81B586D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1b55d7-89c1-4f6e-8cef-feebedc090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292</Words>
  <Application>Microsoft Office PowerPoint</Application>
  <PresentationFormat>ワイド画面</PresentationFormat>
  <Paragraphs>44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7" baseType="lpstr">
      <vt:lpstr>メイリオ</vt:lpstr>
      <vt:lpstr>游ゴシック</vt:lpstr>
      <vt:lpstr>游ゴシック Light</vt:lpstr>
      <vt:lpstr>Arial</vt:lpstr>
      <vt:lpstr>Consolas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氏本 浩介</dc:creator>
  <cp:lastModifiedBy>Yabe, Takahisa (HPE Services Japan – MDI#2)</cp:lastModifiedBy>
  <cp:revision>4</cp:revision>
  <dcterms:created xsi:type="dcterms:W3CDTF">2023-09-21T01:50:08Z</dcterms:created>
  <dcterms:modified xsi:type="dcterms:W3CDTF">2023-10-27T02:15:01Z</dcterms:modified>
</cp:coreProperties>
</file>