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97" autoAdjust="0"/>
    <p:restoredTop sz="94678" autoAdjust="0"/>
  </p:normalViewPr>
  <p:slideViewPr>
    <p:cSldViewPr snapToGrid="0">
      <p:cViewPr varScale="1">
        <p:scale>
          <a:sx n="90" d="100"/>
          <a:sy n="90" d="100"/>
        </p:scale>
        <p:origin x="528" y="9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n Hall" userId="751d393208f98ac0" providerId="LiveId" clId="{433D22D4-DDD7-4E28-AE79-9A26C71CA890}"/>
    <pc:docChg chg="custSel addSld modSld sldOrd">
      <pc:chgData name="Glenn Hall" userId="751d393208f98ac0" providerId="LiveId" clId="{433D22D4-DDD7-4E28-AE79-9A26C71CA890}" dt="2020-08-20T20:52:35.164" v="27" actId="931"/>
      <pc:docMkLst>
        <pc:docMk/>
      </pc:docMkLst>
      <pc:sldChg chg="addSp delSp modSp mod ord modClrScheme chgLayout">
        <pc:chgData name="Glenn Hall" userId="751d393208f98ac0" providerId="LiveId" clId="{433D22D4-DDD7-4E28-AE79-9A26C71CA890}" dt="2020-08-20T20:39:14.014" v="3" actId="931"/>
        <pc:sldMkLst>
          <pc:docMk/>
          <pc:sldMk cId="2193765268" sldId="257"/>
        </pc:sldMkLst>
        <pc:spChg chg="del">
          <ac:chgData name="Glenn Hall" userId="751d393208f98ac0" providerId="LiveId" clId="{433D22D4-DDD7-4E28-AE79-9A26C71CA890}" dt="2020-08-20T20:38:49.791" v="2" actId="700"/>
          <ac:spMkLst>
            <pc:docMk/>
            <pc:sldMk cId="2193765268" sldId="257"/>
            <ac:spMk id="2" creationId="{E53CFF38-5344-4925-A2E3-A022A3AEE4E7}"/>
          </ac:spMkLst>
        </pc:spChg>
        <pc:spChg chg="del">
          <ac:chgData name="Glenn Hall" userId="751d393208f98ac0" providerId="LiveId" clId="{433D22D4-DDD7-4E28-AE79-9A26C71CA890}" dt="2020-08-20T20:38:49.791" v="2" actId="700"/>
          <ac:spMkLst>
            <pc:docMk/>
            <pc:sldMk cId="2193765268" sldId="257"/>
            <ac:spMk id="3" creationId="{45D7E10A-848F-4541-8873-EFBA73EF6559}"/>
          </ac:spMkLst>
        </pc:spChg>
        <pc:picChg chg="add mod">
          <ac:chgData name="Glenn Hall" userId="751d393208f98ac0" providerId="LiveId" clId="{433D22D4-DDD7-4E28-AE79-9A26C71CA890}" dt="2020-08-20T20:39:14.014" v="3" actId="931"/>
          <ac:picMkLst>
            <pc:docMk/>
            <pc:sldMk cId="2193765268" sldId="257"/>
            <ac:picMk id="5" creationId="{E7774BFB-310E-4953-92FD-CA1734670FE1}"/>
          </ac:picMkLst>
        </pc:picChg>
      </pc:sldChg>
      <pc:sldChg chg="addSp modSp new">
        <pc:chgData name="Glenn Hall" userId="751d393208f98ac0" providerId="LiveId" clId="{433D22D4-DDD7-4E28-AE79-9A26C71CA890}" dt="2020-08-20T20:40:26.608" v="5" actId="931"/>
        <pc:sldMkLst>
          <pc:docMk/>
          <pc:sldMk cId="2714222243" sldId="258"/>
        </pc:sldMkLst>
        <pc:picChg chg="add mod">
          <ac:chgData name="Glenn Hall" userId="751d393208f98ac0" providerId="LiveId" clId="{433D22D4-DDD7-4E28-AE79-9A26C71CA890}" dt="2020-08-20T20:40:26.608" v="5" actId="931"/>
          <ac:picMkLst>
            <pc:docMk/>
            <pc:sldMk cId="2714222243" sldId="258"/>
            <ac:picMk id="3" creationId="{CDC64576-6089-42E1-A934-A8C7D39003AB}"/>
          </ac:picMkLst>
        </pc:picChg>
      </pc:sldChg>
      <pc:sldChg chg="addSp modSp new">
        <pc:chgData name="Glenn Hall" userId="751d393208f98ac0" providerId="LiveId" clId="{433D22D4-DDD7-4E28-AE79-9A26C71CA890}" dt="2020-08-20T20:41:05.329" v="7" actId="931"/>
        <pc:sldMkLst>
          <pc:docMk/>
          <pc:sldMk cId="697245221" sldId="259"/>
        </pc:sldMkLst>
        <pc:picChg chg="add mod">
          <ac:chgData name="Glenn Hall" userId="751d393208f98ac0" providerId="LiveId" clId="{433D22D4-DDD7-4E28-AE79-9A26C71CA890}" dt="2020-08-20T20:41:05.329" v="7" actId="931"/>
          <ac:picMkLst>
            <pc:docMk/>
            <pc:sldMk cId="697245221" sldId="259"/>
            <ac:picMk id="3" creationId="{15AB3B3B-7442-4581-8C1A-1F6B55BC6FCA}"/>
          </ac:picMkLst>
        </pc:picChg>
      </pc:sldChg>
      <pc:sldChg chg="addSp modSp new">
        <pc:chgData name="Glenn Hall" userId="751d393208f98ac0" providerId="LiveId" clId="{433D22D4-DDD7-4E28-AE79-9A26C71CA890}" dt="2020-08-20T20:41:57.924" v="9" actId="931"/>
        <pc:sldMkLst>
          <pc:docMk/>
          <pc:sldMk cId="2688769614" sldId="260"/>
        </pc:sldMkLst>
        <pc:picChg chg="add mod">
          <ac:chgData name="Glenn Hall" userId="751d393208f98ac0" providerId="LiveId" clId="{433D22D4-DDD7-4E28-AE79-9A26C71CA890}" dt="2020-08-20T20:41:57.924" v="9" actId="931"/>
          <ac:picMkLst>
            <pc:docMk/>
            <pc:sldMk cId="2688769614" sldId="260"/>
            <ac:picMk id="3" creationId="{1CD7269C-5565-4758-9236-D8A998037BB7}"/>
          </ac:picMkLst>
        </pc:picChg>
      </pc:sldChg>
      <pc:sldChg chg="addSp modSp new">
        <pc:chgData name="Glenn Hall" userId="751d393208f98ac0" providerId="LiveId" clId="{433D22D4-DDD7-4E28-AE79-9A26C71CA890}" dt="2020-08-20T20:42:43.434" v="11" actId="931"/>
        <pc:sldMkLst>
          <pc:docMk/>
          <pc:sldMk cId="3983746073" sldId="261"/>
        </pc:sldMkLst>
        <pc:picChg chg="add mod">
          <ac:chgData name="Glenn Hall" userId="751d393208f98ac0" providerId="LiveId" clId="{433D22D4-DDD7-4E28-AE79-9A26C71CA890}" dt="2020-08-20T20:42:43.434" v="11" actId="931"/>
          <ac:picMkLst>
            <pc:docMk/>
            <pc:sldMk cId="3983746073" sldId="261"/>
            <ac:picMk id="3" creationId="{4152FD3E-E5CB-446B-9198-B94F0EDEC9B3}"/>
          </ac:picMkLst>
        </pc:picChg>
      </pc:sldChg>
      <pc:sldChg chg="addSp modSp new">
        <pc:chgData name="Glenn Hall" userId="751d393208f98ac0" providerId="LiveId" clId="{433D22D4-DDD7-4E28-AE79-9A26C71CA890}" dt="2020-08-20T20:44:52.573" v="13" actId="931"/>
        <pc:sldMkLst>
          <pc:docMk/>
          <pc:sldMk cId="2377541938" sldId="262"/>
        </pc:sldMkLst>
        <pc:picChg chg="add mod">
          <ac:chgData name="Glenn Hall" userId="751d393208f98ac0" providerId="LiveId" clId="{433D22D4-DDD7-4E28-AE79-9A26C71CA890}" dt="2020-08-20T20:44:52.573" v="13" actId="931"/>
          <ac:picMkLst>
            <pc:docMk/>
            <pc:sldMk cId="2377541938" sldId="262"/>
            <ac:picMk id="3" creationId="{8830C8DE-76A7-4971-995D-E4C7E717585A}"/>
          </ac:picMkLst>
        </pc:picChg>
      </pc:sldChg>
      <pc:sldChg chg="addSp modSp new">
        <pc:chgData name="Glenn Hall" userId="751d393208f98ac0" providerId="LiveId" clId="{433D22D4-DDD7-4E28-AE79-9A26C71CA890}" dt="2020-08-20T20:45:30.028" v="15" actId="931"/>
        <pc:sldMkLst>
          <pc:docMk/>
          <pc:sldMk cId="1908765331" sldId="263"/>
        </pc:sldMkLst>
        <pc:picChg chg="add mod">
          <ac:chgData name="Glenn Hall" userId="751d393208f98ac0" providerId="LiveId" clId="{433D22D4-DDD7-4E28-AE79-9A26C71CA890}" dt="2020-08-20T20:45:30.028" v="15" actId="931"/>
          <ac:picMkLst>
            <pc:docMk/>
            <pc:sldMk cId="1908765331" sldId="263"/>
            <ac:picMk id="3" creationId="{E16ED13D-AAE3-429E-8D9A-87BEAA401DCD}"/>
          </ac:picMkLst>
        </pc:picChg>
      </pc:sldChg>
      <pc:sldChg chg="addSp modSp new">
        <pc:chgData name="Glenn Hall" userId="751d393208f98ac0" providerId="LiveId" clId="{433D22D4-DDD7-4E28-AE79-9A26C71CA890}" dt="2020-08-20T20:46:34.575" v="17" actId="931"/>
        <pc:sldMkLst>
          <pc:docMk/>
          <pc:sldMk cId="3023193070" sldId="264"/>
        </pc:sldMkLst>
        <pc:picChg chg="add mod">
          <ac:chgData name="Glenn Hall" userId="751d393208f98ac0" providerId="LiveId" clId="{433D22D4-DDD7-4E28-AE79-9A26C71CA890}" dt="2020-08-20T20:46:34.575" v="17" actId="931"/>
          <ac:picMkLst>
            <pc:docMk/>
            <pc:sldMk cId="3023193070" sldId="264"/>
            <ac:picMk id="3" creationId="{869738D5-D178-45CB-BB5B-0D3CA9BAB14A}"/>
          </ac:picMkLst>
        </pc:picChg>
      </pc:sldChg>
      <pc:sldChg chg="addSp modSp new">
        <pc:chgData name="Glenn Hall" userId="751d393208f98ac0" providerId="LiveId" clId="{433D22D4-DDD7-4E28-AE79-9A26C71CA890}" dt="2020-08-20T20:47:39.096" v="19" actId="931"/>
        <pc:sldMkLst>
          <pc:docMk/>
          <pc:sldMk cId="2721091573" sldId="265"/>
        </pc:sldMkLst>
        <pc:picChg chg="add mod">
          <ac:chgData name="Glenn Hall" userId="751d393208f98ac0" providerId="LiveId" clId="{433D22D4-DDD7-4E28-AE79-9A26C71CA890}" dt="2020-08-20T20:47:39.096" v="19" actId="931"/>
          <ac:picMkLst>
            <pc:docMk/>
            <pc:sldMk cId="2721091573" sldId="265"/>
            <ac:picMk id="3" creationId="{531FCD2D-7A20-45C8-897C-ADA175D3946E}"/>
          </ac:picMkLst>
        </pc:picChg>
      </pc:sldChg>
      <pc:sldChg chg="addSp modSp new">
        <pc:chgData name="Glenn Hall" userId="751d393208f98ac0" providerId="LiveId" clId="{433D22D4-DDD7-4E28-AE79-9A26C71CA890}" dt="2020-08-20T20:50:04.131" v="21" actId="931"/>
        <pc:sldMkLst>
          <pc:docMk/>
          <pc:sldMk cId="491350856" sldId="266"/>
        </pc:sldMkLst>
        <pc:picChg chg="add mod">
          <ac:chgData name="Glenn Hall" userId="751d393208f98ac0" providerId="LiveId" clId="{433D22D4-DDD7-4E28-AE79-9A26C71CA890}" dt="2020-08-20T20:50:04.131" v="21" actId="931"/>
          <ac:picMkLst>
            <pc:docMk/>
            <pc:sldMk cId="491350856" sldId="266"/>
            <ac:picMk id="3" creationId="{0AA2516E-3FD9-4981-B846-8EF2BBF3FD14}"/>
          </ac:picMkLst>
        </pc:picChg>
      </pc:sldChg>
      <pc:sldChg chg="addSp modSp new">
        <pc:chgData name="Glenn Hall" userId="751d393208f98ac0" providerId="LiveId" clId="{433D22D4-DDD7-4E28-AE79-9A26C71CA890}" dt="2020-08-20T20:51:23.417" v="23" actId="931"/>
        <pc:sldMkLst>
          <pc:docMk/>
          <pc:sldMk cId="390451427" sldId="267"/>
        </pc:sldMkLst>
        <pc:picChg chg="add mod">
          <ac:chgData name="Glenn Hall" userId="751d393208f98ac0" providerId="LiveId" clId="{433D22D4-DDD7-4E28-AE79-9A26C71CA890}" dt="2020-08-20T20:51:23.417" v="23" actId="931"/>
          <ac:picMkLst>
            <pc:docMk/>
            <pc:sldMk cId="390451427" sldId="267"/>
            <ac:picMk id="3" creationId="{1E972A61-C618-416B-8072-D263D31F6A81}"/>
          </ac:picMkLst>
        </pc:picChg>
      </pc:sldChg>
      <pc:sldChg chg="addSp modSp new">
        <pc:chgData name="Glenn Hall" userId="751d393208f98ac0" providerId="LiveId" clId="{433D22D4-DDD7-4E28-AE79-9A26C71CA890}" dt="2020-08-20T20:51:58.645" v="25" actId="931"/>
        <pc:sldMkLst>
          <pc:docMk/>
          <pc:sldMk cId="2530340106" sldId="268"/>
        </pc:sldMkLst>
        <pc:picChg chg="add mod">
          <ac:chgData name="Glenn Hall" userId="751d393208f98ac0" providerId="LiveId" clId="{433D22D4-DDD7-4E28-AE79-9A26C71CA890}" dt="2020-08-20T20:51:58.645" v="25" actId="931"/>
          <ac:picMkLst>
            <pc:docMk/>
            <pc:sldMk cId="2530340106" sldId="268"/>
            <ac:picMk id="3" creationId="{7590E42E-42E1-4ADE-981B-BF28E06DC37D}"/>
          </ac:picMkLst>
        </pc:picChg>
      </pc:sldChg>
      <pc:sldChg chg="addSp modSp new">
        <pc:chgData name="Glenn Hall" userId="751d393208f98ac0" providerId="LiveId" clId="{433D22D4-DDD7-4E28-AE79-9A26C71CA890}" dt="2020-08-20T20:52:35.164" v="27" actId="931"/>
        <pc:sldMkLst>
          <pc:docMk/>
          <pc:sldMk cId="2311798745" sldId="269"/>
        </pc:sldMkLst>
        <pc:picChg chg="add mod">
          <ac:chgData name="Glenn Hall" userId="751d393208f98ac0" providerId="LiveId" clId="{433D22D4-DDD7-4E28-AE79-9A26C71CA890}" dt="2020-08-20T20:52:35.164" v="27" actId="931"/>
          <ac:picMkLst>
            <pc:docMk/>
            <pc:sldMk cId="2311798745" sldId="269"/>
            <ac:picMk id="3" creationId="{F64DD692-3A66-42B8-BAEA-6D2445A49BBD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8386BC-6E89-4903-A17E-5FD40273364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BBD05C4-9313-4D70-A790-59AC6F98650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B5E726-F4B3-44BA-835C-9F12A98233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103BC-79F2-4B8A-92AC-9189FD1F6E67}" type="datetimeFigureOut">
              <a:rPr lang="en-US" smtClean="0"/>
              <a:t>8/20/2020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73662B-016B-46D9-B23B-8C5DF88F76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C35004-17A6-4855-B04D-EA15213D09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19B2E-F088-4324-BFFD-D6B18C0D4B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10917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4929D7-6FA8-456D-8E05-8536D44127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07CB165-0E27-4FD7-BE6F-BA956FD2B9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2B2A22-4BE6-4664-92D0-BAECD420AD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103BC-79F2-4B8A-92AC-9189FD1F6E67}" type="datetimeFigureOut">
              <a:rPr lang="en-US" smtClean="0"/>
              <a:t>8/20/2020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A739A0-963D-481E-9457-5C0DC16A6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B68FFD-87DE-4A86-8837-D42074BE36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19B2E-F088-4324-BFFD-D6B18C0D4B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83767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82748DB-F163-4D34-AF53-98F352C490B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4E33D12-5C36-400A-8C7C-8B6C0BB3DD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E4C7EE-ABAF-40B5-8A24-213FDCACD6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103BC-79F2-4B8A-92AC-9189FD1F6E67}" type="datetimeFigureOut">
              <a:rPr lang="en-US" smtClean="0"/>
              <a:t>8/20/2020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F69A17-A07E-4932-B2AA-1400D875A5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80D409-3BD0-4BB1-8454-9F17A8DD5C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19B2E-F088-4324-BFFD-D6B18C0D4B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53780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4CACA1-4915-4D8F-A639-80F7A055BB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40F3A3-5D3A-4C92-AB9F-598A1A8532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CCDE69-0CB6-40F2-9C2D-B82F3B7464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103BC-79F2-4B8A-92AC-9189FD1F6E67}" type="datetimeFigureOut">
              <a:rPr lang="en-US" smtClean="0"/>
              <a:t>8/20/2020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D824A5-38CB-4C89-919C-3E3A8ACAB1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57511F-6326-4680-AFA4-C3FE92749C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19B2E-F088-4324-BFFD-D6B18C0D4B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360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4A4206-3FEC-4BF9-BDD7-194E81D7C5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26CD8A-1B90-47C3-A638-787BC9AF51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F1E51A-4C47-4DC5-AD3B-C0D6E2B28D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103BC-79F2-4B8A-92AC-9189FD1F6E67}" type="datetimeFigureOut">
              <a:rPr lang="en-US" smtClean="0"/>
              <a:t>8/20/2020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F5CEDD-3994-4515-990C-702A241D1A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871410-7C3D-4463-82D2-E54F84A4E0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19B2E-F088-4324-BFFD-D6B18C0D4B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33595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B6429A-5EDE-41C3-A9D3-B14B96C75A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DCCD11-A132-4FDE-BFCA-3C07DCEEBA9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36A5DD5-20D8-4C63-938D-10597FAD62E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A5A2814-5AAF-4A62-A76B-36583400C7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103BC-79F2-4B8A-92AC-9189FD1F6E67}" type="datetimeFigureOut">
              <a:rPr lang="en-US" smtClean="0"/>
              <a:t>8/20/2020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C82448-0471-47E9-876A-FA888C0F66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949F61-BE8D-4282-9374-5EE76B9091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19B2E-F088-4324-BFFD-D6B18C0D4B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01747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945FA4-3FCE-42CA-8BAF-4C4C1DE56C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79DB86-EC74-4EAC-BAD7-F7FA96A0FF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157B873-9CBF-4ABB-9B9F-5AFB4C8E9FD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CB0C296-4169-4672-94F5-180E62F5E1E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197E9C3-B7E5-4E0A-9126-B4DF091075D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C21C502-F310-4A40-BD2F-9176FA8A04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103BC-79F2-4B8A-92AC-9189FD1F6E67}" type="datetimeFigureOut">
              <a:rPr lang="en-US" smtClean="0"/>
              <a:t>8/20/2020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FEFF498-2ED0-4834-84D5-BBD63C62B4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E964573-6A63-4A6B-95E5-7CBB79DC42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19B2E-F088-4324-BFFD-D6B18C0D4B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89843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1671B0-DB32-40F8-91DB-80D0E52BB7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804877-BE2F-4B82-AA1E-2349988FA9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103BC-79F2-4B8A-92AC-9189FD1F6E67}" type="datetimeFigureOut">
              <a:rPr lang="en-US" smtClean="0"/>
              <a:t>8/20/2020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50D02FD-8719-4904-8DBD-3138E6F591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0C26F72-5222-451B-80F5-B6111B9C72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19B2E-F088-4324-BFFD-D6B18C0D4B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3122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F3AAF3F-2811-4AFC-96EE-469BF5F2D9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103BC-79F2-4B8A-92AC-9189FD1F6E67}" type="datetimeFigureOut">
              <a:rPr lang="en-US" smtClean="0"/>
              <a:t>8/20/2020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DD1860A-6969-409C-BAEE-8E3EDFB157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6A487E1-C395-4A35-8278-5B63A55D41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19B2E-F088-4324-BFFD-D6B18C0D4B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68440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63EB54-B4A9-4EA9-93FA-CAD796F4AE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424D5-BA61-4624-AD78-70E38F96E3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271879-E069-41F0-B2F3-28C5BAD57B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7C721FA-253B-4137-A085-395F7A37AC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103BC-79F2-4B8A-92AC-9189FD1F6E67}" type="datetimeFigureOut">
              <a:rPr lang="en-US" smtClean="0"/>
              <a:t>8/20/2020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2C3F999-4F0C-444F-9955-004083407D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70E72AA-517B-435D-9F06-BEFB420D7D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19B2E-F088-4324-BFFD-D6B18C0D4B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6111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2EC22B-2648-4D13-B7E9-9EBF7E6A2C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3CB0855-9310-4EEF-9980-15486EC8509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7C4635A-2881-4BB4-AF4F-87E0B240BA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2A97CE5-8130-494A-895B-7B284EED13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103BC-79F2-4B8A-92AC-9189FD1F6E67}" type="datetimeFigureOut">
              <a:rPr lang="en-US" smtClean="0"/>
              <a:t>8/20/2020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BC20C9-8D33-40D6-90F2-DA57EDCE73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29A89E6-2275-4FEE-AD09-7F45058238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19B2E-F088-4324-BFFD-D6B18C0D4B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89306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6ACD066-2DCD-4E68-B1F1-F241D6A3F8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3445EBF-2991-4BCE-8182-08F05C6EE8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EF5F97-4446-460E-802E-FFE718D0E8E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8103BC-79F2-4B8A-92AC-9189FD1F6E67}" type="datetimeFigureOut">
              <a:rPr lang="en-US" smtClean="0"/>
              <a:t>8/20/2020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1AE079-6A93-43CA-A067-87C59C3BBC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D0E348-DB99-48ED-946C-DBB7366B40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819B2E-F088-4324-BFFD-D6B18C0D4B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97321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7E5E64-04EA-4928-BC2F-2F65A74D59F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14605E3-07BC-4579-99FA-2FEDE2FD0DE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A64B49B-8C50-463F-B132-8E7F13B3DF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045" y="66205"/>
            <a:ext cx="10097909" cy="6725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53443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31FCD2D-7A20-45C8-897C-ADA175D394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8" y="23337"/>
            <a:ext cx="12136544" cy="6811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10915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AA2516E-3FD9-4981-B846-8EF2BBF3FD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7" y="0"/>
            <a:ext cx="1216342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13508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E972A61-C618-416B-8072-D263D31F6A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8" y="18574"/>
            <a:ext cx="12136544" cy="6820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4514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590E42E-42E1-4ADE-981B-BF28E06DC3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12" y="0"/>
            <a:ext cx="121443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03401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64DD692-3A66-42B8-BAEA-6D2445A49B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02" y="23337"/>
            <a:ext cx="12155596" cy="6811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17987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7774BFB-310E-4953-92FD-CA1734670F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65" y="4284"/>
            <a:ext cx="12146070" cy="6849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37652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DC64576-6089-42E1-A934-A8C7D39003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12" y="0"/>
            <a:ext cx="121443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42222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5AB3B3B-7442-4581-8C1A-1F6B55BC6F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8" y="4284"/>
            <a:ext cx="12165123" cy="6849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72452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CD7269C-5565-4758-9236-D8A998037B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90" y="0"/>
            <a:ext cx="1211801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87696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152FD3E-E5CB-446B-9198-B94F0EDEC9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23" y="0"/>
            <a:ext cx="1214655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37460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830C8DE-76A7-4971-995D-E4C7E71758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" y="0"/>
            <a:ext cx="121729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75419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16ED13D-AAE3-429E-8D9A-87BEAA401D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65" y="4284"/>
            <a:ext cx="12146070" cy="6849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87653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69738D5-D178-45CB-BB5B-0D3CA9BAB1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8" y="18574"/>
            <a:ext cx="12165123" cy="6820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31930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Widescreen</PresentationFormat>
  <Paragraphs>0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Glenn Hall</dc:creator>
  <cp:lastModifiedBy>Glenn Hall</cp:lastModifiedBy>
  <cp:revision>1</cp:revision>
  <dcterms:created xsi:type="dcterms:W3CDTF">2020-08-20T20:28:07Z</dcterms:created>
  <dcterms:modified xsi:type="dcterms:W3CDTF">2020-08-20T20:52:38Z</dcterms:modified>
</cp:coreProperties>
</file>