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17A810-C729-4246-8524-5BB6C072E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2F79848-EED4-40AE-A2AA-E9B61B47D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6A977D-7501-447C-A84E-65E9D99DF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FD4A12-919C-4EE5-BF1D-3E739615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4A4272-5EA5-4028-8013-F83A49E6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44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92BF5C-9C46-468B-9BD4-39B445063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BFEB62-8DC3-407E-9664-FCBE8E186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809CCE-46C8-4B15-9E28-FA77EDD3D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F1C166-D816-4529-964D-3855B6209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91C3E9-5F10-4DD3-8E22-99C34C47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3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26B37-AD6C-4CC2-BD70-F9F606A84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AC29C1-313E-4596-A375-A44FDA85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43CA44-A157-4CA2-B7F5-0BF21504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11B68-F3AA-4058-8CC1-0549094BD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97F0D2-A46C-4852-9B96-53A8F02E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64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985A63-980E-4C14-8360-F9E00B3A8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ED8DA7-FF45-4618-B4AC-74A1A35F8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3FC5B1-6710-4CE1-93F0-10D978667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840801-ECDC-401C-897C-A278BC900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049D93E-9878-4C1E-9DB7-9E5CB765B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735196C-86A4-4895-8D15-0E24AA97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881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DE407A-1D01-47BD-9913-F5451E526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A6D569-6107-4345-9F93-75737E8DB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E78F20-E564-4153-A195-A4188F70C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BC7A63C-F3D5-4848-A9D2-2BD567506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A670AD4-F23F-46F9-A7DF-BEAB74466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CE5B429-586E-40ED-B000-A8FCAE45E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3F9FC6E-1F63-4BAD-88D0-A679426A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E5EF68A-6CB5-42ED-8CC9-722571A9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149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BA23EF-6A76-4CC6-B811-B6547CD5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C20BD82-C313-4E5E-8173-2F71BCAD1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BE6ACA3-17F7-41EC-A03D-04F9751B2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569DAAE-238C-4AE9-AC88-63913419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3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0C3C3EC-1207-4249-824F-37836438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32A4AD2-1DF2-49C2-85E9-E887A65BF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BFC9DD-B5B8-40C5-BC4F-DF1AB5A8A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6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05302D-66A6-4E3E-84F7-AEC23CE19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258B8A-7A44-4A4A-89F3-5B3EDD7AB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04E334B-3E59-44D0-AA4A-48023959D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917681-DCBA-46CE-942B-E9626820C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2ADAA5-D704-4628-AFDD-C16A6E89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B16E3EA-FF7D-4D16-ADE1-4D25FE78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4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6C065D-1B25-485C-BFBB-2F6D35AE4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AA2A289-3477-444B-9AB1-144DA5A77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C0D4CAA-5937-45EC-9AA9-1299BF3C7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E308D-C726-45C8-B1CF-473E9CAD7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E7056B-458D-41A5-A2F7-C9C1479D2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DAE20DA-82F1-40DF-A41B-CB3152450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5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8FA1AF-DDFD-44CC-B9F3-9775577D4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D12792-6C13-4205-8DFC-447093BE2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5E05E1-C4D0-41D5-93F8-2F5D2832D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28F7B1-2A99-40CF-AE98-7B88F78D9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66B98F-19F8-4A3C-9EAB-C445EA9C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73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7AAC10F-E1FE-4E84-AC75-BC32FAAC4A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8F5E2C2-2C40-4D08-854C-4672E5A93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2FDA22-7A7D-4155-A6BC-E69259FC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5D161C-916C-46CA-9CA6-57C16C1E5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A1387F-3333-4B94-B33A-3386E002E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5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90D841-31B4-44C8-9A82-D31A6E4B9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CA9CAAB-E710-4DFC-A4E6-4BA2428FE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ECB074-9619-4F57-9036-99C7AF73C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3367B-5848-413B-B17C-2F5EAFB087C0}" type="datetimeFigureOut">
              <a:rPr lang="en-GB" smtClean="0"/>
              <a:t>15/12/2018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907F76-4CB7-4E91-9D03-A9731C459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3D4EEC-510E-4B1B-8A3D-837D2DED6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89294-4C46-4D36-AF4E-BDA67EC9690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06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7A8970-0403-427B-BE44-A06AF66BE3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1E739E-C18F-4881-A9B5-FEDB74E81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Registrazione schermo 5">
            <a:hlinkClick r:id="" action="ppaction://media"/>
            <a:extLst>
              <a:ext uri="{FF2B5EF4-FFF2-40B4-BE49-F238E27FC236}">
                <a16:creationId xmlns:a16="http://schemas.microsoft.com/office/drawing/2014/main" id="{66E7E414-23F0-4917-ACBF-25E8EB53B2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33497"/>
            <a:ext cx="12192000" cy="598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6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Student 15munteanu.stefan</dc:creator>
  <cp:lastModifiedBy>Student 15munteanu.stefan</cp:lastModifiedBy>
  <cp:revision>1</cp:revision>
  <dcterms:created xsi:type="dcterms:W3CDTF">2018-12-15T19:04:16Z</dcterms:created>
  <dcterms:modified xsi:type="dcterms:W3CDTF">2018-12-15T19:04:33Z</dcterms:modified>
</cp:coreProperties>
</file>