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6E997-C270-483E-80FB-AF7CEC64C7CA}" type="datetimeFigureOut">
              <a:rPr lang="de-DE" smtClean="0"/>
              <a:t>30.04.2020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A93F-0450-44BF-A02C-3D0C5F55BB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4581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6E997-C270-483E-80FB-AF7CEC64C7CA}" type="datetimeFigureOut">
              <a:rPr lang="de-DE" smtClean="0"/>
              <a:t>30.04.2020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A93F-0450-44BF-A02C-3D0C5F55BB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4488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6E997-C270-483E-80FB-AF7CEC64C7CA}" type="datetimeFigureOut">
              <a:rPr lang="de-DE" smtClean="0"/>
              <a:t>30.04.2020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A93F-0450-44BF-A02C-3D0C5F55BB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2337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6E997-C270-483E-80FB-AF7CEC64C7CA}" type="datetimeFigureOut">
              <a:rPr lang="de-DE" smtClean="0"/>
              <a:t>30.04.2020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A93F-0450-44BF-A02C-3D0C5F55BB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5376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6E997-C270-483E-80FB-AF7CEC64C7CA}" type="datetimeFigureOut">
              <a:rPr lang="de-DE" smtClean="0"/>
              <a:t>30.04.2020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A93F-0450-44BF-A02C-3D0C5F55BB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249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6E997-C270-483E-80FB-AF7CEC64C7CA}" type="datetimeFigureOut">
              <a:rPr lang="de-DE" smtClean="0"/>
              <a:t>30.04.2020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A93F-0450-44BF-A02C-3D0C5F55BB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581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6E997-C270-483E-80FB-AF7CEC64C7CA}" type="datetimeFigureOut">
              <a:rPr lang="de-DE" smtClean="0"/>
              <a:t>30.04.2020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A93F-0450-44BF-A02C-3D0C5F55BB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4023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6E997-C270-483E-80FB-AF7CEC64C7CA}" type="datetimeFigureOut">
              <a:rPr lang="de-DE" smtClean="0"/>
              <a:t>30.04.2020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A93F-0450-44BF-A02C-3D0C5F55BB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039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6E997-C270-483E-80FB-AF7CEC64C7CA}" type="datetimeFigureOut">
              <a:rPr lang="de-DE" smtClean="0"/>
              <a:t>30.04.2020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A93F-0450-44BF-A02C-3D0C5F55BB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3227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6E997-C270-483E-80FB-AF7CEC64C7CA}" type="datetimeFigureOut">
              <a:rPr lang="de-DE" smtClean="0"/>
              <a:t>30.04.2020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A93F-0450-44BF-A02C-3D0C5F55BB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8472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6E997-C270-483E-80FB-AF7CEC64C7CA}" type="datetimeFigureOut">
              <a:rPr lang="de-DE" smtClean="0"/>
              <a:t>30.04.2020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A93F-0450-44BF-A02C-3D0C5F55BB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0129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6E997-C270-483E-80FB-AF7CEC64C7CA}" type="datetimeFigureOut">
              <a:rPr lang="de-DE" smtClean="0"/>
              <a:t>30.04.2020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3A93F-0450-44BF-A02C-3D0C5F55BB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0919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19129089">
            <a:off x="-1195084" y="369254"/>
            <a:ext cx="4258816" cy="114300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latin typeface="AR DARLING" pitchFamily="2" charset="0"/>
              </a:rPr>
              <a:t>Daisy</a:t>
            </a:r>
            <a:br>
              <a:rPr lang="de-DE" dirty="0" smtClean="0">
                <a:latin typeface="AR DARLING" pitchFamily="2" charset="0"/>
              </a:rPr>
            </a:br>
            <a:r>
              <a:rPr lang="de-DE" dirty="0" smtClean="0">
                <a:latin typeface="AR DARLING" pitchFamily="2" charset="0"/>
              </a:rPr>
              <a:t>Duck Corp.</a:t>
            </a:r>
            <a:endParaRPr lang="de-DE" dirty="0">
              <a:latin typeface="AR DARLING" pitchFamily="2" charset="0"/>
            </a:endParaRPr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80728"/>
            <a:ext cx="4532545" cy="5710293"/>
          </a:xfrm>
        </p:spPr>
      </p:pic>
      <p:sp>
        <p:nvSpPr>
          <p:cNvPr id="7" name="Rechteck 6"/>
          <p:cNvSpPr/>
          <p:nvPr/>
        </p:nvSpPr>
        <p:spPr>
          <a:xfrm>
            <a:off x="4283968" y="2786152"/>
            <a:ext cx="47880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 smtClean="0">
                <a:latin typeface="Arial" pitchFamily="34" charset="0"/>
                <a:cs typeface="Arial" pitchFamily="34" charset="0"/>
              </a:rPr>
              <a:t>Dein Vorteil bei uns ist:</a:t>
            </a:r>
          </a:p>
          <a:p>
            <a:endParaRPr lang="de-DE" sz="2000" b="1" dirty="0" smtClean="0">
              <a:latin typeface="Arial" pitchFamily="34" charset="0"/>
              <a:cs typeface="Arial" pitchFamily="34" charset="0"/>
            </a:endParaRPr>
          </a:p>
          <a:p>
            <a:pPr marL="355600" indent="-355600">
              <a:tabLst>
                <a:tab pos="355600" algn="l"/>
              </a:tabLst>
            </a:pPr>
            <a:r>
              <a:rPr lang="de-DE" sz="2000" b="1" dirty="0" smtClean="0">
                <a:latin typeface="Arial" pitchFamily="34" charset="0"/>
                <a:cs typeface="Arial" pitchFamily="34" charset="0"/>
              </a:rPr>
              <a:t>1.	Forschungen sind alle durch</a:t>
            </a:r>
          </a:p>
          <a:p>
            <a:pPr marL="355600" indent="-355600">
              <a:tabLst>
                <a:tab pos="355600" algn="l"/>
              </a:tabLst>
            </a:pPr>
            <a:endParaRPr lang="de-DE" sz="2000" b="1" dirty="0" smtClean="0">
              <a:latin typeface="Arial" pitchFamily="34" charset="0"/>
              <a:cs typeface="Arial" pitchFamily="34" charset="0"/>
            </a:endParaRPr>
          </a:p>
          <a:p>
            <a:pPr marL="355600" indent="-355600">
              <a:tabLst>
                <a:tab pos="355600" algn="l"/>
              </a:tabLst>
            </a:pPr>
            <a:r>
              <a:rPr lang="de-DE" sz="2000" b="1" dirty="0" smtClean="0">
                <a:latin typeface="Arial" pitchFamily="34" charset="0"/>
                <a:cs typeface="Arial" pitchFamily="34" charset="0"/>
              </a:rPr>
              <a:t>2.	Keine Vorgaben von Farmdollar.- oder </a:t>
            </a:r>
            <a:r>
              <a:rPr lang="de-DE" sz="2000" b="1" dirty="0" smtClean="0">
                <a:latin typeface="Arial" pitchFamily="34" charset="0"/>
                <a:cs typeface="Arial" pitchFamily="34" charset="0"/>
              </a:rPr>
              <a:t>Goldspenden</a:t>
            </a:r>
            <a:endParaRPr lang="de-DE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3491880" y="260648"/>
            <a:ext cx="56166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4000" dirty="0">
                <a:latin typeface="AR DARLING" pitchFamily="2" charset="0"/>
                <a:ea typeface="+mj-ea"/>
                <a:cs typeface="+mj-cs"/>
              </a:rPr>
              <a:t>Genau dich suchen wir</a:t>
            </a:r>
            <a:endParaRPr lang="de-DE" sz="4000" dirty="0">
              <a:latin typeface="AR DARLING" pitchFamily="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3238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Bildschirmpräsentation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Daisy Duck Corp.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Eduard Köppel</dc:creator>
  <cp:lastModifiedBy>Eduard Köppel</cp:lastModifiedBy>
  <cp:revision>6</cp:revision>
  <dcterms:created xsi:type="dcterms:W3CDTF">2020-04-29T08:38:56Z</dcterms:created>
  <dcterms:modified xsi:type="dcterms:W3CDTF">2020-04-30T13:17:40Z</dcterms:modified>
</cp:coreProperties>
</file>