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7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97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606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56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15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67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27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5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9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10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93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70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01AB-6CEB-4BDC-B855-7924DB1A1236}" type="datetimeFigureOut">
              <a:rPr lang="en-GB" smtClean="0"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433B-F71A-458D-BEA1-20517430FB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56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0" t="26529" r="29639" b="28385"/>
          <a:stretch/>
        </p:blipFill>
        <p:spPr bwMode="auto">
          <a:xfrm>
            <a:off x="467544" y="836712"/>
            <a:ext cx="850594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89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mirza</dc:creator>
  <cp:lastModifiedBy>mirza</cp:lastModifiedBy>
  <cp:revision>1</cp:revision>
  <dcterms:created xsi:type="dcterms:W3CDTF">2022-05-19T11:15:10Z</dcterms:created>
  <dcterms:modified xsi:type="dcterms:W3CDTF">2022-05-19T11:15:41Z</dcterms:modified>
</cp:coreProperties>
</file>