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7" r:id="rId2"/>
    <p:sldId id="259" r:id="rId3"/>
    <p:sldId id="258" r:id="rId4"/>
    <p:sldId id="260" r:id="rId5"/>
  </p:sldIdLst>
  <p:sldSz cx="9906000" cy="6858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33" autoAdjust="0"/>
    <p:restoredTop sz="96242" autoAdjust="0"/>
  </p:normalViewPr>
  <p:slideViewPr>
    <p:cSldViewPr snapToGrid="0" showGuides="1">
      <p:cViewPr varScale="1">
        <p:scale>
          <a:sx n="103" d="100"/>
          <a:sy n="103" d="100"/>
        </p:scale>
        <p:origin x="210" y="12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558" cy="5028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8" y="1"/>
            <a:ext cx="2985558" cy="5028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A4C01-5CB3-4B7D-87D5-C02B4EAB6071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1252538"/>
            <a:ext cx="4883150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6" y="4823033"/>
            <a:ext cx="5511800" cy="394611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6"/>
            <a:ext cx="2985558" cy="5028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8" y="9519056"/>
            <a:ext cx="2985558" cy="5028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261F2-F125-4D16-AF0D-1FBE408D0F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613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261F2-F125-4D16-AF0D-1FBE408D0FC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609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261F2-F125-4D16-AF0D-1FBE408D0FC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758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80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57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64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396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841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593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47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942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84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554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24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E3744-8980-4C90-8DE0-153D5A89C94E}" type="datetimeFigureOut">
              <a:rPr lang="en-GB" smtClean="0"/>
              <a:t>15/08/2019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9F20F-45A5-48FC-912F-870240BEB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47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0248B3-AC6E-4C6A-973F-09B5DF66E4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591" t="67136" r="19491" b="11786"/>
          <a:stretch/>
        </p:blipFill>
        <p:spPr>
          <a:xfrm>
            <a:off x="1106807" y="424680"/>
            <a:ext cx="3892002" cy="14273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C4A65B-4647-4A34-9997-76F9089551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036" t="14292" r="23524" b="70458"/>
          <a:stretch/>
        </p:blipFill>
        <p:spPr>
          <a:xfrm>
            <a:off x="1076198" y="1829221"/>
            <a:ext cx="3892002" cy="12599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B862E2-5558-4E57-B547-3808DE8C94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241" t="9006" r="16149" b="83479"/>
          <a:stretch/>
        </p:blipFill>
        <p:spPr>
          <a:xfrm>
            <a:off x="5775239" y="338854"/>
            <a:ext cx="4124840" cy="529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422108-EE79-4BE0-8F7D-48AC4DE404D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7250" t="58805" r="17775" b="14876"/>
          <a:stretch/>
        </p:blipFill>
        <p:spPr>
          <a:xfrm>
            <a:off x="1029478" y="3262175"/>
            <a:ext cx="3956344" cy="18607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E5221F-203C-4E32-A021-EB5C7CDF96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99" y="4091219"/>
            <a:ext cx="726141" cy="48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3706B1-6819-4496-A1F8-8596A6E6F24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8737" b="19821"/>
          <a:stretch/>
        </p:blipFill>
        <p:spPr>
          <a:xfrm>
            <a:off x="371115" y="4719320"/>
            <a:ext cx="540000" cy="2777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8A47E6-2559-4E7D-B893-124897EFF6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05" y="3248014"/>
            <a:ext cx="540000" cy="54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A45E5A-F44B-4706-92BB-8D5E6D9E348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667" t="12853" r="7333" b="13407"/>
          <a:stretch/>
        </p:blipFill>
        <p:spPr>
          <a:xfrm rot="10800000">
            <a:off x="5118435" y="2853853"/>
            <a:ext cx="588226" cy="4309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3541A6C-844F-4AFF-AB64-8A613182A00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5367" b="15825"/>
          <a:stretch/>
        </p:blipFill>
        <p:spPr>
          <a:xfrm>
            <a:off x="5048751" y="3269357"/>
            <a:ext cx="614770" cy="4840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27130E6-7557-49B9-9F33-E8F185D7B0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06004" y="5463130"/>
            <a:ext cx="540000" cy="49065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11293FF-1923-4CF3-9273-5FB180EE540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30309"/>
          <a:stretch/>
        </p:blipFill>
        <p:spPr>
          <a:xfrm>
            <a:off x="5107122" y="5001404"/>
            <a:ext cx="540000" cy="3262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81C8ED9-8511-46A9-9B77-268864D4C51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45509" y="4322934"/>
            <a:ext cx="512485" cy="7192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43DDAB-C47C-4078-ACDE-29A641A43E9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0" y="2684869"/>
            <a:ext cx="340066" cy="3569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6362428-DF35-4AE1-84F0-35D57360A809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16755" b="17422"/>
          <a:stretch/>
        </p:blipFill>
        <p:spPr>
          <a:xfrm>
            <a:off x="364748" y="1719586"/>
            <a:ext cx="465748" cy="30656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746000A-8BB5-4AD2-B2D8-9E17D4A8E5BB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/>
          <a:stretch/>
        </p:blipFill>
        <p:spPr>
          <a:xfrm>
            <a:off x="253479" y="424682"/>
            <a:ext cx="858643" cy="12599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804A8-864B-4BFE-AA39-557A1ED318B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13751" y="1928675"/>
            <a:ext cx="576000" cy="38418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12DAD18-15F8-4C3D-9D12-EFBFE6D63A8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31751" y="2374056"/>
            <a:ext cx="540000" cy="3593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04ADB9A-AE7B-4E71-A536-99BCCB25E92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45311" y="344915"/>
            <a:ext cx="504000" cy="5292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B865CCE-4042-43EA-A0C7-D55E5394E627}"/>
              </a:ext>
            </a:extLst>
          </p:cNvPr>
          <p:cNvSpPr txBox="1"/>
          <p:nvPr/>
        </p:nvSpPr>
        <p:spPr>
          <a:xfrm>
            <a:off x="1411909" y="19000"/>
            <a:ext cx="20940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Synoptic Formulas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5A4807E-74B1-4489-B5FD-F4ABF870879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7680" y="2138549"/>
            <a:ext cx="453941" cy="4539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64A1AAA-7888-4F15-AC93-328098474734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14508" t="47115" r="56715" b="45142"/>
          <a:stretch/>
        </p:blipFill>
        <p:spPr>
          <a:xfrm>
            <a:off x="290299" y="5697796"/>
            <a:ext cx="4611761" cy="7755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E6286D-DDA3-42FF-BC6D-E7480462A9F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r="62375"/>
          <a:stretch/>
        </p:blipFill>
        <p:spPr>
          <a:xfrm>
            <a:off x="990825" y="5155604"/>
            <a:ext cx="1740647" cy="63536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978BB9C-5A2F-44E4-A451-0EEA588E6DF1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t="10677"/>
          <a:stretch/>
        </p:blipFill>
        <p:spPr>
          <a:xfrm>
            <a:off x="5761971" y="1921412"/>
            <a:ext cx="4127350" cy="441637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C1EA1C2-B7DD-4B41-9C07-4950A439C323}"/>
              </a:ext>
            </a:extLst>
          </p:cNvPr>
          <p:cNvSpPr txBox="1"/>
          <p:nvPr/>
        </p:nvSpPr>
        <p:spPr>
          <a:xfrm>
            <a:off x="7523517" y="752990"/>
            <a:ext cx="227818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Or*</a:t>
            </a:r>
          </a:p>
          <a:p>
            <a:pPr algn="ctr"/>
            <a:r>
              <a:rPr lang="en-GB" sz="1000" u="sng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Operating Profit  x 100%        </a:t>
            </a:r>
          </a:p>
          <a:p>
            <a:pPr algn="ctr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 employed</a:t>
            </a:r>
          </a:p>
          <a:p>
            <a:pPr algn="ctr"/>
            <a:r>
              <a:rPr lang="en-GB" sz="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*Will depend on info in question </a:t>
            </a:r>
          </a:p>
          <a:p>
            <a:pPr algn="ctr"/>
            <a:r>
              <a:rPr lang="en-GB" sz="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one can be used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D2813C8-FEDF-4D3C-A6BB-A8CE7CA7C8EF}"/>
              </a:ext>
            </a:extLst>
          </p:cNvPr>
          <p:cNvSpPr/>
          <p:nvPr/>
        </p:nvSpPr>
        <p:spPr>
          <a:xfrm>
            <a:off x="5770504" y="1495567"/>
            <a:ext cx="12202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 employed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7F2F0B6-BA6A-4E67-8540-7ED524DBC2A1}"/>
              </a:ext>
            </a:extLst>
          </p:cNvPr>
          <p:cNvSpPr/>
          <p:nvPr/>
        </p:nvSpPr>
        <p:spPr>
          <a:xfrm>
            <a:off x="7412574" y="1534873"/>
            <a:ext cx="250295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capital + non current assets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C4F1591E-B7D7-4087-B4B4-3BD39DCA761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074981" y="1400681"/>
            <a:ext cx="614770" cy="43912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CF7545B-0C65-4378-9FFA-B3FF1814E6ED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43645" r="10656"/>
          <a:stretch/>
        </p:blipFill>
        <p:spPr>
          <a:xfrm>
            <a:off x="2715706" y="5152849"/>
            <a:ext cx="2114199" cy="6353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DD909B-31F6-4100-B3C0-A0E9F65107D9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96" b="15035"/>
          <a:stretch/>
        </p:blipFill>
        <p:spPr>
          <a:xfrm>
            <a:off x="239223" y="6119585"/>
            <a:ext cx="887153" cy="54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C482221-0F77-43E3-9F15-89253398327A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7"/>
          <a:stretch/>
        </p:blipFill>
        <p:spPr>
          <a:xfrm>
            <a:off x="274650" y="5203284"/>
            <a:ext cx="705303" cy="540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56CE4E-1F14-480A-A7C5-2C83280E8BDF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r="25498"/>
          <a:stretch/>
        </p:blipFill>
        <p:spPr>
          <a:xfrm>
            <a:off x="5015178" y="3763397"/>
            <a:ext cx="719138" cy="540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19F5349-ADF3-49D6-ADA3-1E007FEED2F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16200000">
            <a:off x="7000990" y="855454"/>
            <a:ext cx="504000" cy="5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1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5B865CCE-4042-43EA-A0C7-D55E5394E627}"/>
              </a:ext>
            </a:extLst>
          </p:cNvPr>
          <p:cNvSpPr txBox="1"/>
          <p:nvPr/>
        </p:nvSpPr>
        <p:spPr>
          <a:xfrm>
            <a:off x="731975" y="54169"/>
            <a:ext cx="330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Synoptic Formulas / Variances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2F3F59-3E3F-49F0-9373-70B4F9BF1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82" y="503303"/>
            <a:ext cx="4029075" cy="10763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5D62947-FC8D-4C71-B81B-AF1956953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432" y="2217788"/>
            <a:ext cx="4000500" cy="6572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5EA8B8-8223-4F94-BDB6-4CD2DCA4FA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82" y="1539712"/>
            <a:ext cx="4019550" cy="733425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BF7DD6A9-8434-4992-BFDF-0E336C488117}"/>
              </a:ext>
            </a:extLst>
          </p:cNvPr>
          <p:cNvGrpSpPr/>
          <p:nvPr/>
        </p:nvGrpSpPr>
        <p:grpSpPr>
          <a:xfrm>
            <a:off x="227432" y="3163219"/>
            <a:ext cx="4067175" cy="3122149"/>
            <a:chOff x="-1519255" y="1430811"/>
            <a:chExt cx="4067175" cy="312214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6C1ECC9-D557-4D87-AC32-839EB8941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518966" y="2338698"/>
              <a:ext cx="4048125" cy="74295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B7391DA-FBAB-44FA-843D-3F5088838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519255" y="3053232"/>
              <a:ext cx="4010025" cy="6858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9C11941B-5ADB-421B-A38A-92A96914D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1519255" y="3714760"/>
              <a:ext cx="4067175" cy="8382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487C62C-9E97-4F76-8ADE-5F9C2A5D3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1518677" y="1430811"/>
              <a:ext cx="4038600" cy="904875"/>
            </a:xfrm>
            <a:prstGeom prst="rect">
              <a:avLst/>
            </a:prstGeom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2700009-0CB8-4633-B5A6-8087AA34A2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4603" y="3696852"/>
            <a:ext cx="4038600" cy="9906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046AE59-2637-46E0-8424-C3051BCE3F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53178" y="4605658"/>
            <a:ext cx="4010025" cy="9525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57EA6FE-A1CA-4DD2-8AB4-504F7B8940B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41861" y="302488"/>
            <a:ext cx="4964139" cy="312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06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B1D35F-F794-4927-8092-05AF5EA16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95" y="0"/>
            <a:ext cx="4114800" cy="44386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F233A3-EB8A-4825-BB49-35F5ED787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660" y="45265"/>
            <a:ext cx="4162425" cy="6810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44ACE9-F1BC-450C-8EDD-D43D69088E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093"/>
          <a:stretch/>
        </p:blipFill>
        <p:spPr>
          <a:xfrm>
            <a:off x="238362" y="4196531"/>
            <a:ext cx="4078577" cy="24145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4954C0-EF4B-4600-8C0D-3AD09B79783F}"/>
              </a:ext>
            </a:extLst>
          </p:cNvPr>
          <p:cNvSpPr txBox="1"/>
          <p:nvPr/>
        </p:nvSpPr>
        <p:spPr>
          <a:xfrm rot="16200000">
            <a:off x="-610787" y="723912"/>
            <a:ext cx="1757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Synoptic Terms</a:t>
            </a:r>
          </a:p>
        </p:txBody>
      </p:sp>
    </p:spTree>
    <p:extLst>
      <p:ext uri="{BB962C8B-B14F-4D97-AF65-F5344CB8AC3E}">
        <p14:creationId xmlns:p14="http://schemas.microsoft.com/office/powerpoint/2010/main" val="3905552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DE814F-A64E-4741-98E8-16149CC9D1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10"/>
          <a:stretch/>
        </p:blipFill>
        <p:spPr>
          <a:xfrm>
            <a:off x="469849" y="46892"/>
            <a:ext cx="4192047" cy="67407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44ACE9-F1BC-450C-8EDD-D43D69088E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475"/>
          <a:stretch/>
        </p:blipFill>
        <p:spPr>
          <a:xfrm>
            <a:off x="5189101" y="451282"/>
            <a:ext cx="4581111" cy="26917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46AA72-FC27-4906-AA82-A522F5CDA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871" y="3413425"/>
            <a:ext cx="4751139" cy="3444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963A27-B749-4077-A8B1-E653749C7872}"/>
              </a:ext>
            </a:extLst>
          </p:cNvPr>
          <p:cNvSpPr txBox="1"/>
          <p:nvPr/>
        </p:nvSpPr>
        <p:spPr>
          <a:xfrm rot="16200000">
            <a:off x="-1253555" y="1356954"/>
            <a:ext cx="2972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Synoptic Terms / Variances</a:t>
            </a:r>
          </a:p>
        </p:txBody>
      </p:sp>
    </p:spTree>
    <p:extLst>
      <p:ext uri="{BB962C8B-B14F-4D97-AF65-F5344CB8AC3E}">
        <p14:creationId xmlns:p14="http://schemas.microsoft.com/office/powerpoint/2010/main" val="649826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</TotalTime>
  <Words>44</Words>
  <Application>Microsoft Office PowerPoint</Application>
  <PresentationFormat>A4 Paper (210x297 mm)</PresentationFormat>
  <Paragraphs>13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Barnes</dc:creator>
  <cp:lastModifiedBy>Andy Murray</cp:lastModifiedBy>
  <cp:revision>25</cp:revision>
  <cp:lastPrinted>2019-06-24T14:58:49Z</cp:lastPrinted>
  <dcterms:created xsi:type="dcterms:W3CDTF">2019-04-30T15:28:54Z</dcterms:created>
  <dcterms:modified xsi:type="dcterms:W3CDTF">2019-08-15T19:31:32Z</dcterms:modified>
</cp:coreProperties>
</file>