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783763" cy="749776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61">
          <p15:clr>
            <a:srgbClr val="A4A3A4"/>
          </p15:clr>
        </p15:guide>
        <p15:guide id="2" pos="30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73" d="100"/>
          <a:sy n="73" d="100"/>
        </p:scale>
        <p:origin x="1128" y="60"/>
      </p:cViewPr>
      <p:guideLst>
        <p:guide orient="horz" pos="2361"/>
        <p:guide pos="30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CDA92-66D6-EE37-4099-5A17FB992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2375" y="1227138"/>
            <a:ext cx="7339013" cy="26098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ABAC6-4DF5-773C-E041-8355D74A0B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375" y="3938588"/>
            <a:ext cx="7339013" cy="1809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47795-1257-1894-6A82-2C80F0A3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8E160-10BD-3ACC-BF95-F3B8951C1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47B08-9FEE-3A59-1522-720588F9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DF987-314D-4D0B-BE3C-664A3E2E8E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7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DF46C-E955-A4E0-4DAB-BF7C07EF0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59F279-30C0-FCAF-5DCF-76531C095C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63694-D43E-7EFE-B896-BE105C00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4D056-1208-3410-68BD-D8D7E7FD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CF4D-5319-B20A-E9E5-7398CADC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1BDAD-58E2-4DBC-BBA2-EBA47270B5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1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C57A58-593B-C402-5D43-8C151E3034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94538" y="300038"/>
            <a:ext cx="2200275" cy="63976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26FE44-EAF8-B237-0853-63D79EC2B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8950" y="300038"/>
            <a:ext cx="6453188" cy="63976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34C7A-4E21-19AA-DFFB-FAB28D642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51AAF-9EFA-616B-C86D-9A97CE044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1F040-243F-D0E8-AA7D-C00723785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E168D-57F0-4F77-88E4-1956E75193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911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68669-E273-9A56-146B-0CFB7B1E5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DD2FC-BF3F-8AB1-3166-5C74BE03E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7ED33-9E40-1695-CB4B-81EAC3DF2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F6452-B80D-9BE6-456E-6F21331E3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611D0-47F4-D529-128C-F085DA90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E53E1-EADC-48EF-993D-E9EC51A55B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035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4B342-AF51-FACA-0971-16A65AA5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1868488"/>
            <a:ext cx="8439150" cy="3119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28D9A5-FA0E-F9E8-2D3D-2531B89E0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750" y="5018088"/>
            <a:ext cx="8439150" cy="16398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22A75-4D7F-169D-29C2-222F3546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03AE8-E9EF-2011-FAC8-F44682CF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B628A-5322-B116-FC94-87BBCC6D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9064F-0BF0-49FD-90E8-65EC3DE298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896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6DE23-28BC-2561-0DBD-DB034303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8DC82-87D2-A964-0F1A-DC889A201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950" y="1749425"/>
            <a:ext cx="4325938" cy="4948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30AC1-B3C1-AB03-D58B-4EF86AD08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7288" y="1749425"/>
            <a:ext cx="4327525" cy="4948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E7A03-A138-727A-85E9-32D6E8682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5A53D-484A-31DA-9004-B41EBC225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A0AD3-0D50-715E-B8EA-49A3667F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2A124-D818-46D9-BB04-DDED04AF09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15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90203-CC49-91F3-F0F2-DECFE61B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88" y="398463"/>
            <a:ext cx="8437562" cy="14493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2CBC1-16C4-6FAF-F384-A06E54D65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688" y="1838325"/>
            <a:ext cx="4138612" cy="9001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EDD38-20F5-DCAE-7C50-CC25BC2B4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4688" y="2738438"/>
            <a:ext cx="4138612" cy="4029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536709-B340-571F-4B6B-85CC520B3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53000" y="1838325"/>
            <a:ext cx="4159250" cy="9001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D2FB11-2E47-491C-76BB-B5118E0E5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53000" y="2738438"/>
            <a:ext cx="4159250" cy="4029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B6776C-9726-3FD6-F34F-D30BBBD14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E759C1-8AEF-E460-DF45-31CC44031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4F43C6-6CC8-71B3-6BDF-3F2AFC5CA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703BC-84CC-4E20-9625-220ADB96A9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05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92F90-B725-7340-0972-AF76DD22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D53B9-FD1D-3A98-616D-D410B8E36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977711-5E75-0DAC-BE94-F2AEECEA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897341-C6D6-7AC2-7BEB-35F8FFE0D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5B223C-26D5-4E2B-9749-B9451183C6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26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AA34A0-DD16-8A47-5469-3B6E88AB9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F2250-9792-7AC7-CAFB-8082D9A7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F2161-44E9-8026-2EBD-FBE343E8F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D272D-423B-4CDA-9795-E92C88B350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6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4411C-C79B-163F-4BF8-93A4FF32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88" y="500063"/>
            <a:ext cx="3154362" cy="1749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2B78E-EC8A-7691-DA90-6DD2A2452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50" y="1079500"/>
            <a:ext cx="4953000" cy="5327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30BE14-3563-6456-00EE-1B1E1F065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688" y="2249488"/>
            <a:ext cx="3154362" cy="4167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DE676-EF1D-68B6-6F85-CD3E128C6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4B36E-E7AC-E266-9848-72A7EDE2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F51814-8338-BD29-7F0D-F876142C5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9FC02-413B-44EA-8CDA-ECEE1E674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416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0CABF-76A7-A9A9-9BFB-91BD460E1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88" y="500063"/>
            <a:ext cx="3154362" cy="1749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2689FC-E17C-1761-9950-62E91F177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59250" y="1079500"/>
            <a:ext cx="4953000" cy="5327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F4EBB1-04BE-939A-75C9-992AE86B4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688" y="2249488"/>
            <a:ext cx="3154362" cy="4167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4873E-9F8B-0050-0905-60B92EF12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E927D-4D05-BFCD-E251-82D00829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81EFC1-99C8-89CE-FD9D-7085B191D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EEFC8-05BD-412E-A371-BEF2894905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41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10F0C58-FE0A-151C-BB36-1B50AF5FDE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88950" y="300038"/>
            <a:ext cx="8805863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746" tIns="49373" rIns="98746" bIns="4937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B0789BA-DBCC-74FB-0F77-450ED5CF7B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88950" y="1749425"/>
            <a:ext cx="8805863" cy="494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746" tIns="49373" rIns="98746" bIns="493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49EF639-93DE-10D7-72C3-00C8293C0B4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88950" y="6827838"/>
            <a:ext cx="22828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746" tIns="49373" rIns="98746" bIns="49373" numCol="1" anchor="t" anchorCtr="0" compatLnSpc="1">
            <a:prstTxWarp prst="textNoShape">
              <a:avLst/>
            </a:prstTxWarp>
          </a:bodyPr>
          <a:lstStyle>
            <a:lvl1pPr defTabSz="987425">
              <a:defRPr sz="15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A71ABCE-673E-9C52-E544-AE9A60C568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43275" y="6827838"/>
            <a:ext cx="3097213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746" tIns="49373" rIns="98746" bIns="49373" numCol="1" anchor="t" anchorCtr="0" compatLnSpc="1">
            <a:prstTxWarp prst="textNoShape">
              <a:avLst/>
            </a:prstTxWarp>
          </a:bodyPr>
          <a:lstStyle>
            <a:lvl1pPr algn="ctr" defTabSz="987425">
              <a:defRPr sz="15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8C8AF4-9FC6-5804-DC63-F718AB0EC9D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1988" y="6827838"/>
            <a:ext cx="22828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746" tIns="49373" rIns="98746" bIns="49373" numCol="1" anchor="t" anchorCtr="0" compatLnSpc="1">
            <a:prstTxWarp prst="textNoShape">
              <a:avLst/>
            </a:prstTxWarp>
          </a:bodyPr>
          <a:lstStyle>
            <a:lvl1pPr algn="r" defTabSz="987425">
              <a:defRPr sz="1500">
                <a:latin typeface="+mn-lt"/>
              </a:defRPr>
            </a:lvl1pPr>
          </a:lstStyle>
          <a:p>
            <a:fld id="{60C88B5D-646D-463B-BCBE-23557BC1B36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87425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98742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69888" indent="-369888" algn="l" defTabSz="987425" rtl="0" eaLnBrk="1" fontAlgn="base" hangingPunct="1">
        <a:spcBef>
          <a:spcPct val="20000"/>
        </a:spcBef>
        <a:spcAft>
          <a:spcPct val="0"/>
        </a:spcAft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1688" indent="-307975" algn="l" defTabSz="987425" rtl="0" eaLnBrk="1" fontAlgn="base" hangingPunct="1">
        <a:spcBef>
          <a:spcPct val="20000"/>
        </a:spcBef>
        <a:spcAft>
          <a:spcPct val="0"/>
        </a:spcAft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5075" indent="-247650" algn="l" defTabSz="987425" rtl="0" eaLnBrk="1" fontAlgn="base" hangingPunct="1">
        <a:spcBef>
          <a:spcPct val="20000"/>
        </a:spcBef>
        <a:spcAft>
          <a:spcPct val="0"/>
        </a:spcAft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788" indent="-247650" algn="l" defTabSz="987425" rtl="0" eaLnBrk="1" fontAlgn="base" hangingPunct="1">
        <a:spcBef>
          <a:spcPct val="20000"/>
        </a:spcBef>
        <a:spcAft>
          <a:spcPct val="0"/>
        </a:spcAft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22500" indent="-247650" algn="l" defTabSz="987425" rtl="0" eaLnBrk="1" fontAlgn="base" hangingPunct="1">
        <a:spcBef>
          <a:spcPct val="20000"/>
        </a:spcBef>
        <a:spcAft>
          <a:spcPct val="0"/>
        </a:spcAft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9A8490-73BA-2C24-92F8-A05910304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41" t="16753" r="18068" b="22294"/>
          <a:stretch>
            <a:fillRect/>
          </a:stretch>
        </p:blipFill>
        <p:spPr>
          <a:xfrm>
            <a:off x="2224881" y="1920082"/>
            <a:ext cx="5791200" cy="335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874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874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Blank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Tommy</dc:creator>
  <cp:lastModifiedBy>Tommy</cp:lastModifiedBy>
  <cp:revision>1</cp:revision>
  <dcterms:created xsi:type="dcterms:W3CDTF">2026-03-23T19:18:56Z</dcterms:created>
  <dcterms:modified xsi:type="dcterms:W3CDTF">2026-03-23T19:23:34Z</dcterms:modified>
</cp:coreProperties>
</file>